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16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BA53-2032-4530-B795-FE722D60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B2F35-4C64-4162-B9FE-90FD1384B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08E2B-F879-47D9-8647-01B629FF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D677-F41B-4D47-836F-AFDB88FCBE8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407A-58C9-4E6F-9F38-CA3DAA83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32F7-669B-44C2-8BA2-774E3676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8BCE-8D32-4D4B-A4AA-EDC6B25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E4AC-73FB-499E-B02B-772582B0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06C39-999E-4530-A856-ED36456A4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82B9-73AD-44BA-99BC-8DF1D375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D677-F41B-4D47-836F-AFDB88FCBE8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9780F-149F-41A8-8FB9-8C5EB61C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82874-51AF-4591-A88C-A4E4D7FD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8BCE-8D32-4D4B-A4AA-EDC6B25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6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A92EC-DEB2-4A1E-99A4-A02A8F842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DD4B5-36D0-47A6-8737-8A02D1600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A59FE-FDC2-49D2-9510-C97BB058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D677-F41B-4D47-836F-AFDB88FCBE8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DFC46-5068-46A8-9F31-838468B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37FDA-F717-4AB1-A67B-5042B852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8BCE-8D32-4D4B-A4AA-EDC6B25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ACF5-053D-489D-A2DA-58F286F7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1352-FE6D-4F92-9154-9BB3B210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73E3-A4B6-4F14-9A0F-1CC27C5B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D677-F41B-4D47-836F-AFDB88FCBE8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CBF4-D593-449F-AF8E-9623FE2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0912-FEDD-4661-99BE-96AC6648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8BCE-8D32-4D4B-A4AA-EDC6B25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5FCA-B26A-44BB-85D8-4933CFE6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A2D05-9427-4506-8263-5BB040299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67B81-0CE1-48F0-B9E3-19E5AB73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D677-F41B-4D47-836F-AFDB88FCBE8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F8C0-1AB4-4A12-A883-0AFC22FD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C90C-6AFA-4402-B862-37BC2E43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8BCE-8D32-4D4B-A4AA-EDC6B25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9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05DB-4DE1-4C03-9951-3EDAFAB3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EFCEB-2581-42E8-8B23-A66A98543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95655-012D-4751-AE5C-6F2E20C0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6C5B9-C931-4A60-A153-8255F90B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D677-F41B-4D47-836F-AFDB88FCBE8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0DA77-6020-4210-A55F-9139A0EA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66CF9-01CC-4F17-BA86-0A807353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8BCE-8D32-4D4B-A4AA-EDC6B25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8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CB8E-88DE-4693-9366-120FBCA4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9E7DD-DB40-4E6D-A00D-1CD41087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9C8FC-3FD8-4CD5-A273-3C4122444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7D083-3848-4FC2-8BB2-F7DCE4DFE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010BA-0DC3-4A8D-83D3-176247990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4F7DC-56A6-466C-9579-E2A4E4F3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D677-F41B-4D47-836F-AFDB88FCBE8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DF1A7-7140-4540-AAD8-A7AB04B9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DFED8-2417-4F00-BD1B-D8DE34E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8BCE-8D32-4D4B-A4AA-EDC6B25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9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E9C0-BE01-4B18-A26B-5085AC2D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A8831-C34F-4009-9FA4-6FB122D0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D677-F41B-4D47-836F-AFDB88FCBE8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EF44A-DCD6-4DFC-BD9F-1B6058B2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166D9-578D-43FC-9957-59F1F120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8BCE-8D32-4D4B-A4AA-EDC6B25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2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01B35-CBC5-487E-91E7-7EBB1168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D677-F41B-4D47-836F-AFDB88FCBE8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07FD7-7047-4CB6-99E9-2B895CF8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A6E59-9516-4E05-AB9E-CEEA3FC9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8BCE-8D32-4D4B-A4AA-EDC6B25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0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B5FA-74A3-4ACB-9D32-E6276D65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E31A-6BDC-417D-8CEF-AF1BA46FA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D9890-CC0D-4E3B-A076-48BE06E99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EE48C-4568-4662-8A8D-2D51FDDD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D677-F41B-4D47-836F-AFDB88FCBE8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A376-3DD9-40BC-8439-C0986F58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29FFF-6474-4E15-9819-03B20F29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8BCE-8D32-4D4B-A4AA-EDC6B25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7704-B897-4AF9-9BC9-1CD893E8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E406F-6E45-445D-AE28-A27C895C5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2EFF4-C565-40B2-9C1C-B6D9B1318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8B05A-26E8-44EB-9490-2AB027F2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D677-F41B-4D47-836F-AFDB88FCBE8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A2F5A-AA82-42A2-BDAD-35C00E4D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ED36E-4E94-4849-BA75-6E1DA6F4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8BCE-8D32-4D4B-A4AA-EDC6B25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2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146F6-FDAC-44D2-A325-B1648342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70E19-0A73-4E7C-923C-D47F9929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998C7-5BB4-41C8-BBBD-F9BDDE330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8D677-F41B-4D47-836F-AFDB88FCBE8F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4044F-3292-41DE-8562-8A0EB8D14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B91A-9036-45DB-98EF-476F4EEC4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8BCE-8D32-4D4B-A4AA-EDC6B251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719E351-8FEC-4C48-8C16-0B11DA38D1E3}"/>
              </a:ext>
            </a:extLst>
          </p:cNvPr>
          <p:cNvSpPr/>
          <p:nvPr/>
        </p:nvSpPr>
        <p:spPr>
          <a:xfrm rot="324736" flipH="1">
            <a:off x="8083824" y="6088972"/>
            <a:ext cx="2880271" cy="46277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9000">
                <a:schemeClr val="tx1">
                  <a:alpha val="36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7B0E61-BA4D-478F-863D-31D641639667}"/>
              </a:ext>
            </a:extLst>
          </p:cNvPr>
          <p:cNvSpPr/>
          <p:nvPr/>
        </p:nvSpPr>
        <p:spPr>
          <a:xfrm rot="21349928">
            <a:off x="1633288" y="6085542"/>
            <a:ext cx="2880271" cy="46277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9000">
                <a:schemeClr val="tx1">
                  <a:alpha val="4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E42AB-1A01-40D3-B5B7-881EB647E9D0}"/>
              </a:ext>
            </a:extLst>
          </p:cNvPr>
          <p:cNvSpPr/>
          <p:nvPr/>
        </p:nvSpPr>
        <p:spPr>
          <a:xfrm>
            <a:off x="1306287" y="445788"/>
            <a:ext cx="3270814" cy="606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DDCE0-F8BD-49B8-9E4B-8BA53383FA26}"/>
              </a:ext>
            </a:extLst>
          </p:cNvPr>
          <p:cNvSpPr/>
          <p:nvPr/>
        </p:nvSpPr>
        <p:spPr>
          <a:xfrm>
            <a:off x="4577101" y="445788"/>
            <a:ext cx="3270814" cy="606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2D066-7BD0-4381-803A-BFD682C4765D}"/>
              </a:ext>
            </a:extLst>
          </p:cNvPr>
          <p:cNvSpPr/>
          <p:nvPr/>
        </p:nvSpPr>
        <p:spPr>
          <a:xfrm>
            <a:off x="7847916" y="445788"/>
            <a:ext cx="3270814" cy="606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5EA11BB-5931-4C82-AF85-6AFBFE2953F0}"/>
              </a:ext>
            </a:extLst>
          </p:cNvPr>
          <p:cNvSpPr/>
          <p:nvPr/>
        </p:nvSpPr>
        <p:spPr>
          <a:xfrm>
            <a:off x="1360235" y="3092427"/>
            <a:ext cx="2079748" cy="3427945"/>
          </a:xfrm>
          <a:custGeom>
            <a:avLst/>
            <a:gdLst>
              <a:gd name="connsiteX0" fmla="*/ 3580858 w 3580858"/>
              <a:gd name="connsiteY0" fmla="*/ 0 h 3680612"/>
              <a:gd name="connsiteX1" fmla="*/ 3580858 w 3580858"/>
              <a:gd name="connsiteY1" fmla="*/ 3680612 h 3680612"/>
              <a:gd name="connsiteX2" fmla="*/ 0 w 3580858"/>
              <a:gd name="connsiteY2" fmla="*/ 3680612 h 3680612"/>
              <a:gd name="connsiteX3" fmla="*/ 132647 w 3580858"/>
              <a:gd name="connsiteY3" fmla="*/ 3421622 h 3680612"/>
              <a:gd name="connsiteX4" fmla="*/ 3526354 w 3580858"/>
              <a:gd name="connsiteY4" fmla="*/ 27915 h 368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858" h="3680612">
                <a:moveTo>
                  <a:pt x="3580858" y="0"/>
                </a:moveTo>
                <a:lnTo>
                  <a:pt x="3580858" y="3680612"/>
                </a:lnTo>
                <a:lnTo>
                  <a:pt x="0" y="3680612"/>
                </a:lnTo>
                <a:lnTo>
                  <a:pt x="132647" y="3421622"/>
                </a:lnTo>
                <a:cubicBezTo>
                  <a:pt x="911163" y="1988506"/>
                  <a:pt x="2093238" y="806431"/>
                  <a:pt x="3526354" y="27915"/>
                </a:cubicBezTo>
                <a:close/>
              </a:path>
            </a:pathLst>
          </a:cu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7B89552-5926-4AAE-814F-E950CC57AC3A}"/>
              </a:ext>
            </a:extLst>
          </p:cNvPr>
          <p:cNvSpPr/>
          <p:nvPr/>
        </p:nvSpPr>
        <p:spPr>
          <a:xfrm>
            <a:off x="1371049" y="2890707"/>
            <a:ext cx="2788133" cy="3600740"/>
          </a:xfrm>
          <a:custGeom>
            <a:avLst/>
            <a:gdLst>
              <a:gd name="connsiteX0" fmla="*/ 3580858 w 3580858"/>
              <a:gd name="connsiteY0" fmla="*/ 0 h 3680612"/>
              <a:gd name="connsiteX1" fmla="*/ 3580858 w 3580858"/>
              <a:gd name="connsiteY1" fmla="*/ 3680612 h 3680612"/>
              <a:gd name="connsiteX2" fmla="*/ 0 w 3580858"/>
              <a:gd name="connsiteY2" fmla="*/ 3680612 h 3680612"/>
              <a:gd name="connsiteX3" fmla="*/ 132647 w 3580858"/>
              <a:gd name="connsiteY3" fmla="*/ 3421622 h 3680612"/>
              <a:gd name="connsiteX4" fmla="*/ 3526354 w 3580858"/>
              <a:gd name="connsiteY4" fmla="*/ 27915 h 368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858" h="3680612">
                <a:moveTo>
                  <a:pt x="3580858" y="0"/>
                </a:moveTo>
                <a:lnTo>
                  <a:pt x="3580858" y="3680612"/>
                </a:lnTo>
                <a:lnTo>
                  <a:pt x="0" y="3680612"/>
                </a:lnTo>
                <a:lnTo>
                  <a:pt x="132647" y="3421622"/>
                </a:lnTo>
                <a:cubicBezTo>
                  <a:pt x="911163" y="1988506"/>
                  <a:pt x="2093238" y="806431"/>
                  <a:pt x="3526354" y="27915"/>
                </a:cubicBezTo>
                <a:close/>
              </a:path>
            </a:pathLst>
          </a:custGeom>
          <a:solidFill>
            <a:srgbClr val="006666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272F0C7-E605-4B63-A924-7D57749C2D3A}"/>
              </a:ext>
            </a:extLst>
          </p:cNvPr>
          <p:cNvGrpSpPr/>
          <p:nvPr/>
        </p:nvGrpSpPr>
        <p:grpSpPr>
          <a:xfrm>
            <a:off x="4616914" y="4454679"/>
            <a:ext cx="3270814" cy="2054978"/>
            <a:chOff x="4616914" y="4454679"/>
            <a:chExt cx="3270814" cy="205497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9F099D-3213-4C8B-B975-FEE35CC778DE}"/>
                </a:ext>
              </a:extLst>
            </p:cNvPr>
            <p:cNvSpPr/>
            <p:nvPr/>
          </p:nvSpPr>
          <p:spPr>
            <a:xfrm>
              <a:off x="4616914" y="4454679"/>
              <a:ext cx="3270814" cy="205497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1F0C3D-5B60-45FC-A150-60FFD64E0E1A}"/>
                </a:ext>
              </a:extLst>
            </p:cNvPr>
            <p:cNvSpPr txBox="1"/>
            <p:nvPr/>
          </p:nvSpPr>
          <p:spPr>
            <a:xfrm>
              <a:off x="6552032" y="6202672"/>
              <a:ext cx="11961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3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Tel : 00.123.456.78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722FB71-DAB7-4101-9802-054579D4C67C}"/>
              </a:ext>
            </a:extLst>
          </p:cNvPr>
          <p:cNvSpPr/>
          <p:nvPr/>
        </p:nvSpPr>
        <p:spPr>
          <a:xfrm>
            <a:off x="7847916" y="445788"/>
            <a:ext cx="3270814" cy="606386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93E04D-4DFE-4A47-9075-2978E2A998D8}"/>
              </a:ext>
            </a:extLst>
          </p:cNvPr>
          <p:cNvSpPr/>
          <p:nvPr/>
        </p:nvSpPr>
        <p:spPr>
          <a:xfrm>
            <a:off x="1350839" y="2380450"/>
            <a:ext cx="9767891" cy="4129207"/>
          </a:xfrm>
          <a:custGeom>
            <a:avLst/>
            <a:gdLst>
              <a:gd name="connsiteX0" fmla="*/ 7543884 w 11047105"/>
              <a:gd name="connsiteY0" fmla="*/ 0 h 4669973"/>
              <a:gd name="connsiteX1" fmla="*/ 10824642 w 11047105"/>
              <a:gd name="connsiteY1" fmla="*/ 662354 h 4669973"/>
              <a:gd name="connsiteX2" fmla="*/ 11047105 w 11047105"/>
              <a:gd name="connsiteY2" fmla="*/ 762928 h 4669973"/>
              <a:gd name="connsiteX3" fmla="*/ 11047105 w 11047105"/>
              <a:gd name="connsiteY3" fmla="*/ 4655694 h 4669973"/>
              <a:gd name="connsiteX4" fmla="*/ 11006281 w 11047105"/>
              <a:gd name="connsiteY4" fmla="*/ 4616772 h 4669973"/>
              <a:gd name="connsiteX5" fmla="*/ 7543884 w 11047105"/>
              <a:gd name="connsiteY5" fmla="*/ 3279029 h 4669973"/>
              <a:gd name="connsiteX6" fmla="*/ 7347941 w 11047105"/>
              <a:gd name="connsiteY6" fmla="*/ 3283983 h 4669973"/>
              <a:gd name="connsiteX7" fmla="*/ 7278892 w 11047105"/>
              <a:gd name="connsiteY7" fmla="*/ 3285729 h 4669973"/>
              <a:gd name="connsiteX8" fmla="*/ 4081487 w 11047105"/>
              <a:gd name="connsiteY8" fmla="*/ 4616772 h 4669973"/>
              <a:gd name="connsiteX9" fmla="*/ 4025687 w 11047105"/>
              <a:gd name="connsiteY9" fmla="*/ 4669973 h 4669973"/>
              <a:gd name="connsiteX10" fmla="*/ 3648777 w 11047105"/>
              <a:gd name="connsiteY10" fmla="*/ 4669973 h 4669973"/>
              <a:gd name="connsiteX11" fmla="*/ 0 w 11047105"/>
              <a:gd name="connsiteY11" fmla="*/ 4669973 h 4669973"/>
              <a:gd name="connsiteX12" fmla="*/ 132647 w 11047105"/>
              <a:gd name="connsiteY12" fmla="*/ 4410983 h 4669973"/>
              <a:gd name="connsiteX13" fmla="*/ 3526354 w 11047105"/>
              <a:gd name="connsiteY13" fmla="*/ 1017276 h 4669973"/>
              <a:gd name="connsiteX14" fmla="*/ 3648777 w 11047105"/>
              <a:gd name="connsiteY14" fmla="*/ 954575 h 4669973"/>
              <a:gd name="connsiteX15" fmla="*/ 3889775 w 11047105"/>
              <a:gd name="connsiteY15" fmla="*/ 831143 h 4669973"/>
              <a:gd name="connsiteX16" fmla="*/ 7110154 w 11047105"/>
              <a:gd name="connsiteY16" fmla="*/ 10967 h 4669973"/>
              <a:gd name="connsiteX17" fmla="*/ 7347941 w 11047105"/>
              <a:gd name="connsiteY17" fmla="*/ 4955 h 4669973"/>
              <a:gd name="connsiteX18" fmla="*/ 7543884 w 11047105"/>
              <a:gd name="connsiteY18" fmla="*/ 0 h 4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47105" h="4669973">
                <a:moveTo>
                  <a:pt x="7543884" y="0"/>
                </a:moveTo>
                <a:cubicBezTo>
                  <a:pt x="8707619" y="0"/>
                  <a:pt x="9816268" y="235849"/>
                  <a:pt x="10824642" y="662354"/>
                </a:cubicBezTo>
                <a:lnTo>
                  <a:pt x="11047105" y="762928"/>
                </a:lnTo>
                <a:lnTo>
                  <a:pt x="11047105" y="4655694"/>
                </a:lnTo>
                <a:lnTo>
                  <a:pt x="11006281" y="4616772"/>
                </a:lnTo>
                <a:cubicBezTo>
                  <a:pt x="10091798" y="3785609"/>
                  <a:pt x="8877000" y="3279029"/>
                  <a:pt x="7543884" y="3279029"/>
                </a:cubicBezTo>
                <a:lnTo>
                  <a:pt x="7347941" y="3283983"/>
                </a:lnTo>
                <a:lnTo>
                  <a:pt x="7278892" y="3285729"/>
                </a:lnTo>
                <a:cubicBezTo>
                  <a:pt x="6050130" y="3348016"/>
                  <a:pt x="4935004" y="3841020"/>
                  <a:pt x="4081487" y="4616772"/>
                </a:cubicBezTo>
                <a:lnTo>
                  <a:pt x="4025687" y="4669973"/>
                </a:lnTo>
                <a:lnTo>
                  <a:pt x="3648777" y="4669973"/>
                </a:lnTo>
                <a:lnTo>
                  <a:pt x="0" y="4669973"/>
                </a:lnTo>
                <a:lnTo>
                  <a:pt x="132647" y="4410983"/>
                </a:lnTo>
                <a:cubicBezTo>
                  <a:pt x="911163" y="2977867"/>
                  <a:pt x="2093238" y="1795792"/>
                  <a:pt x="3526354" y="1017276"/>
                </a:cubicBezTo>
                <a:lnTo>
                  <a:pt x="3648777" y="954575"/>
                </a:lnTo>
                <a:lnTo>
                  <a:pt x="3889775" y="831143"/>
                </a:lnTo>
                <a:cubicBezTo>
                  <a:pt x="4872374" y="357679"/>
                  <a:pt x="5960897" y="69223"/>
                  <a:pt x="7110154" y="10967"/>
                </a:cubicBezTo>
                <a:lnTo>
                  <a:pt x="7347941" y="4955"/>
                </a:lnTo>
                <a:lnTo>
                  <a:pt x="754388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F66A0-F94C-42F5-8DB5-A1434303B63C}"/>
              </a:ext>
            </a:extLst>
          </p:cNvPr>
          <p:cNvSpPr/>
          <p:nvPr/>
        </p:nvSpPr>
        <p:spPr>
          <a:xfrm>
            <a:off x="7887728" y="346790"/>
            <a:ext cx="3270814" cy="6063869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0"/>
                </a:schemeClr>
              </a:gs>
              <a:gs pos="100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04E6FB-2F3A-4525-8FCC-E2AA74053CB9}"/>
              </a:ext>
            </a:extLst>
          </p:cNvPr>
          <p:cNvGrpSpPr/>
          <p:nvPr/>
        </p:nvGrpSpPr>
        <p:grpSpPr>
          <a:xfrm>
            <a:off x="8068419" y="445788"/>
            <a:ext cx="3050311" cy="2604645"/>
            <a:chOff x="8068419" y="445788"/>
            <a:chExt cx="3050311" cy="2604645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384CF774-8A20-4027-B6B3-6D56B0C7590E}"/>
                </a:ext>
              </a:extLst>
            </p:cNvPr>
            <p:cNvSpPr/>
            <p:nvPr/>
          </p:nvSpPr>
          <p:spPr>
            <a:xfrm>
              <a:off x="8068419" y="445788"/>
              <a:ext cx="3050311" cy="2604645"/>
            </a:xfrm>
            <a:custGeom>
              <a:avLst/>
              <a:gdLst>
                <a:gd name="connsiteX0" fmla="*/ 0 w 3505200"/>
                <a:gd name="connsiteY0" fmla="*/ 0 h 2971800"/>
                <a:gd name="connsiteX1" fmla="*/ 0 w 3505200"/>
                <a:gd name="connsiteY1" fmla="*/ 1962150 h 2971800"/>
                <a:gd name="connsiteX2" fmla="*/ 3505200 w 3505200"/>
                <a:gd name="connsiteY2" fmla="*/ 2971800 h 2971800"/>
                <a:gd name="connsiteX3" fmla="*/ 3505200 w 3505200"/>
                <a:gd name="connsiteY3" fmla="*/ 19050 h 2971800"/>
                <a:gd name="connsiteX4" fmla="*/ 0 w 3505200"/>
                <a:gd name="connsiteY4" fmla="*/ 0 h 2971800"/>
                <a:gd name="connsiteX0" fmla="*/ 0 w 3505200"/>
                <a:gd name="connsiteY0" fmla="*/ 0 h 2971800"/>
                <a:gd name="connsiteX1" fmla="*/ 0 w 3505200"/>
                <a:gd name="connsiteY1" fmla="*/ 1962150 h 2971800"/>
                <a:gd name="connsiteX2" fmla="*/ 3505200 w 3505200"/>
                <a:gd name="connsiteY2" fmla="*/ 2971800 h 2971800"/>
                <a:gd name="connsiteX3" fmla="*/ 3505200 w 3505200"/>
                <a:gd name="connsiteY3" fmla="*/ 19050 h 2971800"/>
                <a:gd name="connsiteX4" fmla="*/ 0 w 3505200"/>
                <a:gd name="connsiteY4" fmla="*/ 0 h 2971800"/>
                <a:gd name="connsiteX0" fmla="*/ 0 w 3505200"/>
                <a:gd name="connsiteY0" fmla="*/ 0 h 2971800"/>
                <a:gd name="connsiteX1" fmla="*/ 0 w 3505200"/>
                <a:gd name="connsiteY1" fmla="*/ 1962150 h 2971800"/>
                <a:gd name="connsiteX2" fmla="*/ 3505200 w 3505200"/>
                <a:gd name="connsiteY2" fmla="*/ 2971800 h 2971800"/>
                <a:gd name="connsiteX3" fmla="*/ 3505200 w 3505200"/>
                <a:gd name="connsiteY3" fmla="*/ 19050 h 2971800"/>
                <a:gd name="connsiteX4" fmla="*/ 0 w 3505200"/>
                <a:gd name="connsiteY4" fmla="*/ 0 h 2971800"/>
                <a:gd name="connsiteX0" fmla="*/ 0 w 3505200"/>
                <a:gd name="connsiteY0" fmla="*/ 0 h 2971800"/>
                <a:gd name="connsiteX1" fmla="*/ 0 w 3505200"/>
                <a:gd name="connsiteY1" fmla="*/ 1962150 h 2971800"/>
                <a:gd name="connsiteX2" fmla="*/ 3505200 w 3505200"/>
                <a:gd name="connsiteY2" fmla="*/ 2971800 h 2971800"/>
                <a:gd name="connsiteX3" fmla="*/ 3505200 w 3505200"/>
                <a:gd name="connsiteY3" fmla="*/ 19050 h 2971800"/>
                <a:gd name="connsiteX4" fmla="*/ 0 w 3505200"/>
                <a:gd name="connsiteY4" fmla="*/ 0 h 2971800"/>
                <a:gd name="connsiteX0" fmla="*/ 0 w 3505200"/>
                <a:gd name="connsiteY0" fmla="*/ 0 h 2971800"/>
                <a:gd name="connsiteX1" fmla="*/ 0 w 3505200"/>
                <a:gd name="connsiteY1" fmla="*/ 1962150 h 2971800"/>
                <a:gd name="connsiteX2" fmla="*/ 3505200 w 3505200"/>
                <a:gd name="connsiteY2" fmla="*/ 2971800 h 2971800"/>
                <a:gd name="connsiteX3" fmla="*/ 3505200 w 3505200"/>
                <a:gd name="connsiteY3" fmla="*/ 19050 h 2971800"/>
                <a:gd name="connsiteX4" fmla="*/ 0 w 3505200"/>
                <a:gd name="connsiteY4" fmla="*/ 0 h 2971800"/>
                <a:gd name="connsiteX0" fmla="*/ 0 w 3505200"/>
                <a:gd name="connsiteY0" fmla="*/ 0 h 2933700"/>
                <a:gd name="connsiteX1" fmla="*/ 0 w 3505200"/>
                <a:gd name="connsiteY1" fmla="*/ 1962150 h 2933700"/>
                <a:gd name="connsiteX2" fmla="*/ 3505200 w 3505200"/>
                <a:gd name="connsiteY2" fmla="*/ 2933700 h 2933700"/>
                <a:gd name="connsiteX3" fmla="*/ 3505200 w 3505200"/>
                <a:gd name="connsiteY3" fmla="*/ 19050 h 2933700"/>
                <a:gd name="connsiteX4" fmla="*/ 0 w 3505200"/>
                <a:gd name="connsiteY4" fmla="*/ 0 h 2933700"/>
                <a:gd name="connsiteX0" fmla="*/ 0 w 3505200"/>
                <a:gd name="connsiteY0" fmla="*/ 0 h 2964802"/>
                <a:gd name="connsiteX1" fmla="*/ 0 w 3505200"/>
                <a:gd name="connsiteY1" fmla="*/ 1962150 h 2964802"/>
                <a:gd name="connsiteX2" fmla="*/ 3505200 w 3505200"/>
                <a:gd name="connsiteY2" fmla="*/ 2964802 h 2964802"/>
                <a:gd name="connsiteX3" fmla="*/ 3505200 w 3505200"/>
                <a:gd name="connsiteY3" fmla="*/ 19050 h 2964802"/>
                <a:gd name="connsiteX4" fmla="*/ 0 w 3505200"/>
                <a:gd name="connsiteY4" fmla="*/ 0 h 2964802"/>
                <a:gd name="connsiteX0" fmla="*/ 0 w 3505200"/>
                <a:gd name="connsiteY0" fmla="*/ 0 h 2964802"/>
                <a:gd name="connsiteX1" fmla="*/ 0 w 3505200"/>
                <a:gd name="connsiteY1" fmla="*/ 1962150 h 2964802"/>
                <a:gd name="connsiteX2" fmla="*/ 3505200 w 3505200"/>
                <a:gd name="connsiteY2" fmla="*/ 2964802 h 2964802"/>
                <a:gd name="connsiteX3" fmla="*/ 3495733 w 3505200"/>
                <a:gd name="connsiteY3" fmla="*/ 4985 h 2964802"/>
                <a:gd name="connsiteX4" fmla="*/ 0 w 3505200"/>
                <a:gd name="connsiteY4" fmla="*/ 0 h 2964802"/>
                <a:gd name="connsiteX0" fmla="*/ 0 w 3506111"/>
                <a:gd name="connsiteY0" fmla="*/ 0 h 2964802"/>
                <a:gd name="connsiteX1" fmla="*/ 0 w 3506111"/>
                <a:gd name="connsiteY1" fmla="*/ 1962150 h 2964802"/>
                <a:gd name="connsiteX2" fmla="*/ 3505200 w 3506111"/>
                <a:gd name="connsiteY2" fmla="*/ 2964802 h 2964802"/>
                <a:gd name="connsiteX3" fmla="*/ 3505200 w 3506111"/>
                <a:gd name="connsiteY3" fmla="*/ 9673 h 2964802"/>
                <a:gd name="connsiteX4" fmla="*/ 0 w 3506111"/>
                <a:gd name="connsiteY4" fmla="*/ 0 h 2964802"/>
                <a:gd name="connsiteX0" fmla="*/ 0 w 3505200"/>
                <a:gd name="connsiteY0" fmla="*/ 0 h 2964802"/>
                <a:gd name="connsiteX1" fmla="*/ 0 w 3505200"/>
                <a:gd name="connsiteY1" fmla="*/ 1962150 h 2964802"/>
                <a:gd name="connsiteX2" fmla="*/ 3505200 w 3505200"/>
                <a:gd name="connsiteY2" fmla="*/ 2964802 h 2964802"/>
                <a:gd name="connsiteX3" fmla="*/ 3500466 w 3505200"/>
                <a:gd name="connsiteY3" fmla="*/ 4985 h 2964802"/>
                <a:gd name="connsiteX4" fmla="*/ 0 w 3505200"/>
                <a:gd name="connsiteY4" fmla="*/ 0 h 296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2964802">
                  <a:moveTo>
                    <a:pt x="0" y="0"/>
                  </a:moveTo>
                  <a:lnTo>
                    <a:pt x="0" y="1962150"/>
                  </a:lnTo>
                  <a:cubicBezTo>
                    <a:pt x="1168095" y="2012950"/>
                    <a:pt x="1990228" y="2228202"/>
                    <a:pt x="3505200" y="2964802"/>
                  </a:cubicBezTo>
                  <a:cubicBezTo>
                    <a:pt x="3502044" y="1978196"/>
                    <a:pt x="3503622" y="991591"/>
                    <a:pt x="3500466" y="49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D78CE31-6E07-4092-84D1-E66BB17AD642}"/>
                </a:ext>
              </a:extLst>
            </p:cNvPr>
            <p:cNvSpPr txBox="1"/>
            <p:nvPr/>
          </p:nvSpPr>
          <p:spPr>
            <a:xfrm>
              <a:off x="8160631" y="447341"/>
              <a:ext cx="2695065" cy="734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BROCHURE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277EE5-685D-4481-9BAA-5CF28C7611C7}"/>
                </a:ext>
              </a:extLst>
            </p:cNvPr>
            <p:cNvSpPr txBox="1"/>
            <p:nvPr/>
          </p:nvSpPr>
          <p:spPr>
            <a:xfrm>
              <a:off x="8233371" y="967639"/>
              <a:ext cx="2549585" cy="462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300" cap="none" spc="3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DESIGN | 2019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D830D9-2CAB-45C1-A523-F62429A43328}"/>
                </a:ext>
              </a:extLst>
            </p:cNvPr>
            <p:cNvSpPr txBox="1"/>
            <p:nvPr/>
          </p:nvSpPr>
          <p:spPr>
            <a:xfrm>
              <a:off x="8233371" y="1359001"/>
              <a:ext cx="2695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Type your brochure text here. This is a place to enter your brochure text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9CC1500F-8BF7-4359-BBC3-8B1073AC8C18}"/>
              </a:ext>
            </a:extLst>
          </p:cNvPr>
          <p:cNvSpPr/>
          <p:nvPr/>
        </p:nvSpPr>
        <p:spPr>
          <a:xfrm>
            <a:off x="1471980" y="562321"/>
            <a:ext cx="565961" cy="565961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0955D1-FE72-4697-8AD8-69EDE90B34F2}"/>
              </a:ext>
            </a:extLst>
          </p:cNvPr>
          <p:cNvSpPr/>
          <p:nvPr/>
        </p:nvSpPr>
        <p:spPr>
          <a:xfrm>
            <a:off x="1471980" y="1467508"/>
            <a:ext cx="565961" cy="565961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549756-9301-44D9-AB78-E656DB7913F4}"/>
              </a:ext>
            </a:extLst>
          </p:cNvPr>
          <p:cNvSpPr/>
          <p:nvPr/>
        </p:nvSpPr>
        <p:spPr>
          <a:xfrm>
            <a:off x="1527211" y="2318891"/>
            <a:ext cx="565961" cy="565961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C1CE86-41FB-4962-98BB-AFB4768329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1545123" y="714455"/>
            <a:ext cx="400672" cy="3261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C20789-52A2-4BF5-A3C4-49ED7F8A3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461"/>
          <a:stretch/>
        </p:blipFill>
        <p:spPr>
          <a:xfrm>
            <a:off x="1520039" y="1553267"/>
            <a:ext cx="492460" cy="4212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880672-CFAF-4800-837D-E8A251240D0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51"/>
          <a:stretch/>
        </p:blipFill>
        <p:spPr>
          <a:xfrm>
            <a:off x="1619645" y="2473279"/>
            <a:ext cx="423608" cy="3640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C285563-42DC-4C96-AF49-6FAC681C42B7}"/>
              </a:ext>
            </a:extLst>
          </p:cNvPr>
          <p:cNvSpPr txBox="1"/>
          <p:nvPr/>
        </p:nvSpPr>
        <p:spPr>
          <a:xfrm>
            <a:off x="2154503" y="636511"/>
            <a:ext cx="128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3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6F28C1-D702-4EE4-AC60-32F73DA6D722}"/>
              </a:ext>
            </a:extLst>
          </p:cNvPr>
          <p:cNvSpPr txBox="1"/>
          <p:nvPr/>
        </p:nvSpPr>
        <p:spPr>
          <a:xfrm>
            <a:off x="2154503" y="926991"/>
            <a:ext cx="18450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ansSerif" panose="00000400000000000000" pitchFamily="2" charset="2"/>
                <a:ea typeface="+mn-ea"/>
                <a:cs typeface="+mn-cs"/>
              </a:rPr>
              <a:t>Type your detail text here, type your detail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ansSerif" panose="00000400000000000000" pitchFamily="2" charset="2"/>
                <a:ea typeface="+mn-ea"/>
                <a:cs typeface="+mn-cs"/>
              </a:rPr>
              <a:t>text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ansSerif" panose="00000400000000000000" pitchFamily="2" charset="2"/>
                <a:ea typeface="+mn-ea"/>
                <a:cs typeface="+mn-cs"/>
              </a:rPr>
              <a:t> here. Enter text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4FB47E-5D37-4D73-AF22-92F8464FB253}"/>
              </a:ext>
            </a:extLst>
          </p:cNvPr>
          <p:cNvSpPr txBox="1"/>
          <p:nvPr/>
        </p:nvSpPr>
        <p:spPr>
          <a:xfrm>
            <a:off x="2154503" y="1506252"/>
            <a:ext cx="128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3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A056C-F443-4BB5-B3B4-7D3CEC867FF5}"/>
              </a:ext>
            </a:extLst>
          </p:cNvPr>
          <p:cNvSpPr txBox="1"/>
          <p:nvPr/>
        </p:nvSpPr>
        <p:spPr>
          <a:xfrm>
            <a:off x="2154503" y="1798604"/>
            <a:ext cx="18450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ansSerif" panose="00000400000000000000" pitchFamily="2" charset="2"/>
                <a:ea typeface="+mn-ea"/>
                <a:cs typeface="+mn-cs"/>
              </a:rPr>
              <a:t>Type your detail text here, type your detail text here. Enter text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97238-6A85-45E2-81FD-B57425960179}"/>
              </a:ext>
            </a:extLst>
          </p:cNvPr>
          <p:cNvSpPr txBox="1"/>
          <p:nvPr/>
        </p:nvSpPr>
        <p:spPr>
          <a:xfrm>
            <a:off x="2154503" y="2327867"/>
            <a:ext cx="128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3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Title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52F608-E069-4A84-806B-107423362B49}"/>
              </a:ext>
            </a:extLst>
          </p:cNvPr>
          <p:cNvSpPr txBox="1"/>
          <p:nvPr/>
        </p:nvSpPr>
        <p:spPr>
          <a:xfrm>
            <a:off x="2154503" y="2596791"/>
            <a:ext cx="19321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ansSerif" panose="00000400000000000000" pitchFamily="2" charset="2"/>
                <a:ea typeface="+mn-ea"/>
                <a:cs typeface="+mn-cs"/>
              </a:rPr>
              <a:t>Type your detail text here, type your detail text here. Enter text here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0E774D3-EF6A-4EAD-8FB1-C7F73780283F}"/>
              </a:ext>
            </a:extLst>
          </p:cNvPr>
          <p:cNvSpPr/>
          <p:nvPr/>
        </p:nvSpPr>
        <p:spPr>
          <a:xfrm>
            <a:off x="1358589" y="3242760"/>
            <a:ext cx="3198605" cy="3254411"/>
          </a:xfrm>
          <a:custGeom>
            <a:avLst/>
            <a:gdLst>
              <a:gd name="connsiteX0" fmla="*/ 3580858 w 3580858"/>
              <a:gd name="connsiteY0" fmla="*/ 0 h 3680612"/>
              <a:gd name="connsiteX1" fmla="*/ 3580858 w 3580858"/>
              <a:gd name="connsiteY1" fmla="*/ 3680612 h 3680612"/>
              <a:gd name="connsiteX2" fmla="*/ 0 w 3580858"/>
              <a:gd name="connsiteY2" fmla="*/ 3680612 h 3680612"/>
              <a:gd name="connsiteX3" fmla="*/ 132647 w 3580858"/>
              <a:gd name="connsiteY3" fmla="*/ 3421622 h 3680612"/>
              <a:gd name="connsiteX4" fmla="*/ 3526354 w 3580858"/>
              <a:gd name="connsiteY4" fmla="*/ 27915 h 368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858" h="3680612">
                <a:moveTo>
                  <a:pt x="3580858" y="0"/>
                </a:moveTo>
                <a:lnTo>
                  <a:pt x="3580858" y="3680612"/>
                </a:lnTo>
                <a:lnTo>
                  <a:pt x="0" y="3680612"/>
                </a:lnTo>
                <a:lnTo>
                  <a:pt x="132647" y="3421622"/>
                </a:lnTo>
                <a:cubicBezTo>
                  <a:pt x="911163" y="1988506"/>
                  <a:pt x="2093238" y="806431"/>
                  <a:pt x="3526354" y="27915"/>
                </a:cubicBezTo>
                <a:close/>
              </a:path>
            </a:pathLst>
          </a:cu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594558-6C7A-4CDC-93FB-DB4D04FA40A6}"/>
              </a:ext>
            </a:extLst>
          </p:cNvPr>
          <p:cNvSpPr txBox="1"/>
          <p:nvPr/>
        </p:nvSpPr>
        <p:spPr>
          <a:xfrm>
            <a:off x="2185606" y="5311871"/>
            <a:ext cx="22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300" cap="none" spc="3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Title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0C776-0808-4852-A598-F0B2EFDC54D9}"/>
              </a:ext>
            </a:extLst>
          </p:cNvPr>
          <p:cNvSpPr txBox="1"/>
          <p:nvPr/>
        </p:nvSpPr>
        <p:spPr>
          <a:xfrm>
            <a:off x="2393741" y="5709230"/>
            <a:ext cx="1845009" cy="51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nsSerif" panose="00000400000000000000" pitchFamily="2" charset="2"/>
                <a:ea typeface="+mn-ea"/>
                <a:cs typeface="+mn-cs"/>
              </a:rPr>
              <a:t>Type your detail text here, type your detail text here. Enter text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2BC2C-9528-464F-B7B6-D3B1B941A050}"/>
              </a:ext>
            </a:extLst>
          </p:cNvPr>
          <p:cNvSpPr txBox="1"/>
          <p:nvPr/>
        </p:nvSpPr>
        <p:spPr>
          <a:xfrm>
            <a:off x="7847915" y="6040687"/>
            <a:ext cx="2499637" cy="408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300" cap="none" spc="3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COMPANY 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2699BE-D2E3-4E23-98E9-A930888061C2}"/>
              </a:ext>
            </a:extLst>
          </p:cNvPr>
          <p:cNvSpPr txBox="1"/>
          <p:nvPr/>
        </p:nvSpPr>
        <p:spPr>
          <a:xfrm>
            <a:off x="4711377" y="596925"/>
            <a:ext cx="298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300" cap="none" spc="72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SUBTITLE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897598-6883-4FCF-A590-D0FDF127076C}"/>
              </a:ext>
            </a:extLst>
          </p:cNvPr>
          <p:cNvSpPr txBox="1"/>
          <p:nvPr/>
        </p:nvSpPr>
        <p:spPr>
          <a:xfrm>
            <a:off x="4789854" y="951767"/>
            <a:ext cx="271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your brochure text here. This is a place to enter your brochure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430AF-B8C8-4216-AB9A-F82C76BEB38B}"/>
              </a:ext>
            </a:extLst>
          </p:cNvPr>
          <p:cNvSpPr/>
          <p:nvPr/>
        </p:nvSpPr>
        <p:spPr>
          <a:xfrm flipH="1">
            <a:off x="1305045" y="438095"/>
            <a:ext cx="3270814" cy="6063869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0"/>
                </a:schemeClr>
              </a:gs>
              <a:gs pos="100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A572AE0-46DE-4F23-81B2-6864999165AC}"/>
              </a:ext>
            </a:extLst>
          </p:cNvPr>
          <p:cNvSpPr/>
          <p:nvPr/>
        </p:nvSpPr>
        <p:spPr>
          <a:xfrm rot="1960249">
            <a:off x="5394472" y="1158198"/>
            <a:ext cx="1583391" cy="2595420"/>
          </a:xfrm>
          <a:custGeom>
            <a:avLst/>
            <a:gdLst>
              <a:gd name="connsiteX0" fmla="*/ 1583391 w 1583391"/>
              <a:gd name="connsiteY0" fmla="*/ 0 h 2595420"/>
              <a:gd name="connsiteX1" fmla="*/ 1583391 w 1583391"/>
              <a:gd name="connsiteY1" fmla="*/ 277734 h 2595420"/>
              <a:gd name="connsiteX2" fmla="*/ 1490225 w 1583391"/>
              <a:gd name="connsiteY2" fmla="*/ 358876 h 2595420"/>
              <a:gd name="connsiteX3" fmla="*/ 77683 w 1583391"/>
              <a:gd name="connsiteY3" fmla="*/ 2409598 h 2595420"/>
              <a:gd name="connsiteX4" fmla="*/ 2368 w 1583391"/>
              <a:gd name="connsiteY4" fmla="*/ 2594360 h 2595420"/>
              <a:gd name="connsiteX5" fmla="*/ 0 w 1583391"/>
              <a:gd name="connsiteY5" fmla="*/ 2595420 h 2595420"/>
              <a:gd name="connsiteX6" fmla="*/ 49298 w 1583391"/>
              <a:gd name="connsiteY6" fmla="*/ 2441069 h 2595420"/>
              <a:gd name="connsiteX7" fmla="*/ 1559142 w 1583391"/>
              <a:gd name="connsiteY7" fmla="*/ 19916 h 259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3391" h="2595420">
                <a:moveTo>
                  <a:pt x="1583391" y="0"/>
                </a:moveTo>
                <a:lnTo>
                  <a:pt x="1583391" y="277734"/>
                </a:lnTo>
                <a:lnTo>
                  <a:pt x="1490225" y="358876"/>
                </a:lnTo>
                <a:cubicBezTo>
                  <a:pt x="909571" y="904483"/>
                  <a:pt x="425931" y="1604130"/>
                  <a:pt x="77683" y="2409598"/>
                </a:cubicBezTo>
                <a:lnTo>
                  <a:pt x="2368" y="2594360"/>
                </a:lnTo>
                <a:lnTo>
                  <a:pt x="0" y="2595420"/>
                </a:lnTo>
                <a:lnTo>
                  <a:pt x="49298" y="2441069"/>
                </a:lnTo>
                <a:cubicBezTo>
                  <a:pt x="395656" y="1418649"/>
                  <a:pt x="921556" y="575328"/>
                  <a:pt x="1559142" y="19916"/>
                </a:cubicBezTo>
                <a:close/>
              </a:path>
            </a:pathLst>
          </a:custGeom>
          <a:solidFill>
            <a:srgbClr val="FFC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9DC8695-5AB9-4D66-B365-8E01B37F9AB8}"/>
              </a:ext>
            </a:extLst>
          </p:cNvPr>
          <p:cNvSpPr/>
          <p:nvPr/>
        </p:nvSpPr>
        <p:spPr>
          <a:xfrm rot="700448">
            <a:off x="4985265" y="1508412"/>
            <a:ext cx="1236212" cy="1264448"/>
          </a:xfrm>
          <a:custGeom>
            <a:avLst/>
            <a:gdLst>
              <a:gd name="connsiteX0" fmla="*/ 1583391 w 1583391"/>
              <a:gd name="connsiteY0" fmla="*/ 0 h 2595420"/>
              <a:gd name="connsiteX1" fmla="*/ 1583391 w 1583391"/>
              <a:gd name="connsiteY1" fmla="*/ 277734 h 2595420"/>
              <a:gd name="connsiteX2" fmla="*/ 1490225 w 1583391"/>
              <a:gd name="connsiteY2" fmla="*/ 358876 h 2595420"/>
              <a:gd name="connsiteX3" fmla="*/ 77683 w 1583391"/>
              <a:gd name="connsiteY3" fmla="*/ 2409598 h 2595420"/>
              <a:gd name="connsiteX4" fmla="*/ 2368 w 1583391"/>
              <a:gd name="connsiteY4" fmla="*/ 2594360 h 2595420"/>
              <a:gd name="connsiteX5" fmla="*/ 0 w 1583391"/>
              <a:gd name="connsiteY5" fmla="*/ 2595420 h 2595420"/>
              <a:gd name="connsiteX6" fmla="*/ 49298 w 1583391"/>
              <a:gd name="connsiteY6" fmla="*/ 2441069 h 2595420"/>
              <a:gd name="connsiteX7" fmla="*/ 1559142 w 1583391"/>
              <a:gd name="connsiteY7" fmla="*/ 19916 h 259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3391" h="2595420">
                <a:moveTo>
                  <a:pt x="1583391" y="0"/>
                </a:moveTo>
                <a:lnTo>
                  <a:pt x="1583391" y="277734"/>
                </a:lnTo>
                <a:lnTo>
                  <a:pt x="1490225" y="358876"/>
                </a:lnTo>
                <a:cubicBezTo>
                  <a:pt x="909571" y="904483"/>
                  <a:pt x="425931" y="1604130"/>
                  <a:pt x="77683" y="2409598"/>
                </a:cubicBezTo>
                <a:lnTo>
                  <a:pt x="2368" y="2594360"/>
                </a:lnTo>
                <a:lnTo>
                  <a:pt x="0" y="2595420"/>
                </a:lnTo>
                <a:lnTo>
                  <a:pt x="49298" y="2441069"/>
                </a:lnTo>
                <a:cubicBezTo>
                  <a:pt x="395656" y="1418649"/>
                  <a:pt x="921556" y="575328"/>
                  <a:pt x="1559142" y="19916"/>
                </a:cubicBezTo>
                <a:close/>
              </a:path>
            </a:pathLst>
          </a:custGeom>
          <a:solidFill>
            <a:srgbClr val="006666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59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719E351-8FEC-4C48-8C16-0B11DA38D1E3}"/>
              </a:ext>
            </a:extLst>
          </p:cNvPr>
          <p:cNvSpPr/>
          <p:nvPr/>
        </p:nvSpPr>
        <p:spPr>
          <a:xfrm rot="324736" flipH="1">
            <a:off x="8083824" y="6088972"/>
            <a:ext cx="2880271" cy="46277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9000">
                <a:schemeClr val="tx1">
                  <a:alpha val="36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7B0E61-BA4D-478F-863D-31D641639667}"/>
              </a:ext>
            </a:extLst>
          </p:cNvPr>
          <p:cNvSpPr/>
          <p:nvPr/>
        </p:nvSpPr>
        <p:spPr>
          <a:xfrm rot="21349928">
            <a:off x="1633288" y="6085542"/>
            <a:ext cx="2880271" cy="46277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9000">
                <a:schemeClr val="tx1">
                  <a:alpha val="4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E42AB-1A01-40D3-B5B7-881EB647E9D0}"/>
              </a:ext>
            </a:extLst>
          </p:cNvPr>
          <p:cNvSpPr/>
          <p:nvPr/>
        </p:nvSpPr>
        <p:spPr>
          <a:xfrm>
            <a:off x="1306287" y="445788"/>
            <a:ext cx="3270814" cy="606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DDCE0-F8BD-49B8-9E4B-8BA53383FA26}"/>
              </a:ext>
            </a:extLst>
          </p:cNvPr>
          <p:cNvSpPr/>
          <p:nvPr/>
        </p:nvSpPr>
        <p:spPr>
          <a:xfrm>
            <a:off x="4577101" y="445788"/>
            <a:ext cx="3270814" cy="6063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2D066-7BD0-4381-803A-BFD682C4765D}"/>
              </a:ext>
            </a:extLst>
          </p:cNvPr>
          <p:cNvSpPr/>
          <p:nvPr/>
        </p:nvSpPr>
        <p:spPr>
          <a:xfrm>
            <a:off x="7847916" y="445788"/>
            <a:ext cx="3270814" cy="6063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5EA11BB-5931-4C82-AF85-6AFBFE2953F0}"/>
              </a:ext>
            </a:extLst>
          </p:cNvPr>
          <p:cNvSpPr/>
          <p:nvPr/>
        </p:nvSpPr>
        <p:spPr>
          <a:xfrm>
            <a:off x="1360235" y="3092427"/>
            <a:ext cx="2079748" cy="3427945"/>
          </a:xfrm>
          <a:custGeom>
            <a:avLst/>
            <a:gdLst>
              <a:gd name="connsiteX0" fmla="*/ 3580858 w 3580858"/>
              <a:gd name="connsiteY0" fmla="*/ 0 h 3680612"/>
              <a:gd name="connsiteX1" fmla="*/ 3580858 w 3580858"/>
              <a:gd name="connsiteY1" fmla="*/ 3680612 h 3680612"/>
              <a:gd name="connsiteX2" fmla="*/ 0 w 3580858"/>
              <a:gd name="connsiteY2" fmla="*/ 3680612 h 3680612"/>
              <a:gd name="connsiteX3" fmla="*/ 132647 w 3580858"/>
              <a:gd name="connsiteY3" fmla="*/ 3421622 h 3680612"/>
              <a:gd name="connsiteX4" fmla="*/ 3526354 w 3580858"/>
              <a:gd name="connsiteY4" fmla="*/ 27915 h 368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858" h="3680612">
                <a:moveTo>
                  <a:pt x="3580858" y="0"/>
                </a:moveTo>
                <a:lnTo>
                  <a:pt x="3580858" y="3680612"/>
                </a:lnTo>
                <a:lnTo>
                  <a:pt x="0" y="3680612"/>
                </a:lnTo>
                <a:lnTo>
                  <a:pt x="132647" y="3421622"/>
                </a:lnTo>
                <a:cubicBezTo>
                  <a:pt x="911163" y="1988506"/>
                  <a:pt x="2093238" y="806431"/>
                  <a:pt x="3526354" y="27915"/>
                </a:cubicBezTo>
                <a:close/>
              </a:path>
            </a:pathLst>
          </a:cu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7B89552-5926-4AAE-814F-E950CC57AC3A}"/>
              </a:ext>
            </a:extLst>
          </p:cNvPr>
          <p:cNvSpPr/>
          <p:nvPr/>
        </p:nvSpPr>
        <p:spPr>
          <a:xfrm>
            <a:off x="1371049" y="2890707"/>
            <a:ext cx="2788133" cy="3600740"/>
          </a:xfrm>
          <a:custGeom>
            <a:avLst/>
            <a:gdLst>
              <a:gd name="connsiteX0" fmla="*/ 3580858 w 3580858"/>
              <a:gd name="connsiteY0" fmla="*/ 0 h 3680612"/>
              <a:gd name="connsiteX1" fmla="*/ 3580858 w 3580858"/>
              <a:gd name="connsiteY1" fmla="*/ 3680612 h 3680612"/>
              <a:gd name="connsiteX2" fmla="*/ 0 w 3580858"/>
              <a:gd name="connsiteY2" fmla="*/ 3680612 h 3680612"/>
              <a:gd name="connsiteX3" fmla="*/ 132647 w 3580858"/>
              <a:gd name="connsiteY3" fmla="*/ 3421622 h 3680612"/>
              <a:gd name="connsiteX4" fmla="*/ 3526354 w 3580858"/>
              <a:gd name="connsiteY4" fmla="*/ 27915 h 368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858" h="3680612">
                <a:moveTo>
                  <a:pt x="3580858" y="0"/>
                </a:moveTo>
                <a:lnTo>
                  <a:pt x="3580858" y="3680612"/>
                </a:lnTo>
                <a:lnTo>
                  <a:pt x="0" y="3680612"/>
                </a:lnTo>
                <a:lnTo>
                  <a:pt x="132647" y="3421622"/>
                </a:lnTo>
                <a:cubicBezTo>
                  <a:pt x="911163" y="1988506"/>
                  <a:pt x="2093238" y="806431"/>
                  <a:pt x="3526354" y="27915"/>
                </a:cubicBezTo>
                <a:close/>
              </a:path>
            </a:pathLst>
          </a:custGeom>
          <a:solidFill>
            <a:srgbClr val="006666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9F099D-3213-4C8B-B975-FEE35CC778DE}"/>
              </a:ext>
            </a:extLst>
          </p:cNvPr>
          <p:cNvSpPr/>
          <p:nvPr/>
        </p:nvSpPr>
        <p:spPr>
          <a:xfrm>
            <a:off x="4616914" y="4454679"/>
            <a:ext cx="3270814" cy="20549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2FB71-DAB7-4101-9802-054579D4C67C}"/>
              </a:ext>
            </a:extLst>
          </p:cNvPr>
          <p:cNvSpPr/>
          <p:nvPr/>
        </p:nvSpPr>
        <p:spPr>
          <a:xfrm>
            <a:off x="7847916" y="445788"/>
            <a:ext cx="3270814" cy="606386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93E04D-4DFE-4A47-9075-2978E2A998D8}"/>
              </a:ext>
            </a:extLst>
          </p:cNvPr>
          <p:cNvSpPr/>
          <p:nvPr/>
        </p:nvSpPr>
        <p:spPr>
          <a:xfrm>
            <a:off x="1350839" y="2380450"/>
            <a:ext cx="9767891" cy="4129207"/>
          </a:xfrm>
          <a:custGeom>
            <a:avLst/>
            <a:gdLst>
              <a:gd name="connsiteX0" fmla="*/ 7543884 w 11047105"/>
              <a:gd name="connsiteY0" fmla="*/ 0 h 4669973"/>
              <a:gd name="connsiteX1" fmla="*/ 10824642 w 11047105"/>
              <a:gd name="connsiteY1" fmla="*/ 662354 h 4669973"/>
              <a:gd name="connsiteX2" fmla="*/ 11047105 w 11047105"/>
              <a:gd name="connsiteY2" fmla="*/ 762928 h 4669973"/>
              <a:gd name="connsiteX3" fmla="*/ 11047105 w 11047105"/>
              <a:gd name="connsiteY3" fmla="*/ 4655694 h 4669973"/>
              <a:gd name="connsiteX4" fmla="*/ 11006281 w 11047105"/>
              <a:gd name="connsiteY4" fmla="*/ 4616772 h 4669973"/>
              <a:gd name="connsiteX5" fmla="*/ 7543884 w 11047105"/>
              <a:gd name="connsiteY5" fmla="*/ 3279029 h 4669973"/>
              <a:gd name="connsiteX6" fmla="*/ 7347941 w 11047105"/>
              <a:gd name="connsiteY6" fmla="*/ 3283983 h 4669973"/>
              <a:gd name="connsiteX7" fmla="*/ 7278892 w 11047105"/>
              <a:gd name="connsiteY7" fmla="*/ 3285729 h 4669973"/>
              <a:gd name="connsiteX8" fmla="*/ 4081487 w 11047105"/>
              <a:gd name="connsiteY8" fmla="*/ 4616772 h 4669973"/>
              <a:gd name="connsiteX9" fmla="*/ 4025687 w 11047105"/>
              <a:gd name="connsiteY9" fmla="*/ 4669973 h 4669973"/>
              <a:gd name="connsiteX10" fmla="*/ 3648777 w 11047105"/>
              <a:gd name="connsiteY10" fmla="*/ 4669973 h 4669973"/>
              <a:gd name="connsiteX11" fmla="*/ 0 w 11047105"/>
              <a:gd name="connsiteY11" fmla="*/ 4669973 h 4669973"/>
              <a:gd name="connsiteX12" fmla="*/ 132647 w 11047105"/>
              <a:gd name="connsiteY12" fmla="*/ 4410983 h 4669973"/>
              <a:gd name="connsiteX13" fmla="*/ 3526354 w 11047105"/>
              <a:gd name="connsiteY13" fmla="*/ 1017276 h 4669973"/>
              <a:gd name="connsiteX14" fmla="*/ 3648777 w 11047105"/>
              <a:gd name="connsiteY14" fmla="*/ 954575 h 4669973"/>
              <a:gd name="connsiteX15" fmla="*/ 3889775 w 11047105"/>
              <a:gd name="connsiteY15" fmla="*/ 831143 h 4669973"/>
              <a:gd name="connsiteX16" fmla="*/ 7110154 w 11047105"/>
              <a:gd name="connsiteY16" fmla="*/ 10967 h 4669973"/>
              <a:gd name="connsiteX17" fmla="*/ 7347941 w 11047105"/>
              <a:gd name="connsiteY17" fmla="*/ 4955 h 4669973"/>
              <a:gd name="connsiteX18" fmla="*/ 7543884 w 11047105"/>
              <a:gd name="connsiteY18" fmla="*/ 0 h 466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47105" h="4669973">
                <a:moveTo>
                  <a:pt x="7543884" y="0"/>
                </a:moveTo>
                <a:cubicBezTo>
                  <a:pt x="8707619" y="0"/>
                  <a:pt x="9816268" y="235849"/>
                  <a:pt x="10824642" y="662354"/>
                </a:cubicBezTo>
                <a:lnTo>
                  <a:pt x="11047105" y="762928"/>
                </a:lnTo>
                <a:lnTo>
                  <a:pt x="11047105" y="4655694"/>
                </a:lnTo>
                <a:lnTo>
                  <a:pt x="11006281" y="4616772"/>
                </a:lnTo>
                <a:cubicBezTo>
                  <a:pt x="10091798" y="3785609"/>
                  <a:pt x="8877000" y="3279029"/>
                  <a:pt x="7543884" y="3279029"/>
                </a:cubicBezTo>
                <a:lnTo>
                  <a:pt x="7347941" y="3283983"/>
                </a:lnTo>
                <a:lnTo>
                  <a:pt x="7278892" y="3285729"/>
                </a:lnTo>
                <a:cubicBezTo>
                  <a:pt x="6050130" y="3348016"/>
                  <a:pt x="4935004" y="3841020"/>
                  <a:pt x="4081487" y="4616772"/>
                </a:cubicBezTo>
                <a:lnTo>
                  <a:pt x="4025687" y="4669973"/>
                </a:lnTo>
                <a:lnTo>
                  <a:pt x="3648777" y="4669973"/>
                </a:lnTo>
                <a:lnTo>
                  <a:pt x="0" y="4669973"/>
                </a:lnTo>
                <a:lnTo>
                  <a:pt x="132647" y="4410983"/>
                </a:lnTo>
                <a:cubicBezTo>
                  <a:pt x="911163" y="2977867"/>
                  <a:pt x="2093238" y="1795792"/>
                  <a:pt x="3526354" y="1017276"/>
                </a:cubicBezTo>
                <a:lnTo>
                  <a:pt x="3648777" y="954575"/>
                </a:lnTo>
                <a:lnTo>
                  <a:pt x="3889775" y="831143"/>
                </a:lnTo>
                <a:cubicBezTo>
                  <a:pt x="4872374" y="357679"/>
                  <a:pt x="5960897" y="69223"/>
                  <a:pt x="7110154" y="10967"/>
                </a:cubicBezTo>
                <a:lnTo>
                  <a:pt x="7347941" y="4955"/>
                </a:lnTo>
                <a:lnTo>
                  <a:pt x="7543884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F66A0-F94C-42F5-8DB5-A1434303B63C}"/>
              </a:ext>
            </a:extLst>
          </p:cNvPr>
          <p:cNvSpPr/>
          <p:nvPr/>
        </p:nvSpPr>
        <p:spPr>
          <a:xfrm>
            <a:off x="7855666" y="427578"/>
            <a:ext cx="3270814" cy="6063869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0"/>
                </a:schemeClr>
              </a:gs>
              <a:gs pos="100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84CF774-8A20-4027-B6B3-6D56B0C7590E}"/>
              </a:ext>
            </a:extLst>
          </p:cNvPr>
          <p:cNvSpPr/>
          <p:nvPr/>
        </p:nvSpPr>
        <p:spPr>
          <a:xfrm>
            <a:off x="8068419" y="445788"/>
            <a:ext cx="3050311" cy="2604645"/>
          </a:xfrm>
          <a:custGeom>
            <a:avLst/>
            <a:gdLst>
              <a:gd name="connsiteX0" fmla="*/ 0 w 3505200"/>
              <a:gd name="connsiteY0" fmla="*/ 0 h 2971800"/>
              <a:gd name="connsiteX1" fmla="*/ 0 w 3505200"/>
              <a:gd name="connsiteY1" fmla="*/ 1962150 h 2971800"/>
              <a:gd name="connsiteX2" fmla="*/ 3505200 w 3505200"/>
              <a:gd name="connsiteY2" fmla="*/ 2971800 h 2971800"/>
              <a:gd name="connsiteX3" fmla="*/ 3505200 w 3505200"/>
              <a:gd name="connsiteY3" fmla="*/ 19050 h 2971800"/>
              <a:gd name="connsiteX4" fmla="*/ 0 w 3505200"/>
              <a:gd name="connsiteY4" fmla="*/ 0 h 2971800"/>
              <a:gd name="connsiteX0" fmla="*/ 0 w 3505200"/>
              <a:gd name="connsiteY0" fmla="*/ 0 h 2971800"/>
              <a:gd name="connsiteX1" fmla="*/ 0 w 3505200"/>
              <a:gd name="connsiteY1" fmla="*/ 1962150 h 2971800"/>
              <a:gd name="connsiteX2" fmla="*/ 3505200 w 3505200"/>
              <a:gd name="connsiteY2" fmla="*/ 2971800 h 2971800"/>
              <a:gd name="connsiteX3" fmla="*/ 3505200 w 3505200"/>
              <a:gd name="connsiteY3" fmla="*/ 19050 h 2971800"/>
              <a:gd name="connsiteX4" fmla="*/ 0 w 3505200"/>
              <a:gd name="connsiteY4" fmla="*/ 0 h 2971800"/>
              <a:gd name="connsiteX0" fmla="*/ 0 w 3505200"/>
              <a:gd name="connsiteY0" fmla="*/ 0 h 2971800"/>
              <a:gd name="connsiteX1" fmla="*/ 0 w 3505200"/>
              <a:gd name="connsiteY1" fmla="*/ 1962150 h 2971800"/>
              <a:gd name="connsiteX2" fmla="*/ 3505200 w 3505200"/>
              <a:gd name="connsiteY2" fmla="*/ 2971800 h 2971800"/>
              <a:gd name="connsiteX3" fmla="*/ 3505200 w 3505200"/>
              <a:gd name="connsiteY3" fmla="*/ 19050 h 2971800"/>
              <a:gd name="connsiteX4" fmla="*/ 0 w 3505200"/>
              <a:gd name="connsiteY4" fmla="*/ 0 h 2971800"/>
              <a:gd name="connsiteX0" fmla="*/ 0 w 3505200"/>
              <a:gd name="connsiteY0" fmla="*/ 0 h 2971800"/>
              <a:gd name="connsiteX1" fmla="*/ 0 w 3505200"/>
              <a:gd name="connsiteY1" fmla="*/ 1962150 h 2971800"/>
              <a:gd name="connsiteX2" fmla="*/ 3505200 w 3505200"/>
              <a:gd name="connsiteY2" fmla="*/ 2971800 h 2971800"/>
              <a:gd name="connsiteX3" fmla="*/ 3505200 w 3505200"/>
              <a:gd name="connsiteY3" fmla="*/ 19050 h 2971800"/>
              <a:gd name="connsiteX4" fmla="*/ 0 w 3505200"/>
              <a:gd name="connsiteY4" fmla="*/ 0 h 2971800"/>
              <a:gd name="connsiteX0" fmla="*/ 0 w 3505200"/>
              <a:gd name="connsiteY0" fmla="*/ 0 h 2971800"/>
              <a:gd name="connsiteX1" fmla="*/ 0 w 3505200"/>
              <a:gd name="connsiteY1" fmla="*/ 1962150 h 2971800"/>
              <a:gd name="connsiteX2" fmla="*/ 3505200 w 3505200"/>
              <a:gd name="connsiteY2" fmla="*/ 2971800 h 2971800"/>
              <a:gd name="connsiteX3" fmla="*/ 3505200 w 3505200"/>
              <a:gd name="connsiteY3" fmla="*/ 19050 h 2971800"/>
              <a:gd name="connsiteX4" fmla="*/ 0 w 3505200"/>
              <a:gd name="connsiteY4" fmla="*/ 0 h 2971800"/>
              <a:gd name="connsiteX0" fmla="*/ 0 w 3505200"/>
              <a:gd name="connsiteY0" fmla="*/ 0 h 2933700"/>
              <a:gd name="connsiteX1" fmla="*/ 0 w 3505200"/>
              <a:gd name="connsiteY1" fmla="*/ 1962150 h 2933700"/>
              <a:gd name="connsiteX2" fmla="*/ 3505200 w 3505200"/>
              <a:gd name="connsiteY2" fmla="*/ 2933700 h 2933700"/>
              <a:gd name="connsiteX3" fmla="*/ 3505200 w 3505200"/>
              <a:gd name="connsiteY3" fmla="*/ 19050 h 2933700"/>
              <a:gd name="connsiteX4" fmla="*/ 0 w 3505200"/>
              <a:gd name="connsiteY4" fmla="*/ 0 h 2933700"/>
              <a:gd name="connsiteX0" fmla="*/ 0 w 3505200"/>
              <a:gd name="connsiteY0" fmla="*/ 0 h 2964802"/>
              <a:gd name="connsiteX1" fmla="*/ 0 w 3505200"/>
              <a:gd name="connsiteY1" fmla="*/ 1962150 h 2964802"/>
              <a:gd name="connsiteX2" fmla="*/ 3505200 w 3505200"/>
              <a:gd name="connsiteY2" fmla="*/ 2964802 h 2964802"/>
              <a:gd name="connsiteX3" fmla="*/ 3505200 w 3505200"/>
              <a:gd name="connsiteY3" fmla="*/ 19050 h 2964802"/>
              <a:gd name="connsiteX4" fmla="*/ 0 w 3505200"/>
              <a:gd name="connsiteY4" fmla="*/ 0 h 2964802"/>
              <a:gd name="connsiteX0" fmla="*/ 0 w 3505200"/>
              <a:gd name="connsiteY0" fmla="*/ 0 h 2964802"/>
              <a:gd name="connsiteX1" fmla="*/ 0 w 3505200"/>
              <a:gd name="connsiteY1" fmla="*/ 1962150 h 2964802"/>
              <a:gd name="connsiteX2" fmla="*/ 3505200 w 3505200"/>
              <a:gd name="connsiteY2" fmla="*/ 2964802 h 2964802"/>
              <a:gd name="connsiteX3" fmla="*/ 3495733 w 3505200"/>
              <a:gd name="connsiteY3" fmla="*/ 4985 h 2964802"/>
              <a:gd name="connsiteX4" fmla="*/ 0 w 3505200"/>
              <a:gd name="connsiteY4" fmla="*/ 0 h 2964802"/>
              <a:gd name="connsiteX0" fmla="*/ 0 w 3506111"/>
              <a:gd name="connsiteY0" fmla="*/ 0 h 2964802"/>
              <a:gd name="connsiteX1" fmla="*/ 0 w 3506111"/>
              <a:gd name="connsiteY1" fmla="*/ 1962150 h 2964802"/>
              <a:gd name="connsiteX2" fmla="*/ 3505200 w 3506111"/>
              <a:gd name="connsiteY2" fmla="*/ 2964802 h 2964802"/>
              <a:gd name="connsiteX3" fmla="*/ 3505200 w 3506111"/>
              <a:gd name="connsiteY3" fmla="*/ 9673 h 2964802"/>
              <a:gd name="connsiteX4" fmla="*/ 0 w 3506111"/>
              <a:gd name="connsiteY4" fmla="*/ 0 h 2964802"/>
              <a:gd name="connsiteX0" fmla="*/ 0 w 3505200"/>
              <a:gd name="connsiteY0" fmla="*/ 0 h 2964802"/>
              <a:gd name="connsiteX1" fmla="*/ 0 w 3505200"/>
              <a:gd name="connsiteY1" fmla="*/ 1962150 h 2964802"/>
              <a:gd name="connsiteX2" fmla="*/ 3505200 w 3505200"/>
              <a:gd name="connsiteY2" fmla="*/ 2964802 h 2964802"/>
              <a:gd name="connsiteX3" fmla="*/ 3500466 w 3505200"/>
              <a:gd name="connsiteY3" fmla="*/ 4985 h 2964802"/>
              <a:gd name="connsiteX4" fmla="*/ 0 w 3505200"/>
              <a:gd name="connsiteY4" fmla="*/ 0 h 296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2964802">
                <a:moveTo>
                  <a:pt x="0" y="0"/>
                </a:moveTo>
                <a:lnTo>
                  <a:pt x="0" y="1962150"/>
                </a:lnTo>
                <a:cubicBezTo>
                  <a:pt x="1168095" y="2012950"/>
                  <a:pt x="1990228" y="2228202"/>
                  <a:pt x="3505200" y="2964802"/>
                </a:cubicBezTo>
                <a:cubicBezTo>
                  <a:pt x="3502044" y="1978196"/>
                  <a:pt x="3503622" y="991591"/>
                  <a:pt x="3500466" y="498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8CE31-6E07-4092-84D1-E66BB17AD642}"/>
              </a:ext>
            </a:extLst>
          </p:cNvPr>
          <p:cNvSpPr txBox="1"/>
          <p:nvPr/>
        </p:nvSpPr>
        <p:spPr>
          <a:xfrm>
            <a:off x="8160631" y="447341"/>
            <a:ext cx="2695065" cy="734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BROCHURE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77EE5-685D-4481-9BAA-5CF28C7611C7}"/>
              </a:ext>
            </a:extLst>
          </p:cNvPr>
          <p:cNvSpPr txBox="1"/>
          <p:nvPr/>
        </p:nvSpPr>
        <p:spPr>
          <a:xfrm>
            <a:off x="8233371" y="967639"/>
            <a:ext cx="2549585" cy="462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300" cap="none" spc="3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 | 2019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830D9-2CAB-45C1-A523-F62429A43328}"/>
              </a:ext>
            </a:extLst>
          </p:cNvPr>
          <p:cNvSpPr txBox="1"/>
          <p:nvPr/>
        </p:nvSpPr>
        <p:spPr>
          <a:xfrm>
            <a:off x="8233371" y="1359001"/>
            <a:ext cx="269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your brochure text here. This is a place to enter your brochure text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C1500F-8BF7-4359-BBC3-8B1073AC8C18}"/>
              </a:ext>
            </a:extLst>
          </p:cNvPr>
          <p:cNvSpPr/>
          <p:nvPr/>
        </p:nvSpPr>
        <p:spPr>
          <a:xfrm>
            <a:off x="1471980" y="562321"/>
            <a:ext cx="565961" cy="565961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0955D1-FE72-4697-8AD8-69EDE90B34F2}"/>
              </a:ext>
            </a:extLst>
          </p:cNvPr>
          <p:cNvSpPr/>
          <p:nvPr/>
        </p:nvSpPr>
        <p:spPr>
          <a:xfrm>
            <a:off x="1471980" y="1467508"/>
            <a:ext cx="565961" cy="565961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549756-9301-44D9-AB78-E656DB7913F4}"/>
              </a:ext>
            </a:extLst>
          </p:cNvPr>
          <p:cNvSpPr/>
          <p:nvPr/>
        </p:nvSpPr>
        <p:spPr>
          <a:xfrm>
            <a:off x="1527211" y="2318891"/>
            <a:ext cx="565961" cy="565961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C1CE86-41FB-4962-98BB-AFB4768329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1545123" y="714455"/>
            <a:ext cx="400672" cy="3261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C20789-52A2-4BF5-A3C4-49ED7F8A3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461"/>
          <a:stretch/>
        </p:blipFill>
        <p:spPr>
          <a:xfrm>
            <a:off x="1520039" y="1553267"/>
            <a:ext cx="492460" cy="4212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880672-CFAF-4800-837D-E8A251240D0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051"/>
          <a:stretch/>
        </p:blipFill>
        <p:spPr>
          <a:xfrm>
            <a:off x="1619645" y="2473279"/>
            <a:ext cx="423608" cy="3640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C285563-42DC-4C96-AF49-6FAC681C42B7}"/>
              </a:ext>
            </a:extLst>
          </p:cNvPr>
          <p:cNvSpPr txBox="1"/>
          <p:nvPr/>
        </p:nvSpPr>
        <p:spPr>
          <a:xfrm>
            <a:off x="2154503" y="636511"/>
            <a:ext cx="128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3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6F28C1-D702-4EE4-AC60-32F73DA6D722}"/>
              </a:ext>
            </a:extLst>
          </p:cNvPr>
          <p:cNvSpPr txBox="1"/>
          <p:nvPr/>
        </p:nvSpPr>
        <p:spPr>
          <a:xfrm>
            <a:off x="2154503" y="926991"/>
            <a:ext cx="18450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ansSerif" panose="00000400000000000000" pitchFamily="2" charset="2"/>
                <a:ea typeface="+mn-ea"/>
                <a:cs typeface="+mn-cs"/>
              </a:rPr>
              <a:t>Type your detail text here, type your detail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ansSerif" panose="00000400000000000000" pitchFamily="2" charset="2"/>
                <a:ea typeface="+mn-ea"/>
                <a:cs typeface="+mn-cs"/>
              </a:rPr>
              <a:t>text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ansSerif" panose="00000400000000000000" pitchFamily="2" charset="2"/>
                <a:ea typeface="+mn-ea"/>
                <a:cs typeface="+mn-cs"/>
              </a:rPr>
              <a:t> here. Enter text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4FB47E-5D37-4D73-AF22-92F8464FB253}"/>
              </a:ext>
            </a:extLst>
          </p:cNvPr>
          <p:cNvSpPr txBox="1"/>
          <p:nvPr/>
        </p:nvSpPr>
        <p:spPr>
          <a:xfrm>
            <a:off x="2154503" y="1506252"/>
            <a:ext cx="128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3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A056C-F443-4BB5-B3B4-7D3CEC867FF5}"/>
              </a:ext>
            </a:extLst>
          </p:cNvPr>
          <p:cNvSpPr txBox="1"/>
          <p:nvPr/>
        </p:nvSpPr>
        <p:spPr>
          <a:xfrm>
            <a:off x="2154503" y="1798604"/>
            <a:ext cx="18450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ansSerif" panose="00000400000000000000" pitchFamily="2" charset="2"/>
                <a:ea typeface="+mn-ea"/>
                <a:cs typeface="+mn-cs"/>
              </a:rPr>
              <a:t>Type your detail text here, type your detail text here. Enter text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97238-6A85-45E2-81FD-B57425960179}"/>
              </a:ext>
            </a:extLst>
          </p:cNvPr>
          <p:cNvSpPr txBox="1"/>
          <p:nvPr/>
        </p:nvSpPr>
        <p:spPr>
          <a:xfrm>
            <a:off x="2154503" y="2327867"/>
            <a:ext cx="128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300" cap="none" spc="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Title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52F608-E069-4A84-806B-107423362B49}"/>
              </a:ext>
            </a:extLst>
          </p:cNvPr>
          <p:cNvSpPr txBox="1"/>
          <p:nvPr/>
        </p:nvSpPr>
        <p:spPr>
          <a:xfrm>
            <a:off x="2154503" y="2596791"/>
            <a:ext cx="19321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ansSerif" panose="00000400000000000000" pitchFamily="2" charset="2"/>
                <a:ea typeface="+mn-ea"/>
                <a:cs typeface="+mn-cs"/>
              </a:rPr>
              <a:t>Type your detail text here, type your detail text here. Enter text here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0E774D3-EF6A-4EAD-8FB1-C7F73780283F}"/>
              </a:ext>
            </a:extLst>
          </p:cNvPr>
          <p:cNvSpPr/>
          <p:nvPr/>
        </p:nvSpPr>
        <p:spPr>
          <a:xfrm>
            <a:off x="1358589" y="3242760"/>
            <a:ext cx="3198605" cy="3254411"/>
          </a:xfrm>
          <a:custGeom>
            <a:avLst/>
            <a:gdLst>
              <a:gd name="connsiteX0" fmla="*/ 3580858 w 3580858"/>
              <a:gd name="connsiteY0" fmla="*/ 0 h 3680612"/>
              <a:gd name="connsiteX1" fmla="*/ 3580858 w 3580858"/>
              <a:gd name="connsiteY1" fmla="*/ 3680612 h 3680612"/>
              <a:gd name="connsiteX2" fmla="*/ 0 w 3580858"/>
              <a:gd name="connsiteY2" fmla="*/ 3680612 h 3680612"/>
              <a:gd name="connsiteX3" fmla="*/ 132647 w 3580858"/>
              <a:gd name="connsiteY3" fmla="*/ 3421622 h 3680612"/>
              <a:gd name="connsiteX4" fmla="*/ 3526354 w 3580858"/>
              <a:gd name="connsiteY4" fmla="*/ 27915 h 368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858" h="3680612">
                <a:moveTo>
                  <a:pt x="3580858" y="0"/>
                </a:moveTo>
                <a:lnTo>
                  <a:pt x="3580858" y="3680612"/>
                </a:lnTo>
                <a:lnTo>
                  <a:pt x="0" y="3680612"/>
                </a:lnTo>
                <a:lnTo>
                  <a:pt x="132647" y="3421622"/>
                </a:lnTo>
                <a:cubicBezTo>
                  <a:pt x="911163" y="1988506"/>
                  <a:pt x="2093238" y="806431"/>
                  <a:pt x="3526354" y="27915"/>
                </a:cubicBezTo>
                <a:close/>
              </a:path>
            </a:pathLst>
          </a:cu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594558-6C7A-4CDC-93FB-DB4D04FA40A6}"/>
              </a:ext>
            </a:extLst>
          </p:cNvPr>
          <p:cNvSpPr txBox="1"/>
          <p:nvPr/>
        </p:nvSpPr>
        <p:spPr>
          <a:xfrm>
            <a:off x="2185606" y="5311871"/>
            <a:ext cx="22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300" cap="none" spc="3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Title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30C776-0808-4852-A598-F0B2EFDC54D9}"/>
              </a:ext>
            </a:extLst>
          </p:cNvPr>
          <p:cNvSpPr txBox="1"/>
          <p:nvPr/>
        </p:nvSpPr>
        <p:spPr>
          <a:xfrm>
            <a:off x="2393741" y="5709230"/>
            <a:ext cx="1845009" cy="51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nsSerif" panose="00000400000000000000" pitchFamily="2" charset="2"/>
                <a:ea typeface="+mn-ea"/>
                <a:cs typeface="+mn-cs"/>
              </a:rPr>
              <a:t>Type your detail text here, type your detail text here. Enter text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2BC2C-9528-464F-B7B6-D3B1B941A050}"/>
              </a:ext>
            </a:extLst>
          </p:cNvPr>
          <p:cNvSpPr txBox="1"/>
          <p:nvPr/>
        </p:nvSpPr>
        <p:spPr>
          <a:xfrm>
            <a:off x="7847915" y="6040687"/>
            <a:ext cx="2499637" cy="408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300" cap="none" spc="3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COMPANY 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2699BE-D2E3-4E23-98E9-A930888061C2}"/>
              </a:ext>
            </a:extLst>
          </p:cNvPr>
          <p:cNvSpPr txBox="1"/>
          <p:nvPr/>
        </p:nvSpPr>
        <p:spPr>
          <a:xfrm>
            <a:off x="4711377" y="596925"/>
            <a:ext cx="298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300" cap="none" spc="720" normalizeH="0" baseline="0" noProof="0" dirty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SUBTITLE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897598-6883-4FCF-A590-D0FDF127076C}"/>
              </a:ext>
            </a:extLst>
          </p:cNvPr>
          <p:cNvSpPr txBox="1"/>
          <p:nvPr/>
        </p:nvSpPr>
        <p:spPr>
          <a:xfrm>
            <a:off x="4789854" y="951767"/>
            <a:ext cx="271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your brochure text here. This is a place to enter your brochure 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1F0C3D-5B60-45FC-A150-60FFD64E0E1A}"/>
              </a:ext>
            </a:extLst>
          </p:cNvPr>
          <p:cNvSpPr txBox="1"/>
          <p:nvPr/>
        </p:nvSpPr>
        <p:spPr>
          <a:xfrm>
            <a:off x="6552032" y="6202672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3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 : 00.123.456.78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430AF-B8C8-4216-AB9A-F82C76BEB38B}"/>
              </a:ext>
            </a:extLst>
          </p:cNvPr>
          <p:cNvSpPr/>
          <p:nvPr/>
        </p:nvSpPr>
        <p:spPr>
          <a:xfrm flipH="1">
            <a:off x="1305045" y="438095"/>
            <a:ext cx="3270814" cy="6063869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0"/>
                </a:schemeClr>
              </a:gs>
              <a:gs pos="100000">
                <a:schemeClr val="tx1">
                  <a:alpha val="1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A572AE0-46DE-4F23-81B2-6864999165AC}"/>
              </a:ext>
            </a:extLst>
          </p:cNvPr>
          <p:cNvSpPr/>
          <p:nvPr/>
        </p:nvSpPr>
        <p:spPr>
          <a:xfrm rot="1960249">
            <a:off x="5394472" y="1158198"/>
            <a:ext cx="1583391" cy="2595420"/>
          </a:xfrm>
          <a:custGeom>
            <a:avLst/>
            <a:gdLst>
              <a:gd name="connsiteX0" fmla="*/ 1583391 w 1583391"/>
              <a:gd name="connsiteY0" fmla="*/ 0 h 2595420"/>
              <a:gd name="connsiteX1" fmla="*/ 1583391 w 1583391"/>
              <a:gd name="connsiteY1" fmla="*/ 277734 h 2595420"/>
              <a:gd name="connsiteX2" fmla="*/ 1490225 w 1583391"/>
              <a:gd name="connsiteY2" fmla="*/ 358876 h 2595420"/>
              <a:gd name="connsiteX3" fmla="*/ 77683 w 1583391"/>
              <a:gd name="connsiteY3" fmla="*/ 2409598 h 2595420"/>
              <a:gd name="connsiteX4" fmla="*/ 2368 w 1583391"/>
              <a:gd name="connsiteY4" fmla="*/ 2594360 h 2595420"/>
              <a:gd name="connsiteX5" fmla="*/ 0 w 1583391"/>
              <a:gd name="connsiteY5" fmla="*/ 2595420 h 2595420"/>
              <a:gd name="connsiteX6" fmla="*/ 49298 w 1583391"/>
              <a:gd name="connsiteY6" fmla="*/ 2441069 h 2595420"/>
              <a:gd name="connsiteX7" fmla="*/ 1559142 w 1583391"/>
              <a:gd name="connsiteY7" fmla="*/ 19916 h 259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3391" h="2595420">
                <a:moveTo>
                  <a:pt x="1583391" y="0"/>
                </a:moveTo>
                <a:lnTo>
                  <a:pt x="1583391" y="277734"/>
                </a:lnTo>
                <a:lnTo>
                  <a:pt x="1490225" y="358876"/>
                </a:lnTo>
                <a:cubicBezTo>
                  <a:pt x="909571" y="904483"/>
                  <a:pt x="425931" y="1604130"/>
                  <a:pt x="77683" y="2409598"/>
                </a:cubicBezTo>
                <a:lnTo>
                  <a:pt x="2368" y="2594360"/>
                </a:lnTo>
                <a:lnTo>
                  <a:pt x="0" y="2595420"/>
                </a:lnTo>
                <a:lnTo>
                  <a:pt x="49298" y="2441069"/>
                </a:lnTo>
                <a:cubicBezTo>
                  <a:pt x="395656" y="1418649"/>
                  <a:pt x="921556" y="575328"/>
                  <a:pt x="1559142" y="19916"/>
                </a:cubicBezTo>
                <a:close/>
              </a:path>
            </a:pathLst>
          </a:custGeom>
          <a:solidFill>
            <a:srgbClr val="FFC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9DC8695-5AB9-4D66-B365-8E01B37F9AB8}"/>
              </a:ext>
            </a:extLst>
          </p:cNvPr>
          <p:cNvSpPr/>
          <p:nvPr/>
        </p:nvSpPr>
        <p:spPr>
          <a:xfrm rot="700448">
            <a:off x="4985265" y="1508412"/>
            <a:ext cx="1236212" cy="1264448"/>
          </a:xfrm>
          <a:custGeom>
            <a:avLst/>
            <a:gdLst>
              <a:gd name="connsiteX0" fmla="*/ 1583391 w 1583391"/>
              <a:gd name="connsiteY0" fmla="*/ 0 h 2595420"/>
              <a:gd name="connsiteX1" fmla="*/ 1583391 w 1583391"/>
              <a:gd name="connsiteY1" fmla="*/ 277734 h 2595420"/>
              <a:gd name="connsiteX2" fmla="*/ 1490225 w 1583391"/>
              <a:gd name="connsiteY2" fmla="*/ 358876 h 2595420"/>
              <a:gd name="connsiteX3" fmla="*/ 77683 w 1583391"/>
              <a:gd name="connsiteY3" fmla="*/ 2409598 h 2595420"/>
              <a:gd name="connsiteX4" fmla="*/ 2368 w 1583391"/>
              <a:gd name="connsiteY4" fmla="*/ 2594360 h 2595420"/>
              <a:gd name="connsiteX5" fmla="*/ 0 w 1583391"/>
              <a:gd name="connsiteY5" fmla="*/ 2595420 h 2595420"/>
              <a:gd name="connsiteX6" fmla="*/ 49298 w 1583391"/>
              <a:gd name="connsiteY6" fmla="*/ 2441069 h 2595420"/>
              <a:gd name="connsiteX7" fmla="*/ 1559142 w 1583391"/>
              <a:gd name="connsiteY7" fmla="*/ 19916 h 259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3391" h="2595420">
                <a:moveTo>
                  <a:pt x="1583391" y="0"/>
                </a:moveTo>
                <a:lnTo>
                  <a:pt x="1583391" y="277734"/>
                </a:lnTo>
                <a:lnTo>
                  <a:pt x="1490225" y="358876"/>
                </a:lnTo>
                <a:cubicBezTo>
                  <a:pt x="909571" y="904483"/>
                  <a:pt x="425931" y="1604130"/>
                  <a:pt x="77683" y="2409598"/>
                </a:cubicBezTo>
                <a:lnTo>
                  <a:pt x="2368" y="2594360"/>
                </a:lnTo>
                <a:lnTo>
                  <a:pt x="0" y="2595420"/>
                </a:lnTo>
                <a:lnTo>
                  <a:pt x="49298" y="2441069"/>
                </a:lnTo>
                <a:cubicBezTo>
                  <a:pt x="395656" y="1418649"/>
                  <a:pt x="921556" y="575328"/>
                  <a:pt x="1559142" y="19916"/>
                </a:cubicBezTo>
                <a:close/>
              </a:path>
            </a:pathLst>
          </a:custGeom>
          <a:solidFill>
            <a:srgbClr val="006666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25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226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SansSerif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2018-11-15T17:18:51Z</dcterms:created>
  <dcterms:modified xsi:type="dcterms:W3CDTF">2019-02-28T17:41:46Z</dcterms:modified>
</cp:coreProperties>
</file>