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C484-8E81-4814-A5FF-F9DE500C1F3F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EF57-C632-475F-AB8C-BA18216F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8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C484-8E81-4814-A5FF-F9DE500C1F3F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EF57-C632-475F-AB8C-BA18216F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C484-8E81-4814-A5FF-F9DE500C1F3F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EF57-C632-475F-AB8C-BA18216F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1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C484-8E81-4814-A5FF-F9DE500C1F3F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EF57-C632-475F-AB8C-BA18216F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8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C484-8E81-4814-A5FF-F9DE500C1F3F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EF57-C632-475F-AB8C-BA18216F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3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C484-8E81-4814-A5FF-F9DE500C1F3F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EF57-C632-475F-AB8C-BA18216F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2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C484-8E81-4814-A5FF-F9DE500C1F3F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EF57-C632-475F-AB8C-BA18216F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C484-8E81-4814-A5FF-F9DE500C1F3F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EF57-C632-475F-AB8C-BA18216F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1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C484-8E81-4814-A5FF-F9DE500C1F3F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EF57-C632-475F-AB8C-BA18216F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4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C484-8E81-4814-A5FF-F9DE500C1F3F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EF57-C632-475F-AB8C-BA18216F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7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C484-8E81-4814-A5FF-F9DE500C1F3F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EF57-C632-475F-AB8C-BA18216F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8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C484-8E81-4814-A5FF-F9DE500C1F3F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8EF57-C632-475F-AB8C-BA18216F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6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3433665" y="152421"/>
            <a:ext cx="2001312" cy="6509637"/>
            <a:chOff x="1632856" y="447869"/>
            <a:chExt cx="2101712" cy="6836208"/>
          </a:xfrm>
        </p:grpSpPr>
        <p:sp>
          <p:nvSpPr>
            <p:cNvPr id="22" name="TextBox 21"/>
            <p:cNvSpPr txBox="1"/>
            <p:nvPr/>
          </p:nvSpPr>
          <p:spPr>
            <a:xfrm>
              <a:off x="1632856" y="447869"/>
              <a:ext cx="2101711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4x4 </a:t>
              </a:r>
              <a:r>
                <a:rPr lang="en-US" sz="1600" dirty="0" err="1" smtClean="0"/>
                <a:t>conv</a:t>
              </a:r>
              <a:r>
                <a:rPr lang="en-US" sz="1600" dirty="0" smtClean="0"/>
                <a:t>, 32</a:t>
              </a:r>
              <a:endParaRPr 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32856" y="881046"/>
              <a:ext cx="2101711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4x4 </a:t>
              </a:r>
              <a:r>
                <a:rPr lang="en-US" sz="1600" dirty="0" err="1" smtClean="0"/>
                <a:t>conv</a:t>
              </a:r>
              <a:r>
                <a:rPr lang="en-US" sz="1600" dirty="0" smtClean="0"/>
                <a:t>, 32</a:t>
              </a:r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32856" y="1314223"/>
              <a:ext cx="2101711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pool, 1/2</a:t>
              </a:r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32856" y="1747400"/>
              <a:ext cx="2101711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4x4 </a:t>
              </a:r>
              <a:r>
                <a:rPr lang="en-US" sz="1600" dirty="0" err="1" smtClean="0"/>
                <a:t>conv</a:t>
              </a:r>
              <a:r>
                <a:rPr lang="en-US" sz="1600" dirty="0" smtClean="0"/>
                <a:t>, 64</a:t>
              </a:r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32856" y="2180577"/>
              <a:ext cx="2101711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4x4 </a:t>
              </a:r>
              <a:r>
                <a:rPr lang="en-US" sz="1600" dirty="0" err="1" smtClean="0"/>
                <a:t>conv</a:t>
              </a:r>
              <a:r>
                <a:rPr lang="en-US" sz="1600" dirty="0" smtClean="0"/>
                <a:t>, 64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32856" y="2613753"/>
              <a:ext cx="2101711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pool, 1/2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32856" y="3046930"/>
              <a:ext cx="2101711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4x4 </a:t>
              </a:r>
              <a:r>
                <a:rPr lang="en-US" sz="1600" dirty="0" err="1" smtClean="0"/>
                <a:t>conv</a:t>
              </a:r>
              <a:r>
                <a:rPr lang="en-US" sz="1600" dirty="0" smtClean="0"/>
                <a:t>, 128</a:t>
              </a:r>
              <a:endParaRPr 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32856" y="3480107"/>
              <a:ext cx="2101711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4x4 </a:t>
              </a:r>
              <a:r>
                <a:rPr lang="en-US" sz="1600" dirty="0" err="1" smtClean="0"/>
                <a:t>conv</a:t>
              </a:r>
              <a:r>
                <a:rPr lang="en-US" sz="1600" dirty="0" smtClean="0"/>
                <a:t>, 128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32856" y="3913284"/>
              <a:ext cx="2101711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pool, 1/2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32856" y="4346461"/>
              <a:ext cx="2101711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4x4 </a:t>
              </a:r>
              <a:r>
                <a:rPr lang="en-US" sz="1600" dirty="0" err="1" smtClean="0"/>
                <a:t>conv</a:t>
              </a:r>
              <a:r>
                <a:rPr lang="en-US" sz="1600" dirty="0" smtClean="0"/>
                <a:t>, 256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32856" y="4779638"/>
              <a:ext cx="2101711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4x4 </a:t>
              </a:r>
              <a:r>
                <a:rPr lang="en-US" sz="1600" dirty="0" err="1" smtClean="0"/>
                <a:t>conv</a:t>
              </a:r>
              <a:r>
                <a:rPr lang="en-US" sz="1600" dirty="0" smtClean="0"/>
                <a:t>, 256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32856" y="5212815"/>
              <a:ext cx="2101711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pool, 1/2</a:t>
              </a:r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32857" y="5645992"/>
              <a:ext cx="210171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dense, 256</a:t>
              </a:r>
              <a:endParaRPr 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32857" y="6079169"/>
              <a:ext cx="210171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dense, 256</a:t>
              </a:r>
              <a:endParaRPr lang="en-US" sz="16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32856" y="6512346"/>
              <a:ext cx="210171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dense, 2</a:t>
              </a:r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32856" y="6945523"/>
              <a:ext cx="2101711" cy="338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/>
                <a:t>softmax</a:t>
              </a:r>
              <a:endParaRPr lang="en-US" sz="1600" dirty="0"/>
            </a:p>
          </p:txBody>
        </p:sp>
      </p:grpSp>
      <p:cxnSp>
        <p:nvCxnSpPr>
          <p:cNvPr id="42" name="직선 화살표 연결선 41"/>
          <p:cNvCxnSpPr/>
          <p:nvPr/>
        </p:nvCxnSpPr>
        <p:spPr>
          <a:xfrm>
            <a:off x="5710844" y="247424"/>
            <a:ext cx="0" cy="6414634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78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54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손학종</dc:creator>
  <cp:lastModifiedBy>손학종</cp:lastModifiedBy>
  <cp:revision>3</cp:revision>
  <dcterms:created xsi:type="dcterms:W3CDTF">2017-08-03T08:13:07Z</dcterms:created>
  <dcterms:modified xsi:type="dcterms:W3CDTF">2017-08-03T08:55:29Z</dcterms:modified>
</cp:coreProperties>
</file>