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5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3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9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5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B691-A40A-439E-B2E4-2795DDA47374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B08B-ADE5-45CB-A03A-BFA264C02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7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Reuters-21578  subset(R8)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 classes, 5485 docs for training, 2189 docs for test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" y="2576513"/>
            <a:ext cx="8229601" cy="4124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84" y="2576513"/>
            <a:ext cx="3615716" cy="41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Reuters-21578  subset(R8)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" r="40521"/>
          <a:stretch/>
        </p:blipFill>
        <p:spPr>
          <a:xfrm>
            <a:off x="414348" y="3930954"/>
            <a:ext cx="11472851" cy="1248901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504162" y="3182550"/>
            <a:ext cx="350727" cy="652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53642" y="2724013"/>
            <a:ext cx="1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‘\t’ (tab)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1447776" y="3182550"/>
            <a:ext cx="350727" cy="652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7511" y="2536218"/>
            <a:ext cx="107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name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7242133" y="3182550"/>
            <a:ext cx="350727" cy="652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66143" y="2536218"/>
            <a:ext cx="130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Document 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7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Reuters-21578  subset(R8)</vt:lpstr>
      <vt:lpstr>Reuters-21578  subset(R8)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Reuters-21578  subset(R8)</dc:title>
  <dc:creator>jhryu</dc:creator>
  <cp:lastModifiedBy>jhryu</cp:lastModifiedBy>
  <cp:revision>5</cp:revision>
  <dcterms:created xsi:type="dcterms:W3CDTF">2016-04-26T07:07:19Z</dcterms:created>
  <dcterms:modified xsi:type="dcterms:W3CDTF">2016-04-26T07:23:49Z</dcterms:modified>
</cp:coreProperties>
</file>