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74" r:id="rId13"/>
    <p:sldId id="273" r:id="rId14"/>
    <p:sldId id="267" r:id="rId15"/>
    <p:sldId id="268" r:id="rId16"/>
    <p:sldId id="275" r:id="rId17"/>
    <p:sldId id="269" r:id="rId18"/>
    <p:sldId id="270" r:id="rId19"/>
    <p:sldId id="276" r:id="rId20"/>
    <p:sldId id="271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8" r:id="rId31"/>
    <p:sldId id="286" r:id="rId32"/>
    <p:sldId id="289" r:id="rId33"/>
    <p:sldId id="287" r:id="rId3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89F015-319A-467F-8C2D-4FCD2DFE7FC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E0607DB-56DA-49D1-B273-E8D380514367}">
      <dgm:prSet/>
      <dgm:spPr/>
      <dgm:t>
        <a:bodyPr/>
        <a:lstStyle/>
        <a:p>
          <a:r>
            <a:rPr lang="tr-TR"/>
            <a:t>Dünya ülkeleri aydın toplumlara sahip mi?</a:t>
          </a:r>
          <a:endParaRPr lang="en-US"/>
        </a:p>
      </dgm:t>
    </dgm:pt>
    <dgm:pt modelId="{5D8D54FC-FA49-4362-9BDB-C8365F452CCC}" type="parTrans" cxnId="{406E8C43-2A18-478F-BDE6-B8B1EB792504}">
      <dgm:prSet/>
      <dgm:spPr/>
      <dgm:t>
        <a:bodyPr/>
        <a:lstStyle/>
        <a:p>
          <a:endParaRPr lang="en-US"/>
        </a:p>
      </dgm:t>
    </dgm:pt>
    <dgm:pt modelId="{1E4E19B5-ADA6-47F1-8E31-8A59B9B94A5D}" type="sibTrans" cxnId="{406E8C43-2A18-478F-BDE6-B8B1EB792504}">
      <dgm:prSet/>
      <dgm:spPr/>
      <dgm:t>
        <a:bodyPr/>
        <a:lstStyle/>
        <a:p>
          <a:endParaRPr lang="en-US"/>
        </a:p>
      </dgm:t>
    </dgm:pt>
    <dgm:pt modelId="{CA667722-C83E-4042-8CE1-69C0C23CC745}">
      <dgm:prSet/>
      <dgm:spPr/>
      <dgm:t>
        <a:bodyPr/>
        <a:lstStyle/>
        <a:p>
          <a:r>
            <a:rPr lang="tr-TR"/>
            <a:t>Ülkelerin yıllar içinde toplumsal olarak gelişmişlik düzeylerinin değişimi nedir?</a:t>
          </a:r>
          <a:endParaRPr lang="en-US"/>
        </a:p>
      </dgm:t>
    </dgm:pt>
    <dgm:pt modelId="{13B25A47-856C-4F8A-A4E5-6D7C1C3D0795}" type="parTrans" cxnId="{049BD217-3387-4D61-A412-3CCF8FF52CD4}">
      <dgm:prSet/>
      <dgm:spPr/>
      <dgm:t>
        <a:bodyPr/>
        <a:lstStyle/>
        <a:p>
          <a:endParaRPr lang="en-US"/>
        </a:p>
      </dgm:t>
    </dgm:pt>
    <dgm:pt modelId="{250966C7-DE9D-47D6-B02F-36CFD2DA6545}" type="sibTrans" cxnId="{049BD217-3387-4D61-A412-3CCF8FF52CD4}">
      <dgm:prSet/>
      <dgm:spPr/>
      <dgm:t>
        <a:bodyPr/>
        <a:lstStyle/>
        <a:p>
          <a:endParaRPr lang="en-US"/>
        </a:p>
      </dgm:t>
    </dgm:pt>
    <dgm:pt modelId="{6158E68E-7ABD-432F-BD87-AC6876BD65E2}">
      <dgm:prSet/>
      <dgm:spPr/>
      <dgm:t>
        <a:bodyPr/>
        <a:lstStyle/>
        <a:p>
          <a:r>
            <a:rPr lang="tr-TR" dirty="0"/>
            <a:t>Türkiye’nin toplumsal olarak diğer ülkelere göre konumu nedir?</a:t>
          </a:r>
          <a:endParaRPr lang="en-US" dirty="0"/>
        </a:p>
      </dgm:t>
    </dgm:pt>
    <dgm:pt modelId="{48092B4E-0943-4E39-BAFC-B26758C82F71}" type="parTrans" cxnId="{E1B7B942-58F5-48DA-876B-131E0DFA5542}">
      <dgm:prSet/>
      <dgm:spPr/>
      <dgm:t>
        <a:bodyPr/>
        <a:lstStyle/>
        <a:p>
          <a:endParaRPr lang="en-US"/>
        </a:p>
      </dgm:t>
    </dgm:pt>
    <dgm:pt modelId="{0E5EF706-608C-4FB4-B68E-E692DA59CDBE}" type="sibTrans" cxnId="{E1B7B942-58F5-48DA-876B-131E0DFA5542}">
      <dgm:prSet/>
      <dgm:spPr/>
      <dgm:t>
        <a:bodyPr/>
        <a:lstStyle/>
        <a:p>
          <a:endParaRPr lang="en-US"/>
        </a:p>
      </dgm:t>
    </dgm:pt>
    <dgm:pt modelId="{534CD848-F391-460D-A8CD-12AB3C6CE726}">
      <dgm:prSet/>
      <dgm:spPr/>
      <dgm:t>
        <a:bodyPr/>
        <a:lstStyle/>
        <a:p>
          <a:r>
            <a:rPr lang="tr-TR"/>
            <a:t>Türkiye’nin toplumsal olarak aydın bir topluma ne kadar sahip?</a:t>
          </a:r>
          <a:endParaRPr lang="en-US"/>
        </a:p>
      </dgm:t>
    </dgm:pt>
    <dgm:pt modelId="{144551B5-7B22-48E3-84DD-88CCB32CFFEC}" type="parTrans" cxnId="{94EE31D6-8ADB-4D1A-87A0-E870ABEA1E65}">
      <dgm:prSet/>
      <dgm:spPr/>
      <dgm:t>
        <a:bodyPr/>
        <a:lstStyle/>
        <a:p>
          <a:endParaRPr lang="en-US"/>
        </a:p>
      </dgm:t>
    </dgm:pt>
    <dgm:pt modelId="{8E402116-C040-4BA5-93D6-2DC080D9E5CF}" type="sibTrans" cxnId="{94EE31D6-8ADB-4D1A-87A0-E870ABEA1E65}">
      <dgm:prSet/>
      <dgm:spPr/>
      <dgm:t>
        <a:bodyPr/>
        <a:lstStyle/>
        <a:p>
          <a:endParaRPr lang="en-US"/>
        </a:p>
      </dgm:t>
    </dgm:pt>
    <dgm:pt modelId="{6A276EF7-CE55-4BAA-B877-AC7F89CEBA9A}" type="pres">
      <dgm:prSet presAssocID="{7289F015-319A-467F-8C2D-4FCD2DFE7FC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21644E3-A935-43B0-8D86-430C3705753E}" type="pres">
      <dgm:prSet presAssocID="{3E0607DB-56DA-49D1-B273-E8D380514367}" presName="hierRoot1" presStyleCnt="0"/>
      <dgm:spPr/>
    </dgm:pt>
    <dgm:pt modelId="{AA02C82D-81F9-4A56-8DA5-2648ECA2B042}" type="pres">
      <dgm:prSet presAssocID="{3E0607DB-56DA-49D1-B273-E8D380514367}" presName="composite" presStyleCnt="0"/>
      <dgm:spPr/>
    </dgm:pt>
    <dgm:pt modelId="{B9C7B8D4-7FA5-4B6B-965E-AA8EFD18139B}" type="pres">
      <dgm:prSet presAssocID="{3E0607DB-56DA-49D1-B273-E8D380514367}" presName="background" presStyleLbl="node0" presStyleIdx="0" presStyleCnt="4"/>
      <dgm:spPr/>
    </dgm:pt>
    <dgm:pt modelId="{964DE0BF-3CDE-4A24-81B0-C8F36056439D}" type="pres">
      <dgm:prSet presAssocID="{3E0607DB-56DA-49D1-B273-E8D380514367}" presName="text" presStyleLbl="fgAcc0" presStyleIdx="0" presStyleCnt="4">
        <dgm:presLayoutVars>
          <dgm:chPref val="3"/>
        </dgm:presLayoutVars>
      </dgm:prSet>
      <dgm:spPr/>
    </dgm:pt>
    <dgm:pt modelId="{A0AF5686-E6EE-4CCD-B7DB-33563D1076EA}" type="pres">
      <dgm:prSet presAssocID="{3E0607DB-56DA-49D1-B273-E8D380514367}" presName="hierChild2" presStyleCnt="0"/>
      <dgm:spPr/>
    </dgm:pt>
    <dgm:pt modelId="{DA8214CF-F32C-45FE-BC9A-F51291BD5224}" type="pres">
      <dgm:prSet presAssocID="{CA667722-C83E-4042-8CE1-69C0C23CC745}" presName="hierRoot1" presStyleCnt="0"/>
      <dgm:spPr/>
    </dgm:pt>
    <dgm:pt modelId="{DF0FCD1B-E50D-4CCF-B137-508EF044F17A}" type="pres">
      <dgm:prSet presAssocID="{CA667722-C83E-4042-8CE1-69C0C23CC745}" presName="composite" presStyleCnt="0"/>
      <dgm:spPr/>
    </dgm:pt>
    <dgm:pt modelId="{F783CF51-72F3-44D6-B5DA-BEC1B611D55B}" type="pres">
      <dgm:prSet presAssocID="{CA667722-C83E-4042-8CE1-69C0C23CC745}" presName="background" presStyleLbl="node0" presStyleIdx="1" presStyleCnt="4"/>
      <dgm:spPr/>
    </dgm:pt>
    <dgm:pt modelId="{9480E000-6E80-4D33-86ED-B9B227393DC3}" type="pres">
      <dgm:prSet presAssocID="{CA667722-C83E-4042-8CE1-69C0C23CC745}" presName="text" presStyleLbl="fgAcc0" presStyleIdx="1" presStyleCnt="4">
        <dgm:presLayoutVars>
          <dgm:chPref val="3"/>
        </dgm:presLayoutVars>
      </dgm:prSet>
      <dgm:spPr/>
    </dgm:pt>
    <dgm:pt modelId="{C299EB97-27CD-4A03-8C2B-E0EF6D5B09D3}" type="pres">
      <dgm:prSet presAssocID="{CA667722-C83E-4042-8CE1-69C0C23CC745}" presName="hierChild2" presStyleCnt="0"/>
      <dgm:spPr/>
    </dgm:pt>
    <dgm:pt modelId="{37862112-876B-4C5A-AAB0-440488BE1432}" type="pres">
      <dgm:prSet presAssocID="{6158E68E-7ABD-432F-BD87-AC6876BD65E2}" presName="hierRoot1" presStyleCnt="0"/>
      <dgm:spPr/>
    </dgm:pt>
    <dgm:pt modelId="{75EC1DA2-B903-4FDF-9CDC-EAF33E0A78C2}" type="pres">
      <dgm:prSet presAssocID="{6158E68E-7ABD-432F-BD87-AC6876BD65E2}" presName="composite" presStyleCnt="0"/>
      <dgm:spPr/>
    </dgm:pt>
    <dgm:pt modelId="{8DBCB37B-4ABA-4913-BF0F-2DAE7D4E7852}" type="pres">
      <dgm:prSet presAssocID="{6158E68E-7ABD-432F-BD87-AC6876BD65E2}" presName="background" presStyleLbl="node0" presStyleIdx="2" presStyleCnt="4"/>
      <dgm:spPr/>
    </dgm:pt>
    <dgm:pt modelId="{115934C5-0953-47F3-AC71-FBA3356D30E2}" type="pres">
      <dgm:prSet presAssocID="{6158E68E-7ABD-432F-BD87-AC6876BD65E2}" presName="text" presStyleLbl="fgAcc0" presStyleIdx="2" presStyleCnt="4">
        <dgm:presLayoutVars>
          <dgm:chPref val="3"/>
        </dgm:presLayoutVars>
      </dgm:prSet>
      <dgm:spPr/>
    </dgm:pt>
    <dgm:pt modelId="{4EE08E3A-A008-44B9-9C65-3C39E8A80081}" type="pres">
      <dgm:prSet presAssocID="{6158E68E-7ABD-432F-BD87-AC6876BD65E2}" presName="hierChild2" presStyleCnt="0"/>
      <dgm:spPr/>
    </dgm:pt>
    <dgm:pt modelId="{E4D81CFB-A2ED-45E9-AD9B-BF501CBC6FCE}" type="pres">
      <dgm:prSet presAssocID="{534CD848-F391-460D-A8CD-12AB3C6CE726}" presName="hierRoot1" presStyleCnt="0"/>
      <dgm:spPr/>
    </dgm:pt>
    <dgm:pt modelId="{CFC343C7-65C4-4625-929E-50E801E49513}" type="pres">
      <dgm:prSet presAssocID="{534CD848-F391-460D-A8CD-12AB3C6CE726}" presName="composite" presStyleCnt="0"/>
      <dgm:spPr/>
    </dgm:pt>
    <dgm:pt modelId="{4877638A-E52A-474D-96F4-26571DFA774D}" type="pres">
      <dgm:prSet presAssocID="{534CD848-F391-460D-A8CD-12AB3C6CE726}" presName="background" presStyleLbl="node0" presStyleIdx="3" presStyleCnt="4"/>
      <dgm:spPr/>
    </dgm:pt>
    <dgm:pt modelId="{93E4A006-674D-40BB-8D7D-B0B9ABD98C9F}" type="pres">
      <dgm:prSet presAssocID="{534CD848-F391-460D-A8CD-12AB3C6CE726}" presName="text" presStyleLbl="fgAcc0" presStyleIdx="3" presStyleCnt="4">
        <dgm:presLayoutVars>
          <dgm:chPref val="3"/>
        </dgm:presLayoutVars>
      </dgm:prSet>
      <dgm:spPr/>
    </dgm:pt>
    <dgm:pt modelId="{213B5A71-CD4A-4257-BC38-A9AC9DEF611C}" type="pres">
      <dgm:prSet presAssocID="{534CD848-F391-460D-A8CD-12AB3C6CE726}" presName="hierChild2" presStyleCnt="0"/>
      <dgm:spPr/>
    </dgm:pt>
  </dgm:ptLst>
  <dgm:cxnLst>
    <dgm:cxn modelId="{049BD217-3387-4D61-A412-3CCF8FF52CD4}" srcId="{7289F015-319A-467F-8C2D-4FCD2DFE7FC0}" destId="{CA667722-C83E-4042-8CE1-69C0C23CC745}" srcOrd="1" destOrd="0" parTransId="{13B25A47-856C-4F8A-A4E5-6D7C1C3D0795}" sibTransId="{250966C7-DE9D-47D6-B02F-36CFD2DA6545}"/>
    <dgm:cxn modelId="{DCA51122-183C-4C66-B6CB-E5E47F4CD482}" type="presOf" srcId="{3E0607DB-56DA-49D1-B273-E8D380514367}" destId="{964DE0BF-3CDE-4A24-81B0-C8F36056439D}" srcOrd="0" destOrd="0" presId="urn:microsoft.com/office/officeart/2005/8/layout/hierarchy1"/>
    <dgm:cxn modelId="{DE175D27-67DE-41B0-A4A1-43B18F026570}" type="presOf" srcId="{534CD848-F391-460D-A8CD-12AB3C6CE726}" destId="{93E4A006-674D-40BB-8D7D-B0B9ABD98C9F}" srcOrd="0" destOrd="0" presId="urn:microsoft.com/office/officeart/2005/8/layout/hierarchy1"/>
    <dgm:cxn modelId="{D6B5EF5C-23A8-45F3-A48B-B88301BC2998}" type="presOf" srcId="{6158E68E-7ABD-432F-BD87-AC6876BD65E2}" destId="{115934C5-0953-47F3-AC71-FBA3356D30E2}" srcOrd="0" destOrd="0" presId="urn:microsoft.com/office/officeart/2005/8/layout/hierarchy1"/>
    <dgm:cxn modelId="{E1B7B942-58F5-48DA-876B-131E0DFA5542}" srcId="{7289F015-319A-467F-8C2D-4FCD2DFE7FC0}" destId="{6158E68E-7ABD-432F-BD87-AC6876BD65E2}" srcOrd="2" destOrd="0" parTransId="{48092B4E-0943-4E39-BAFC-B26758C82F71}" sibTransId="{0E5EF706-608C-4FB4-B68E-E692DA59CDBE}"/>
    <dgm:cxn modelId="{406E8C43-2A18-478F-BDE6-B8B1EB792504}" srcId="{7289F015-319A-467F-8C2D-4FCD2DFE7FC0}" destId="{3E0607DB-56DA-49D1-B273-E8D380514367}" srcOrd="0" destOrd="0" parTransId="{5D8D54FC-FA49-4362-9BDB-C8365F452CCC}" sibTransId="{1E4E19B5-ADA6-47F1-8E31-8A59B9B94A5D}"/>
    <dgm:cxn modelId="{CAEA286C-3E8B-4C92-ABF2-B8FDEFD88C76}" type="presOf" srcId="{CA667722-C83E-4042-8CE1-69C0C23CC745}" destId="{9480E000-6E80-4D33-86ED-B9B227393DC3}" srcOrd="0" destOrd="0" presId="urn:microsoft.com/office/officeart/2005/8/layout/hierarchy1"/>
    <dgm:cxn modelId="{94EE31D6-8ADB-4D1A-87A0-E870ABEA1E65}" srcId="{7289F015-319A-467F-8C2D-4FCD2DFE7FC0}" destId="{534CD848-F391-460D-A8CD-12AB3C6CE726}" srcOrd="3" destOrd="0" parTransId="{144551B5-7B22-48E3-84DD-88CCB32CFFEC}" sibTransId="{8E402116-C040-4BA5-93D6-2DC080D9E5CF}"/>
    <dgm:cxn modelId="{DA86A0EC-3632-4B20-B6DC-76DD5B831F4A}" type="presOf" srcId="{7289F015-319A-467F-8C2D-4FCD2DFE7FC0}" destId="{6A276EF7-CE55-4BAA-B877-AC7F89CEBA9A}" srcOrd="0" destOrd="0" presId="urn:microsoft.com/office/officeart/2005/8/layout/hierarchy1"/>
    <dgm:cxn modelId="{B90E7D1F-030D-4F79-A956-D9D41F029453}" type="presParOf" srcId="{6A276EF7-CE55-4BAA-B877-AC7F89CEBA9A}" destId="{221644E3-A935-43B0-8D86-430C3705753E}" srcOrd="0" destOrd="0" presId="urn:microsoft.com/office/officeart/2005/8/layout/hierarchy1"/>
    <dgm:cxn modelId="{5FAD58D8-C9A3-4D91-95B5-21FC702C1BC5}" type="presParOf" srcId="{221644E3-A935-43B0-8D86-430C3705753E}" destId="{AA02C82D-81F9-4A56-8DA5-2648ECA2B042}" srcOrd="0" destOrd="0" presId="urn:microsoft.com/office/officeart/2005/8/layout/hierarchy1"/>
    <dgm:cxn modelId="{08DD8761-BD0B-4051-BF6C-12E2B27CA156}" type="presParOf" srcId="{AA02C82D-81F9-4A56-8DA5-2648ECA2B042}" destId="{B9C7B8D4-7FA5-4B6B-965E-AA8EFD18139B}" srcOrd="0" destOrd="0" presId="urn:microsoft.com/office/officeart/2005/8/layout/hierarchy1"/>
    <dgm:cxn modelId="{89742E45-AB0E-415A-BF9D-2ED62C93DCFD}" type="presParOf" srcId="{AA02C82D-81F9-4A56-8DA5-2648ECA2B042}" destId="{964DE0BF-3CDE-4A24-81B0-C8F36056439D}" srcOrd="1" destOrd="0" presId="urn:microsoft.com/office/officeart/2005/8/layout/hierarchy1"/>
    <dgm:cxn modelId="{B23B78EB-13DB-4BED-92FD-69D949A6AB81}" type="presParOf" srcId="{221644E3-A935-43B0-8D86-430C3705753E}" destId="{A0AF5686-E6EE-4CCD-B7DB-33563D1076EA}" srcOrd="1" destOrd="0" presId="urn:microsoft.com/office/officeart/2005/8/layout/hierarchy1"/>
    <dgm:cxn modelId="{A04E517F-A759-4B7E-84E4-F5134CC234CF}" type="presParOf" srcId="{6A276EF7-CE55-4BAA-B877-AC7F89CEBA9A}" destId="{DA8214CF-F32C-45FE-BC9A-F51291BD5224}" srcOrd="1" destOrd="0" presId="urn:microsoft.com/office/officeart/2005/8/layout/hierarchy1"/>
    <dgm:cxn modelId="{F2FD5916-FDC6-4E75-9A28-0083686F6B1C}" type="presParOf" srcId="{DA8214CF-F32C-45FE-BC9A-F51291BD5224}" destId="{DF0FCD1B-E50D-4CCF-B137-508EF044F17A}" srcOrd="0" destOrd="0" presId="urn:microsoft.com/office/officeart/2005/8/layout/hierarchy1"/>
    <dgm:cxn modelId="{9994FB3C-EBA7-4686-BA91-A5845FAD9C43}" type="presParOf" srcId="{DF0FCD1B-E50D-4CCF-B137-508EF044F17A}" destId="{F783CF51-72F3-44D6-B5DA-BEC1B611D55B}" srcOrd="0" destOrd="0" presId="urn:microsoft.com/office/officeart/2005/8/layout/hierarchy1"/>
    <dgm:cxn modelId="{CC6898B6-612E-4C05-BA63-34C07AA73F24}" type="presParOf" srcId="{DF0FCD1B-E50D-4CCF-B137-508EF044F17A}" destId="{9480E000-6E80-4D33-86ED-B9B227393DC3}" srcOrd="1" destOrd="0" presId="urn:microsoft.com/office/officeart/2005/8/layout/hierarchy1"/>
    <dgm:cxn modelId="{215B2821-5912-48CD-8F29-C0AC144FDD9A}" type="presParOf" srcId="{DA8214CF-F32C-45FE-BC9A-F51291BD5224}" destId="{C299EB97-27CD-4A03-8C2B-E0EF6D5B09D3}" srcOrd="1" destOrd="0" presId="urn:microsoft.com/office/officeart/2005/8/layout/hierarchy1"/>
    <dgm:cxn modelId="{1CD13168-9DDB-422A-93D9-EA9ACF553891}" type="presParOf" srcId="{6A276EF7-CE55-4BAA-B877-AC7F89CEBA9A}" destId="{37862112-876B-4C5A-AAB0-440488BE1432}" srcOrd="2" destOrd="0" presId="urn:microsoft.com/office/officeart/2005/8/layout/hierarchy1"/>
    <dgm:cxn modelId="{0A1B7D5F-FFF9-4D69-8EFF-66879F37F85B}" type="presParOf" srcId="{37862112-876B-4C5A-AAB0-440488BE1432}" destId="{75EC1DA2-B903-4FDF-9CDC-EAF33E0A78C2}" srcOrd="0" destOrd="0" presId="urn:microsoft.com/office/officeart/2005/8/layout/hierarchy1"/>
    <dgm:cxn modelId="{A5E1282F-2E62-4222-A3CC-1788A559BD49}" type="presParOf" srcId="{75EC1DA2-B903-4FDF-9CDC-EAF33E0A78C2}" destId="{8DBCB37B-4ABA-4913-BF0F-2DAE7D4E7852}" srcOrd="0" destOrd="0" presId="urn:microsoft.com/office/officeart/2005/8/layout/hierarchy1"/>
    <dgm:cxn modelId="{1B930361-47EF-4B77-930F-56F248521F01}" type="presParOf" srcId="{75EC1DA2-B903-4FDF-9CDC-EAF33E0A78C2}" destId="{115934C5-0953-47F3-AC71-FBA3356D30E2}" srcOrd="1" destOrd="0" presId="urn:microsoft.com/office/officeart/2005/8/layout/hierarchy1"/>
    <dgm:cxn modelId="{E6F2DE2C-9421-4D0A-B50B-550F6EAC4E62}" type="presParOf" srcId="{37862112-876B-4C5A-AAB0-440488BE1432}" destId="{4EE08E3A-A008-44B9-9C65-3C39E8A80081}" srcOrd="1" destOrd="0" presId="urn:microsoft.com/office/officeart/2005/8/layout/hierarchy1"/>
    <dgm:cxn modelId="{05911D77-651E-406B-A1E4-FDE4E855EAFF}" type="presParOf" srcId="{6A276EF7-CE55-4BAA-B877-AC7F89CEBA9A}" destId="{E4D81CFB-A2ED-45E9-AD9B-BF501CBC6FCE}" srcOrd="3" destOrd="0" presId="urn:microsoft.com/office/officeart/2005/8/layout/hierarchy1"/>
    <dgm:cxn modelId="{C1FBABFF-BBC4-436C-BAD1-909D2FFCD839}" type="presParOf" srcId="{E4D81CFB-A2ED-45E9-AD9B-BF501CBC6FCE}" destId="{CFC343C7-65C4-4625-929E-50E801E49513}" srcOrd="0" destOrd="0" presId="urn:microsoft.com/office/officeart/2005/8/layout/hierarchy1"/>
    <dgm:cxn modelId="{B07CFB49-843E-432A-A183-B7BD18D3CE11}" type="presParOf" srcId="{CFC343C7-65C4-4625-929E-50E801E49513}" destId="{4877638A-E52A-474D-96F4-26571DFA774D}" srcOrd="0" destOrd="0" presId="urn:microsoft.com/office/officeart/2005/8/layout/hierarchy1"/>
    <dgm:cxn modelId="{19F18983-7170-4DE4-87C6-7D9BC9056544}" type="presParOf" srcId="{CFC343C7-65C4-4625-929E-50E801E49513}" destId="{93E4A006-674D-40BB-8D7D-B0B9ABD98C9F}" srcOrd="1" destOrd="0" presId="urn:microsoft.com/office/officeart/2005/8/layout/hierarchy1"/>
    <dgm:cxn modelId="{D1CE5C0C-8B6B-4A26-8066-27D52D9752E1}" type="presParOf" srcId="{E4D81CFB-A2ED-45E9-AD9B-BF501CBC6FCE}" destId="{213B5A71-CD4A-4257-BC38-A9AC9DEF61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D2FE8E-B194-4378-9762-8EBD70DD1B1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8983DA9-DCBE-45A3-A1CD-87AE0BA433B8}">
      <dgm:prSet/>
      <dgm:spPr/>
      <dgm:t>
        <a:bodyPr/>
        <a:lstStyle/>
        <a:p>
          <a:r>
            <a:rPr lang="tr-TR"/>
            <a:t>Kriterlerim :</a:t>
          </a:r>
          <a:endParaRPr lang="en-US"/>
        </a:p>
      </dgm:t>
    </dgm:pt>
    <dgm:pt modelId="{FC74704F-4A84-4183-9A68-4D9E86CCBA2D}" type="parTrans" cxnId="{21287AC9-8B8F-4832-8BB7-85BA4BCE75D2}">
      <dgm:prSet/>
      <dgm:spPr/>
      <dgm:t>
        <a:bodyPr/>
        <a:lstStyle/>
        <a:p>
          <a:endParaRPr lang="en-US"/>
        </a:p>
      </dgm:t>
    </dgm:pt>
    <dgm:pt modelId="{A3C19B30-0BB7-491B-A243-62DE85B38171}" type="sibTrans" cxnId="{21287AC9-8B8F-4832-8BB7-85BA4BCE75D2}">
      <dgm:prSet/>
      <dgm:spPr/>
      <dgm:t>
        <a:bodyPr/>
        <a:lstStyle/>
        <a:p>
          <a:endParaRPr lang="en-US"/>
        </a:p>
      </dgm:t>
    </dgm:pt>
    <dgm:pt modelId="{1F61ACDA-F6FB-424A-8456-234A58E6A077}">
      <dgm:prSet/>
      <dgm:spPr/>
      <dgm:t>
        <a:bodyPr/>
        <a:lstStyle/>
        <a:p>
          <a:r>
            <a:rPr lang="tr-TR"/>
            <a:t>Eğitim</a:t>
          </a:r>
          <a:endParaRPr lang="en-US"/>
        </a:p>
      </dgm:t>
    </dgm:pt>
    <dgm:pt modelId="{AF002EDC-B15C-40A2-8873-144445574AF0}" type="parTrans" cxnId="{20DC3056-6D2D-4454-91E9-FA6ADD836E68}">
      <dgm:prSet/>
      <dgm:spPr/>
      <dgm:t>
        <a:bodyPr/>
        <a:lstStyle/>
        <a:p>
          <a:endParaRPr lang="en-US"/>
        </a:p>
      </dgm:t>
    </dgm:pt>
    <dgm:pt modelId="{51EEB129-65F5-4AE9-96A0-B9DBFF5F1D81}" type="sibTrans" cxnId="{20DC3056-6D2D-4454-91E9-FA6ADD836E68}">
      <dgm:prSet/>
      <dgm:spPr/>
      <dgm:t>
        <a:bodyPr/>
        <a:lstStyle/>
        <a:p>
          <a:endParaRPr lang="en-US"/>
        </a:p>
      </dgm:t>
    </dgm:pt>
    <dgm:pt modelId="{76E6EF3F-68F0-41EF-8B5F-A5C4E8D9052D}">
      <dgm:prSet/>
      <dgm:spPr/>
      <dgm:t>
        <a:bodyPr/>
        <a:lstStyle/>
        <a:p>
          <a:r>
            <a:rPr lang="tr-TR"/>
            <a:t>Özgürlük</a:t>
          </a:r>
          <a:endParaRPr lang="en-US"/>
        </a:p>
      </dgm:t>
    </dgm:pt>
    <dgm:pt modelId="{B091064B-7B55-4482-9E83-63F43358E91E}" type="parTrans" cxnId="{B99ECBBE-5205-4391-9E2A-C503787D6A10}">
      <dgm:prSet/>
      <dgm:spPr/>
      <dgm:t>
        <a:bodyPr/>
        <a:lstStyle/>
        <a:p>
          <a:endParaRPr lang="en-US"/>
        </a:p>
      </dgm:t>
    </dgm:pt>
    <dgm:pt modelId="{E891A1D0-1852-4B1C-B308-8B8C027A11EC}" type="sibTrans" cxnId="{B99ECBBE-5205-4391-9E2A-C503787D6A10}">
      <dgm:prSet/>
      <dgm:spPr/>
      <dgm:t>
        <a:bodyPr/>
        <a:lstStyle/>
        <a:p>
          <a:endParaRPr lang="en-US"/>
        </a:p>
      </dgm:t>
    </dgm:pt>
    <dgm:pt modelId="{C2FA8F36-36A4-4608-A5E6-920EA778B49E}">
      <dgm:prSet/>
      <dgm:spPr/>
      <dgm:t>
        <a:bodyPr/>
        <a:lstStyle/>
        <a:p>
          <a:r>
            <a:rPr lang="tr-TR"/>
            <a:t>Bilimsel Katkı</a:t>
          </a:r>
          <a:endParaRPr lang="en-US"/>
        </a:p>
      </dgm:t>
    </dgm:pt>
    <dgm:pt modelId="{82502D88-5171-4447-8356-4D3193E261F7}" type="parTrans" cxnId="{E59E0771-EAF5-4304-B6F9-E642FAD12650}">
      <dgm:prSet/>
      <dgm:spPr/>
      <dgm:t>
        <a:bodyPr/>
        <a:lstStyle/>
        <a:p>
          <a:endParaRPr lang="en-US"/>
        </a:p>
      </dgm:t>
    </dgm:pt>
    <dgm:pt modelId="{926D4019-550A-4338-9B42-F2201A64FE61}" type="sibTrans" cxnId="{E59E0771-EAF5-4304-B6F9-E642FAD12650}">
      <dgm:prSet/>
      <dgm:spPr/>
      <dgm:t>
        <a:bodyPr/>
        <a:lstStyle/>
        <a:p>
          <a:endParaRPr lang="en-US"/>
        </a:p>
      </dgm:t>
    </dgm:pt>
    <dgm:pt modelId="{43A577C7-3591-42EF-92B4-3675A35D60AE}">
      <dgm:prSet/>
      <dgm:spPr/>
      <dgm:t>
        <a:bodyPr/>
        <a:lstStyle/>
        <a:p>
          <a:r>
            <a:rPr lang="tr-TR"/>
            <a:t>Sanat ve Kültüre ilgi</a:t>
          </a:r>
          <a:endParaRPr lang="en-US"/>
        </a:p>
      </dgm:t>
    </dgm:pt>
    <dgm:pt modelId="{E68AC94F-E591-47AE-8FEF-FA66E8FC18C0}" type="parTrans" cxnId="{89D20E84-23AC-4370-B9EA-E4177937FB1E}">
      <dgm:prSet/>
      <dgm:spPr/>
      <dgm:t>
        <a:bodyPr/>
        <a:lstStyle/>
        <a:p>
          <a:endParaRPr lang="en-US"/>
        </a:p>
      </dgm:t>
    </dgm:pt>
    <dgm:pt modelId="{A297B055-C480-4D97-80EA-4AE7969844A5}" type="sibTrans" cxnId="{89D20E84-23AC-4370-B9EA-E4177937FB1E}">
      <dgm:prSet/>
      <dgm:spPr/>
      <dgm:t>
        <a:bodyPr/>
        <a:lstStyle/>
        <a:p>
          <a:endParaRPr lang="en-US"/>
        </a:p>
      </dgm:t>
    </dgm:pt>
    <dgm:pt modelId="{0A55EB42-750A-4B88-AF74-65774CABFE71}">
      <dgm:prSet/>
      <dgm:spPr/>
      <dgm:t>
        <a:bodyPr/>
        <a:lstStyle/>
        <a:p>
          <a:r>
            <a:rPr lang="tr-TR"/>
            <a:t>Ahlak Seviyesi</a:t>
          </a:r>
          <a:endParaRPr lang="en-US"/>
        </a:p>
      </dgm:t>
    </dgm:pt>
    <dgm:pt modelId="{D0397214-D1DE-460A-8B8B-460B38C86477}" type="parTrans" cxnId="{E47901D2-F190-4F1F-8299-A2F2B9557DFE}">
      <dgm:prSet/>
      <dgm:spPr/>
      <dgm:t>
        <a:bodyPr/>
        <a:lstStyle/>
        <a:p>
          <a:endParaRPr lang="en-US"/>
        </a:p>
      </dgm:t>
    </dgm:pt>
    <dgm:pt modelId="{1BE2C986-0135-42BF-B1A3-CDCEB530E3A5}" type="sibTrans" cxnId="{E47901D2-F190-4F1F-8299-A2F2B9557DFE}">
      <dgm:prSet/>
      <dgm:spPr/>
      <dgm:t>
        <a:bodyPr/>
        <a:lstStyle/>
        <a:p>
          <a:endParaRPr lang="en-US"/>
        </a:p>
      </dgm:t>
    </dgm:pt>
    <dgm:pt modelId="{6D0D9F73-1534-447D-869D-8E14C1412541}" type="pres">
      <dgm:prSet presAssocID="{B5D2FE8E-B194-4378-9762-8EBD70DD1B17}" presName="linear" presStyleCnt="0">
        <dgm:presLayoutVars>
          <dgm:dir/>
          <dgm:animLvl val="lvl"/>
          <dgm:resizeHandles val="exact"/>
        </dgm:presLayoutVars>
      </dgm:prSet>
      <dgm:spPr/>
    </dgm:pt>
    <dgm:pt modelId="{A08C1188-A1EC-4353-94AA-0958D261DF13}" type="pres">
      <dgm:prSet presAssocID="{08983DA9-DCBE-45A3-A1CD-87AE0BA433B8}" presName="parentLin" presStyleCnt="0"/>
      <dgm:spPr/>
    </dgm:pt>
    <dgm:pt modelId="{D173F058-48AE-4556-A866-5E5F04A91196}" type="pres">
      <dgm:prSet presAssocID="{08983DA9-DCBE-45A3-A1CD-87AE0BA433B8}" presName="parentLeftMargin" presStyleLbl="node1" presStyleIdx="0" presStyleCnt="1"/>
      <dgm:spPr/>
    </dgm:pt>
    <dgm:pt modelId="{121272D9-4039-411B-9C0F-D0157CE4F6F9}" type="pres">
      <dgm:prSet presAssocID="{08983DA9-DCBE-45A3-A1CD-87AE0BA433B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3846F59-5D22-41FD-9268-FF40F22F98BB}" type="pres">
      <dgm:prSet presAssocID="{08983DA9-DCBE-45A3-A1CD-87AE0BA433B8}" presName="negativeSpace" presStyleCnt="0"/>
      <dgm:spPr/>
    </dgm:pt>
    <dgm:pt modelId="{DEA5298C-FFC2-4B4E-86B0-C27D00B88301}" type="pres">
      <dgm:prSet presAssocID="{08983DA9-DCBE-45A3-A1CD-87AE0BA433B8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B1AC913-1E95-4922-BF33-07ECC9A0D4BD}" type="presOf" srcId="{76E6EF3F-68F0-41EF-8B5F-A5C4E8D9052D}" destId="{DEA5298C-FFC2-4B4E-86B0-C27D00B88301}" srcOrd="0" destOrd="1" presId="urn:microsoft.com/office/officeart/2005/8/layout/list1"/>
    <dgm:cxn modelId="{35A5492E-667D-4577-A57A-F08C635C2954}" type="presOf" srcId="{1F61ACDA-F6FB-424A-8456-234A58E6A077}" destId="{DEA5298C-FFC2-4B4E-86B0-C27D00B88301}" srcOrd="0" destOrd="0" presId="urn:microsoft.com/office/officeart/2005/8/layout/list1"/>
    <dgm:cxn modelId="{93FBA33D-BA6E-494D-B7E7-02780F925B63}" type="presOf" srcId="{B5D2FE8E-B194-4378-9762-8EBD70DD1B17}" destId="{6D0D9F73-1534-447D-869D-8E14C1412541}" srcOrd="0" destOrd="0" presId="urn:microsoft.com/office/officeart/2005/8/layout/list1"/>
    <dgm:cxn modelId="{8460C566-FB05-4C80-8220-97C041B8C98F}" type="presOf" srcId="{08983DA9-DCBE-45A3-A1CD-87AE0BA433B8}" destId="{D173F058-48AE-4556-A866-5E5F04A91196}" srcOrd="0" destOrd="0" presId="urn:microsoft.com/office/officeart/2005/8/layout/list1"/>
    <dgm:cxn modelId="{E59E0771-EAF5-4304-B6F9-E642FAD12650}" srcId="{08983DA9-DCBE-45A3-A1CD-87AE0BA433B8}" destId="{C2FA8F36-36A4-4608-A5E6-920EA778B49E}" srcOrd="2" destOrd="0" parTransId="{82502D88-5171-4447-8356-4D3193E261F7}" sibTransId="{926D4019-550A-4338-9B42-F2201A64FE61}"/>
    <dgm:cxn modelId="{20DC3056-6D2D-4454-91E9-FA6ADD836E68}" srcId="{08983DA9-DCBE-45A3-A1CD-87AE0BA433B8}" destId="{1F61ACDA-F6FB-424A-8456-234A58E6A077}" srcOrd="0" destOrd="0" parTransId="{AF002EDC-B15C-40A2-8873-144445574AF0}" sibTransId="{51EEB129-65F5-4AE9-96A0-B9DBFF5F1D81}"/>
    <dgm:cxn modelId="{F85DCB78-2A9F-4E0D-9AE6-00A3BD5AF58F}" type="presOf" srcId="{0A55EB42-750A-4B88-AF74-65774CABFE71}" destId="{DEA5298C-FFC2-4B4E-86B0-C27D00B88301}" srcOrd="0" destOrd="4" presId="urn:microsoft.com/office/officeart/2005/8/layout/list1"/>
    <dgm:cxn modelId="{89D20E84-23AC-4370-B9EA-E4177937FB1E}" srcId="{08983DA9-DCBE-45A3-A1CD-87AE0BA433B8}" destId="{43A577C7-3591-42EF-92B4-3675A35D60AE}" srcOrd="3" destOrd="0" parTransId="{E68AC94F-E591-47AE-8FEF-FA66E8FC18C0}" sibTransId="{A297B055-C480-4D97-80EA-4AE7969844A5}"/>
    <dgm:cxn modelId="{F8EC26B2-DF9D-45CF-9D12-33F02DDAD467}" type="presOf" srcId="{08983DA9-DCBE-45A3-A1CD-87AE0BA433B8}" destId="{121272D9-4039-411B-9C0F-D0157CE4F6F9}" srcOrd="1" destOrd="0" presId="urn:microsoft.com/office/officeart/2005/8/layout/list1"/>
    <dgm:cxn modelId="{F08971BB-3B7D-429B-B3ED-2113C613ECD8}" type="presOf" srcId="{43A577C7-3591-42EF-92B4-3675A35D60AE}" destId="{DEA5298C-FFC2-4B4E-86B0-C27D00B88301}" srcOrd="0" destOrd="3" presId="urn:microsoft.com/office/officeart/2005/8/layout/list1"/>
    <dgm:cxn modelId="{B99ECBBE-5205-4391-9E2A-C503787D6A10}" srcId="{08983DA9-DCBE-45A3-A1CD-87AE0BA433B8}" destId="{76E6EF3F-68F0-41EF-8B5F-A5C4E8D9052D}" srcOrd="1" destOrd="0" parTransId="{B091064B-7B55-4482-9E83-63F43358E91E}" sibTransId="{E891A1D0-1852-4B1C-B308-8B8C027A11EC}"/>
    <dgm:cxn modelId="{21287AC9-8B8F-4832-8BB7-85BA4BCE75D2}" srcId="{B5D2FE8E-B194-4378-9762-8EBD70DD1B17}" destId="{08983DA9-DCBE-45A3-A1CD-87AE0BA433B8}" srcOrd="0" destOrd="0" parTransId="{FC74704F-4A84-4183-9A68-4D9E86CCBA2D}" sibTransId="{A3C19B30-0BB7-491B-A243-62DE85B38171}"/>
    <dgm:cxn modelId="{E47901D2-F190-4F1F-8299-A2F2B9557DFE}" srcId="{08983DA9-DCBE-45A3-A1CD-87AE0BA433B8}" destId="{0A55EB42-750A-4B88-AF74-65774CABFE71}" srcOrd="4" destOrd="0" parTransId="{D0397214-D1DE-460A-8B8B-460B38C86477}" sibTransId="{1BE2C986-0135-42BF-B1A3-CDCEB530E3A5}"/>
    <dgm:cxn modelId="{537C7DDD-7094-48E1-A2DE-1D06B45F6B8B}" type="presOf" srcId="{C2FA8F36-36A4-4608-A5E6-920EA778B49E}" destId="{DEA5298C-FFC2-4B4E-86B0-C27D00B88301}" srcOrd="0" destOrd="2" presId="urn:microsoft.com/office/officeart/2005/8/layout/list1"/>
    <dgm:cxn modelId="{A0F7029B-12DC-4A7F-A2C9-86DB4E2DC491}" type="presParOf" srcId="{6D0D9F73-1534-447D-869D-8E14C1412541}" destId="{A08C1188-A1EC-4353-94AA-0958D261DF13}" srcOrd="0" destOrd="0" presId="urn:microsoft.com/office/officeart/2005/8/layout/list1"/>
    <dgm:cxn modelId="{62E803B5-E282-4E5A-9D69-9AFAAE50B17E}" type="presParOf" srcId="{A08C1188-A1EC-4353-94AA-0958D261DF13}" destId="{D173F058-48AE-4556-A866-5E5F04A91196}" srcOrd="0" destOrd="0" presId="urn:microsoft.com/office/officeart/2005/8/layout/list1"/>
    <dgm:cxn modelId="{257E193C-DA64-4393-BA06-0F0402A5FD4C}" type="presParOf" srcId="{A08C1188-A1EC-4353-94AA-0958D261DF13}" destId="{121272D9-4039-411B-9C0F-D0157CE4F6F9}" srcOrd="1" destOrd="0" presId="urn:microsoft.com/office/officeart/2005/8/layout/list1"/>
    <dgm:cxn modelId="{71E2E911-1117-4A95-B625-DC1AE07E0A8C}" type="presParOf" srcId="{6D0D9F73-1534-447D-869D-8E14C1412541}" destId="{83846F59-5D22-41FD-9268-FF40F22F98BB}" srcOrd="1" destOrd="0" presId="urn:microsoft.com/office/officeart/2005/8/layout/list1"/>
    <dgm:cxn modelId="{ABCFF6CD-10B8-4774-832A-43D0E6E3B22D}" type="presParOf" srcId="{6D0D9F73-1534-447D-869D-8E14C1412541}" destId="{DEA5298C-FFC2-4B4E-86B0-C27D00B8830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8AF4B3-2BFE-47B3-88C7-F4CAA5B7080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8A64440-94BA-43E4-B31F-22DC60D889AE}">
      <dgm:prSet/>
      <dgm:spPr/>
      <dgm:t>
        <a:bodyPr/>
        <a:lstStyle/>
        <a:p>
          <a:r>
            <a:rPr lang="tr-TR"/>
            <a:t>Türkiye</a:t>
          </a:r>
          <a:endParaRPr lang="en-US"/>
        </a:p>
      </dgm:t>
    </dgm:pt>
    <dgm:pt modelId="{811B58A6-028C-4B5B-A31B-5A13D5238436}" type="parTrans" cxnId="{F7BB30F8-BBCD-491F-9045-621C054AA53F}">
      <dgm:prSet/>
      <dgm:spPr/>
      <dgm:t>
        <a:bodyPr/>
        <a:lstStyle/>
        <a:p>
          <a:endParaRPr lang="en-US"/>
        </a:p>
      </dgm:t>
    </dgm:pt>
    <dgm:pt modelId="{C547C3F9-8AC7-404B-BE21-212C19A43BE0}" type="sibTrans" cxnId="{F7BB30F8-BBCD-491F-9045-621C054AA53F}">
      <dgm:prSet/>
      <dgm:spPr/>
      <dgm:t>
        <a:bodyPr/>
        <a:lstStyle/>
        <a:p>
          <a:endParaRPr lang="en-US"/>
        </a:p>
      </dgm:t>
    </dgm:pt>
    <dgm:pt modelId="{40B4E9DB-33BA-4217-BD4E-F429DE3B779C}">
      <dgm:prSet/>
      <dgm:spPr/>
      <dgm:t>
        <a:bodyPr/>
        <a:lstStyle/>
        <a:p>
          <a:r>
            <a:rPr lang="tr-TR"/>
            <a:t>Polonya (Gelişmekte,Doğu Avrupa) Benzer Ekonomik Büyüme</a:t>
          </a:r>
          <a:endParaRPr lang="en-US"/>
        </a:p>
      </dgm:t>
    </dgm:pt>
    <dgm:pt modelId="{DD833F12-E029-4797-AD94-ECE7D6616189}" type="parTrans" cxnId="{A3DBEE8A-64C0-4912-BFAE-A4329BB42F75}">
      <dgm:prSet/>
      <dgm:spPr/>
      <dgm:t>
        <a:bodyPr/>
        <a:lstStyle/>
        <a:p>
          <a:endParaRPr lang="en-US"/>
        </a:p>
      </dgm:t>
    </dgm:pt>
    <dgm:pt modelId="{B5A76FC4-D0E8-4C39-8A93-8F32ACD9AAE6}" type="sibTrans" cxnId="{A3DBEE8A-64C0-4912-BFAE-A4329BB42F75}">
      <dgm:prSet/>
      <dgm:spPr/>
      <dgm:t>
        <a:bodyPr/>
        <a:lstStyle/>
        <a:p>
          <a:endParaRPr lang="en-US"/>
        </a:p>
      </dgm:t>
    </dgm:pt>
    <dgm:pt modelId="{42726720-1B2A-4065-8CBF-C3ADC7330B16}">
      <dgm:prSet/>
      <dgm:spPr/>
      <dgm:t>
        <a:bodyPr/>
        <a:lstStyle/>
        <a:p>
          <a:r>
            <a:rPr lang="tr-TR"/>
            <a:t>Brezilya (Gelişmekte,Güney Amerika) Orta Gelir Tuzağı Karşılaştırması</a:t>
          </a:r>
          <a:endParaRPr lang="en-US"/>
        </a:p>
      </dgm:t>
    </dgm:pt>
    <dgm:pt modelId="{5D47C60D-03DA-47B3-8E36-8CEFC3554F7F}" type="parTrans" cxnId="{AE5C5171-05F0-44BB-B962-730E3845ECE9}">
      <dgm:prSet/>
      <dgm:spPr/>
      <dgm:t>
        <a:bodyPr/>
        <a:lstStyle/>
        <a:p>
          <a:endParaRPr lang="en-US"/>
        </a:p>
      </dgm:t>
    </dgm:pt>
    <dgm:pt modelId="{1148E482-0543-4D2D-8DDC-06612BF23148}" type="sibTrans" cxnId="{AE5C5171-05F0-44BB-B962-730E3845ECE9}">
      <dgm:prSet/>
      <dgm:spPr/>
      <dgm:t>
        <a:bodyPr/>
        <a:lstStyle/>
        <a:p>
          <a:endParaRPr lang="en-US"/>
        </a:p>
      </dgm:t>
    </dgm:pt>
    <dgm:pt modelId="{7ACD0CE3-DA5E-44E0-ACC0-4E83769C27FB}">
      <dgm:prSet/>
      <dgm:spPr/>
      <dgm:t>
        <a:bodyPr/>
        <a:lstStyle/>
        <a:p>
          <a:r>
            <a:rPr lang="tr-TR"/>
            <a:t>Almanya (Gelişmiş,Batı Avrupa) Avrupa'nın Ekonomik Devi</a:t>
          </a:r>
          <a:endParaRPr lang="en-US"/>
        </a:p>
      </dgm:t>
    </dgm:pt>
    <dgm:pt modelId="{03F38189-FFCC-4EB4-89CE-5F6C24F5014F}" type="parTrans" cxnId="{349EAF66-1954-4C1C-A1A8-78619356D2C9}">
      <dgm:prSet/>
      <dgm:spPr/>
      <dgm:t>
        <a:bodyPr/>
        <a:lstStyle/>
        <a:p>
          <a:endParaRPr lang="en-US"/>
        </a:p>
      </dgm:t>
    </dgm:pt>
    <dgm:pt modelId="{1BEBCE4F-4CC7-4349-847A-95E8F5B014D3}" type="sibTrans" cxnId="{349EAF66-1954-4C1C-A1A8-78619356D2C9}">
      <dgm:prSet/>
      <dgm:spPr/>
      <dgm:t>
        <a:bodyPr/>
        <a:lstStyle/>
        <a:p>
          <a:endParaRPr lang="en-US"/>
        </a:p>
      </dgm:t>
    </dgm:pt>
    <dgm:pt modelId="{D4348680-76D7-458D-A4DD-8A6377F29BDF}">
      <dgm:prSet/>
      <dgm:spPr/>
      <dgm:t>
        <a:bodyPr/>
        <a:lstStyle/>
        <a:p>
          <a:r>
            <a:rPr lang="tr-TR"/>
            <a:t>Japonya (Gelişmiş,Asya) Teknoloji ve Disiplin Modeli</a:t>
          </a:r>
          <a:endParaRPr lang="en-US"/>
        </a:p>
      </dgm:t>
    </dgm:pt>
    <dgm:pt modelId="{5BA886B2-8C54-4939-9EC3-45BA0B0A9BA4}" type="parTrans" cxnId="{A17297AE-817A-4EEE-BA79-CA62886DCFC7}">
      <dgm:prSet/>
      <dgm:spPr/>
      <dgm:t>
        <a:bodyPr/>
        <a:lstStyle/>
        <a:p>
          <a:endParaRPr lang="en-US"/>
        </a:p>
      </dgm:t>
    </dgm:pt>
    <dgm:pt modelId="{1084C660-5027-4679-A716-FFEE4C040B0D}" type="sibTrans" cxnId="{A17297AE-817A-4EEE-BA79-CA62886DCFC7}">
      <dgm:prSet/>
      <dgm:spPr/>
      <dgm:t>
        <a:bodyPr/>
        <a:lstStyle/>
        <a:p>
          <a:endParaRPr lang="en-US"/>
        </a:p>
      </dgm:t>
    </dgm:pt>
    <dgm:pt modelId="{38B55B18-F47A-449D-AC62-FAD15180B5FE}">
      <dgm:prSet/>
      <dgm:spPr/>
      <dgm:t>
        <a:bodyPr/>
        <a:lstStyle/>
        <a:p>
          <a:r>
            <a:rPr lang="tr-TR"/>
            <a:t>Birleşik Krallık (Gelişmiş,Avrupa) Küresel Bilim ve Finans Merkezi</a:t>
          </a:r>
          <a:endParaRPr lang="en-US"/>
        </a:p>
      </dgm:t>
    </dgm:pt>
    <dgm:pt modelId="{A763B121-9896-4AED-A199-55B75CD84EE7}" type="parTrans" cxnId="{0EABB275-3F63-441E-A2C4-E4F978052134}">
      <dgm:prSet/>
      <dgm:spPr/>
      <dgm:t>
        <a:bodyPr/>
        <a:lstStyle/>
        <a:p>
          <a:endParaRPr lang="en-US"/>
        </a:p>
      </dgm:t>
    </dgm:pt>
    <dgm:pt modelId="{DA44F55B-190B-471F-B624-D1DFEDFAD112}" type="sibTrans" cxnId="{0EABB275-3F63-441E-A2C4-E4F978052134}">
      <dgm:prSet/>
      <dgm:spPr/>
      <dgm:t>
        <a:bodyPr/>
        <a:lstStyle/>
        <a:p>
          <a:endParaRPr lang="en-US"/>
        </a:p>
      </dgm:t>
    </dgm:pt>
    <dgm:pt modelId="{59F2B9E1-EA74-4EEE-B410-28026B909E87}">
      <dgm:prSet/>
      <dgm:spPr/>
      <dgm:t>
        <a:bodyPr/>
        <a:lstStyle/>
        <a:p>
          <a:r>
            <a:rPr lang="tr-TR"/>
            <a:t>Ürdün (Gelişmemiş,Ortadoğu) Ortadoğu'da Türkiye ile Zıt Model</a:t>
          </a:r>
          <a:endParaRPr lang="en-US"/>
        </a:p>
      </dgm:t>
    </dgm:pt>
    <dgm:pt modelId="{B36D9B07-8B9B-4C53-B295-19E8E3EEC895}" type="parTrans" cxnId="{BEB26C2F-3463-4ED9-B801-55B78C5F0CDE}">
      <dgm:prSet/>
      <dgm:spPr/>
      <dgm:t>
        <a:bodyPr/>
        <a:lstStyle/>
        <a:p>
          <a:endParaRPr lang="en-US"/>
        </a:p>
      </dgm:t>
    </dgm:pt>
    <dgm:pt modelId="{2AECFC9E-73C3-4CBE-B42D-BC05098D87BD}" type="sibTrans" cxnId="{BEB26C2F-3463-4ED9-B801-55B78C5F0CDE}">
      <dgm:prSet/>
      <dgm:spPr/>
      <dgm:t>
        <a:bodyPr/>
        <a:lstStyle/>
        <a:p>
          <a:endParaRPr lang="en-US"/>
        </a:p>
      </dgm:t>
    </dgm:pt>
    <dgm:pt modelId="{0EC5BDEA-1F3A-47EE-B508-5D2B4EB3A9DB}">
      <dgm:prSet/>
      <dgm:spPr/>
      <dgm:t>
        <a:bodyPr/>
        <a:lstStyle/>
        <a:p>
          <a:r>
            <a:rPr lang="tr-TR"/>
            <a:t>Kanada (Gelişmiş,Kuzey Amerika) Göçmen Entegrasyonu ve Refah</a:t>
          </a:r>
          <a:endParaRPr lang="en-US"/>
        </a:p>
      </dgm:t>
    </dgm:pt>
    <dgm:pt modelId="{266C0066-C424-4BDE-A7CA-518158E243B1}" type="parTrans" cxnId="{5DD5A8A5-6CDC-4232-9F7B-8F5F48A14BB9}">
      <dgm:prSet/>
      <dgm:spPr/>
      <dgm:t>
        <a:bodyPr/>
        <a:lstStyle/>
        <a:p>
          <a:endParaRPr lang="en-US"/>
        </a:p>
      </dgm:t>
    </dgm:pt>
    <dgm:pt modelId="{1C0130D9-76DE-4CBB-BCE6-67D670994FD1}" type="sibTrans" cxnId="{5DD5A8A5-6CDC-4232-9F7B-8F5F48A14BB9}">
      <dgm:prSet/>
      <dgm:spPr/>
      <dgm:t>
        <a:bodyPr/>
        <a:lstStyle/>
        <a:p>
          <a:endParaRPr lang="en-US"/>
        </a:p>
      </dgm:t>
    </dgm:pt>
    <dgm:pt modelId="{9A22D7C3-E0CB-4BB2-9DC7-B07C7499121B}">
      <dgm:prSet/>
      <dgm:spPr/>
      <dgm:t>
        <a:bodyPr/>
        <a:lstStyle/>
        <a:p>
          <a:r>
            <a:rPr lang="tr-TR"/>
            <a:t>İsveç (Gelişmekte,Kuzey Avrupa) Sosyal Devlet Benchmark'ı</a:t>
          </a:r>
          <a:endParaRPr lang="en-US"/>
        </a:p>
      </dgm:t>
    </dgm:pt>
    <dgm:pt modelId="{68CFAAA3-EDA2-4C30-A29F-0FC8BC5FD6BD}" type="parTrans" cxnId="{E3BFBA60-529F-42C1-89D7-8A387D492705}">
      <dgm:prSet/>
      <dgm:spPr/>
      <dgm:t>
        <a:bodyPr/>
        <a:lstStyle/>
        <a:p>
          <a:endParaRPr lang="en-US"/>
        </a:p>
      </dgm:t>
    </dgm:pt>
    <dgm:pt modelId="{2F5316E3-084D-4E24-AE8B-E35B7436FB03}" type="sibTrans" cxnId="{E3BFBA60-529F-42C1-89D7-8A387D492705}">
      <dgm:prSet/>
      <dgm:spPr/>
      <dgm:t>
        <a:bodyPr/>
        <a:lstStyle/>
        <a:p>
          <a:endParaRPr lang="en-US"/>
        </a:p>
      </dgm:t>
    </dgm:pt>
    <dgm:pt modelId="{CC50D6A9-2230-4DEF-9667-C41DEEE05BCF}">
      <dgm:prSet/>
      <dgm:spPr/>
      <dgm:t>
        <a:bodyPr/>
        <a:lstStyle/>
        <a:p>
          <a:r>
            <a:rPr lang="tr-TR"/>
            <a:t>Güney Kore (Gelişmiş,Asya) Türkiye'nin Ulaşmak İstediği Model</a:t>
          </a:r>
          <a:endParaRPr lang="en-US"/>
        </a:p>
      </dgm:t>
    </dgm:pt>
    <dgm:pt modelId="{74C10ECB-5833-4702-803E-E835F0045373}" type="parTrans" cxnId="{9F02194F-81ED-4334-A649-A23695D00B27}">
      <dgm:prSet/>
      <dgm:spPr/>
      <dgm:t>
        <a:bodyPr/>
        <a:lstStyle/>
        <a:p>
          <a:endParaRPr lang="en-US"/>
        </a:p>
      </dgm:t>
    </dgm:pt>
    <dgm:pt modelId="{E1CCDEA0-48B0-458B-BD96-1061CCD84D7A}" type="sibTrans" cxnId="{9F02194F-81ED-4334-A649-A23695D00B27}">
      <dgm:prSet/>
      <dgm:spPr/>
      <dgm:t>
        <a:bodyPr/>
        <a:lstStyle/>
        <a:p>
          <a:endParaRPr lang="en-US"/>
        </a:p>
      </dgm:t>
    </dgm:pt>
    <dgm:pt modelId="{869FB029-F303-4D13-8FF5-9586E6C9935E}">
      <dgm:prSet/>
      <dgm:spPr/>
      <dgm:t>
        <a:bodyPr/>
        <a:lstStyle/>
        <a:p>
          <a:r>
            <a:rPr lang="tr-TR"/>
            <a:t>Malezya (Gelişmekte,Asya) İslami-Demokratik Model</a:t>
          </a:r>
          <a:endParaRPr lang="en-US"/>
        </a:p>
      </dgm:t>
    </dgm:pt>
    <dgm:pt modelId="{8DB7E41B-A127-4106-BC25-F63E5CC54C39}" type="parTrans" cxnId="{66250E9B-60BA-4EF5-A9A8-A3E890095FF5}">
      <dgm:prSet/>
      <dgm:spPr/>
      <dgm:t>
        <a:bodyPr/>
        <a:lstStyle/>
        <a:p>
          <a:endParaRPr lang="en-US"/>
        </a:p>
      </dgm:t>
    </dgm:pt>
    <dgm:pt modelId="{9D887537-1318-4A7E-A002-4A6BEF1EC1D0}" type="sibTrans" cxnId="{66250E9B-60BA-4EF5-A9A8-A3E890095FF5}">
      <dgm:prSet/>
      <dgm:spPr/>
      <dgm:t>
        <a:bodyPr/>
        <a:lstStyle/>
        <a:p>
          <a:endParaRPr lang="en-US"/>
        </a:p>
      </dgm:t>
    </dgm:pt>
    <dgm:pt modelId="{B899D39B-1E60-421B-8C27-206B6AF16809}" type="pres">
      <dgm:prSet presAssocID="{698AF4B3-2BFE-47B3-88C7-F4CAA5B70807}" presName="vert0" presStyleCnt="0">
        <dgm:presLayoutVars>
          <dgm:dir/>
          <dgm:animOne val="branch"/>
          <dgm:animLvl val="lvl"/>
        </dgm:presLayoutVars>
      </dgm:prSet>
      <dgm:spPr/>
    </dgm:pt>
    <dgm:pt modelId="{3D1B6DC1-4471-4522-82A2-658B98FAA5D4}" type="pres">
      <dgm:prSet presAssocID="{48A64440-94BA-43E4-B31F-22DC60D889AE}" presName="thickLine" presStyleLbl="alignNode1" presStyleIdx="0" presStyleCnt="11"/>
      <dgm:spPr/>
    </dgm:pt>
    <dgm:pt modelId="{4DAF57B1-73D0-45DE-BE47-C0635A5654C1}" type="pres">
      <dgm:prSet presAssocID="{48A64440-94BA-43E4-B31F-22DC60D889AE}" presName="horz1" presStyleCnt="0"/>
      <dgm:spPr/>
    </dgm:pt>
    <dgm:pt modelId="{DE0DA52F-11D4-4BD7-BC40-764ED73533B4}" type="pres">
      <dgm:prSet presAssocID="{48A64440-94BA-43E4-B31F-22DC60D889AE}" presName="tx1" presStyleLbl="revTx" presStyleIdx="0" presStyleCnt="11"/>
      <dgm:spPr/>
    </dgm:pt>
    <dgm:pt modelId="{33AFBB3A-C797-4503-A4E2-D8D99F982891}" type="pres">
      <dgm:prSet presAssocID="{48A64440-94BA-43E4-B31F-22DC60D889AE}" presName="vert1" presStyleCnt="0"/>
      <dgm:spPr/>
    </dgm:pt>
    <dgm:pt modelId="{E4904884-A67C-4FF0-9D41-7470C45397B7}" type="pres">
      <dgm:prSet presAssocID="{40B4E9DB-33BA-4217-BD4E-F429DE3B779C}" presName="thickLine" presStyleLbl="alignNode1" presStyleIdx="1" presStyleCnt="11"/>
      <dgm:spPr/>
    </dgm:pt>
    <dgm:pt modelId="{23B0E50E-3C33-41ED-AACC-70E46EC3C5CA}" type="pres">
      <dgm:prSet presAssocID="{40B4E9DB-33BA-4217-BD4E-F429DE3B779C}" presName="horz1" presStyleCnt="0"/>
      <dgm:spPr/>
    </dgm:pt>
    <dgm:pt modelId="{0E5F3CC1-A960-4E86-AA9C-6FB42F328C9C}" type="pres">
      <dgm:prSet presAssocID="{40B4E9DB-33BA-4217-BD4E-F429DE3B779C}" presName="tx1" presStyleLbl="revTx" presStyleIdx="1" presStyleCnt="11"/>
      <dgm:spPr/>
    </dgm:pt>
    <dgm:pt modelId="{2109FC31-6C64-48D8-8769-26E1EF2E399A}" type="pres">
      <dgm:prSet presAssocID="{40B4E9DB-33BA-4217-BD4E-F429DE3B779C}" presName="vert1" presStyleCnt="0"/>
      <dgm:spPr/>
    </dgm:pt>
    <dgm:pt modelId="{2D1479CF-5BBE-4188-A29D-651968381E4D}" type="pres">
      <dgm:prSet presAssocID="{42726720-1B2A-4065-8CBF-C3ADC7330B16}" presName="thickLine" presStyleLbl="alignNode1" presStyleIdx="2" presStyleCnt="11"/>
      <dgm:spPr/>
    </dgm:pt>
    <dgm:pt modelId="{32ECE143-94F4-4002-AEA2-B9F9C17BE488}" type="pres">
      <dgm:prSet presAssocID="{42726720-1B2A-4065-8CBF-C3ADC7330B16}" presName="horz1" presStyleCnt="0"/>
      <dgm:spPr/>
    </dgm:pt>
    <dgm:pt modelId="{0C86CE02-0900-42EF-AC10-50F73E888156}" type="pres">
      <dgm:prSet presAssocID="{42726720-1B2A-4065-8CBF-C3ADC7330B16}" presName="tx1" presStyleLbl="revTx" presStyleIdx="2" presStyleCnt="11"/>
      <dgm:spPr/>
    </dgm:pt>
    <dgm:pt modelId="{FEDDCE2F-11CF-4EA8-ADB0-7DCEDCB46787}" type="pres">
      <dgm:prSet presAssocID="{42726720-1B2A-4065-8CBF-C3ADC7330B16}" presName="vert1" presStyleCnt="0"/>
      <dgm:spPr/>
    </dgm:pt>
    <dgm:pt modelId="{21165057-E516-4CAB-8357-2C1DF9684688}" type="pres">
      <dgm:prSet presAssocID="{7ACD0CE3-DA5E-44E0-ACC0-4E83769C27FB}" presName="thickLine" presStyleLbl="alignNode1" presStyleIdx="3" presStyleCnt="11"/>
      <dgm:spPr/>
    </dgm:pt>
    <dgm:pt modelId="{EE6E2FF5-7E30-4F11-B7EC-091D409DB85B}" type="pres">
      <dgm:prSet presAssocID="{7ACD0CE3-DA5E-44E0-ACC0-4E83769C27FB}" presName="horz1" presStyleCnt="0"/>
      <dgm:spPr/>
    </dgm:pt>
    <dgm:pt modelId="{94BBD065-1AF8-4D08-8588-82176BEBBB2F}" type="pres">
      <dgm:prSet presAssocID="{7ACD0CE3-DA5E-44E0-ACC0-4E83769C27FB}" presName="tx1" presStyleLbl="revTx" presStyleIdx="3" presStyleCnt="11"/>
      <dgm:spPr/>
    </dgm:pt>
    <dgm:pt modelId="{CD1D162E-C1AA-453B-9BDC-4097FD82BFB7}" type="pres">
      <dgm:prSet presAssocID="{7ACD0CE3-DA5E-44E0-ACC0-4E83769C27FB}" presName="vert1" presStyleCnt="0"/>
      <dgm:spPr/>
    </dgm:pt>
    <dgm:pt modelId="{80A5B52C-133B-4FF3-8418-CAF4CA28B2FD}" type="pres">
      <dgm:prSet presAssocID="{D4348680-76D7-458D-A4DD-8A6377F29BDF}" presName="thickLine" presStyleLbl="alignNode1" presStyleIdx="4" presStyleCnt="11"/>
      <dgm:spPr/>
    </dgm:pt>
    <dgm:pt modelId="{17E23802-074E-43CA-A6AA-985F918ECF49}" type="pres">
      <dgm:prSet presAssocID="{D4348680-76D7-458D-A4DD-8A6377F29BDF}" presName="horz1" presStyleCnt="0"/>
      <dgm:spPr/>
    </dgm:pt>
    <dgm:pt modelId="{1B00DE6D-1146-4C91-883B-5EB0D69946AD}" type="pres">
      <dgm:prSet presAssocID="{D4348680-76D7-458D-A4DD-8A6377F29BDF}" presName="tx1" presStyleLbl="revTx" presStyleIdx="4" presStyleCnt="11"/>
      <dgm:spPr/>
    </dgm:pt>
    <dgm:pt modelId="{6DD49068-189D-49DF-A7F3-36731CAEF681}" type="pres">
      <dgm:prSet presAssocID="{D4348680-76D7-458D-A4DD-8A6377F29BDF}" presName="vert1" presStyleCnt="0"/>
      <dgm:spPr/>
    </dgm:pt>
    <dgm:pt modelId="{BE7822EC-03E1-4836-A38F-E3CF30F85130}" type="pres">
      <dgm:prSet presAssocID="{38B55B18-F47A-449D-AC62-FAD15180B5FE}" presName="thickLine" presStyleLbl="alignNode1" presStyleIdx="5" presStyleCnt="11"/>
      <dgm:spPr/>
    </dgm:pt>
    <dgm:pt modelId="{F2B0145C-3784-4DAF-9822-B875B6DD2BE7}" type="pres">
      <dgm:prSet presAssocID="{38B55B18-F47A-449D-AC62-FAD15180B5FE}" presName="horz1" presStyleCnt="0"/>
      <dgm:spPr/>
    </dgm:pt>
    <dgm:pt modelId="{547C6940-2A10-4501-83E2-14CEF55F71B5}" type="pres">
      <dgm:prSet presAssocID="{38B55B18-F47A-449D-AC62-FAD15180B5FE}" presName="tx1" presStyleLbl="revTx" presStyleIdx="5" presStyleCnt="11"/>
      <dgm:spPr/>
    </dgm:pt>
    <dgm:pt modelId="{9BC001F9-344E-45C0-958B-665577807BE5}" type="pres">
      <dgm:prSet presAssocID="{38B55B18-F47A-449D-AC62-FAD15180B5FE}" presName="vert1" presStyleCnt="0"/>
      <dgm:spPr/>
    </dgm:pt>
    <dgm:pt modelId="{EB2C780A-490B-4ADB-9366-3FE182F496E5}" type="pres">
      <dgm:prSet presAssocID="{59F2B9E1-EA74-4EEE-B410-28026B909E87}" presName="thickLine" presStyleLbl="alignNode1" presStyleIdx="6" presStyleCnt="11"/>
      <dgm:spPr/>
    </dgm:pt>
    <dgm:pt modelId="{E4315931-28E4-4CBF-89C5-7F5B68893AC9}" type="pres">
      <dgm:prSet presAssocID="{59F2B9E1-EA74-4EEE-B410-28026B909E87}" presName="horz1" presStyleCnt="0"/>
      <dgm:spPr/>
    </dgm:pt>
    <dgm:pt modelId="{150604F1-E0AB-487E-97D8-F61935284727}" type="pres">
      <dgm:prSet presAssocID="{59F2B9E1-EA74-4EEE-B410-28026B909E87}" presName="tx1" presStyleLbl="revTx" presStyleIdx="6" presStyleCnt="11"/>
      <dgm:spPr/>
    </dgm:pt>
    <dgm:pt modelId="{9149554C-8E49-4790-8CE4-AC1B0EA8699E}" type="pres">
      <dgm:prSet presAssocID="{59F2B9E1-EA74-4EEE-B410-28026B909E87}" presName="vert1" presStyleCnt="0"/>
      <dgm:spPr/>
    </dgm:pt>
    <dgm:pt modelId="{FFE33014-BC62-4F10-84B8-79A95989F00E}" type="pres">
      <dgm:prSet presAssocID="{0EC5BDEA-1F3A-47EE-B508-5D2B4EB3A9DB}" presName="thickLine" presStyleLbl="alignNode1" presStyleIdx="7" presStyleCnt="11"/>
      <dgm:spPr/>
    </dgm:pt>
    <dgm:pt modelId="{24B08A71-E7BD-4A3D-B754-FB5BEFF3FCC9}" type="pres">
      <dgm:prSet presAssocID="{0EC5BDEA-1F3A-47EE-B508-5D2B4EB3A9DB}" presName="horz1" presStyleCnt="0"/>
      <dgm:spPr/>
    </dgm:pt>
    <dgm:pt modelId="{45B273CB-4ECC-4253-A55F-8C027F81B790}" type="pres">
      <dgm:prSet presAssocID="{0EC5BDEA-1F3A-47EE-B508-5D2B4EB3A9DB}" presName="tx1" presStyleLbl="revTx" presStyleIdx="7" presStyleCnt="11"/>
      <dgm:spPr/>
    </dgm:pt>
    <dgm:pt modelId="{83FB12DB-B19E-493E-A1B1-C25AE192D19E}" type="pres">
      <dgm:prSet presAssocID="{0EC5BDEA-1F3A-47EE-B508-5D2B4EB3A9DB}" presName="vert1" presStyleCnt="0"/>
      <dgm:spPr/>
    </dgm:pt>
    <dgm:pt modelId="{11426F06-1AFE-42E8-8B59-681E372CBDBB}" type="pres">
      <dgm:prSet presAssocID="{9A22D7C3-E0CB-4BB2-9DC7-B07C7499121B}" presName="thickLine" presStyleLbl="alignNode1" presStyleIdx="8" presStyleCnt="11"/>
      <dgm:spPr/>
    </dgm:pt>
    <dgm:pt modelId="{B9B8850A-D9E8-4E1E-8B00-91D3C9438E56}" type="pres">
      <dgm:prSet presAssocID="{9A22D7C3-E0CB-4BB2-9DC7-B07C7499121B}" presName="horz1" presStyleCnt="0"/>
      <dgm:spPr/>
    </dgm:pt>
    <dgm:pt modelId="{7950EA2C-24EC-42C3-85B8-9E94FADCA6AD}" type="pres">
      <dgm:prSet presAssocID="{9A22D7C3-E0CB-4BB2-9DC7-B07C7499121B}" presName="tx1" presStyleLbl="revTx" presStyleIdx="8" presStyleCnt="11"/>
      <dgm:spPr/>
    </dgm:pt>
    <dgm:pt modelId="{956B726F-368F-4C44-BA89-488B09EF8994}" type="pres">
      <dgm:prSet presAssocID="{9A22D7C3-E0CB-4BB2-9DC7-B07C7499121B}" presName="vert1" presStyleCnt="0"/>
      <dgm:spPr/>
    </dgm:pt>
    <dgm:pt modelId="{676A5FB1-8F54-4159-8E70-0A6CC7BD40EF}" type="pres">
      <dgm:prSet presAssocID="{CC50D6A9-2230-4DEF-9667-C41DEEE05BCF}" presName="thickLine" presStyleLbl="alignNode1" presStyleIdx="9" presStyleCnt="11"/>
      <dgm:spPr/>
    </dgm:pt>
    <dgm:pt modelId="{8740B56C-CDCF-4BD7-AE66-CC4782C16835}" type="pres">
      <dgm:prSet presAssocID="{CC50D6A9-2230-4DEF-9667-C41DEEE05BCF}" presName="horz1" presStyleCnt="0"/>
      <dgm:spPr/>
    </dgm:pt>
    <dgm:pt modelId="{DB1DEA5C-9CBB-43F4-871B-399012C0862A}" type="pres">
      <dgm:prSet presAssocID="{CC50D6A9-2230-4DEF-9667-C41DEEE05BCF}" presName="tx1" presStyleLbl="revTx" presStyleIdx="9" presStyleCnt="11"/>
      <dgm:spPr/>
    </dgm:pt>
    <dgm:pt modelId="{2CE5DFC3-3583-4B20-BE51-C3EDA1C7A85D}" type="pres">
      <dgm:prSet presAssocID="{CC50D6A9-2230-4DEF-9667-C41DEEE05BCF}" presName="vert1" presStyleCnt="0"/>
      <dgm:spPr/>
    </dgm:pt>
    <dgm:pt modelId="{D7016DE2-D04D-4B0A-B9B2-F99DB20DC479}" type="pres">
      <dgm:prSet presAssocID="{869FB029-F303-4D13-8FF5-9586E6C9935E}" presName="thickLine" presStyleLbl="alignNode1" presStyleIdx="10" presStyleCnt="11"/>
      <dgm:spPr/>
    </dgm:pt>
    <dgm:pt modelId="{8C8D0FF8-BF13-45B1-A37B-6C306BFB5396}" type="pres">
      <dgm:prSet presAssocID="{869FB029-F303-4D13-8FF5-9586E6C9935E}" presName="horz1" presStyleCnt="0"/>
      <dgm:spPr/>
    </dgm:pt>
    <dgm:pt modelId="{CE0C79FC-96A1-4274-8C3C-77122B0D9E64}" type="pres">
      <dgm:prSet presAssocID="{869FB029-F303-4D13-8FF5-9586E6C9935E}" presName="tx1" presStyleLbl="revTx" presStyleIdx="10" presStyleCnt="11"/>
      <dgm:spPr/>
    </dgm:pt>
    <dgm:pt modelId="{987F5AAD-996F-4C40-BB7D-B0B161059D0F}" type="pres">
      <dgm:prSet presAssocID="{869FB029-F303-4D13-8FF5-9586E6C9935E}" presName="vert1" presStyleCnt="0"/>
      <dgm:spPr/>
    </dgm:pt>
  </dgm:ptLst>
  <dgm:cxnLst>
    <dgm:cxn modelId="{BEB26C2F-3463-4ED9-B801-55B78C5F0CDE}" srcId="{698AF4B3-2BFE-47B3-88C7-F4CAA5B70807}" destId="{59F2B9E1-EA74-4EEE-B410-28026B909E87}" srcOrd="6" destOrd="0" parTransId="{B36D9B07-8B9B-4C53-B295-19E8E3EEC895}" sibTransId="{2AECFC9E-73C3-4CBE-B42D-BC05098D87BD}"/>
    <dgm:cxn modelId="{76CDA231-C965-4CD7-B477-F20EF373958A}" type="presOf" srcId="{D4348680-76D7-458D-A4DD-8A6377F29BDF}" destId="{1B00DE6D-1146-4C91-883B-5EB0D69946AD}" srcOrd="0" destOrd="0" presId="urn:microsoft.com/office/officeart/2008/layout/LinedList"/>
    <dgm:cxn modelId="{8FBED95C-5359-49CA-9F98-E023A6F3DA8B}" type="presOf" srcId="{59F2B9E1-EA74-4EEE-B410-28026B909E87}" destId="{150604F1-E0AB-487E-97D8-F61935284727}" srcOrd="0" destOrd="0" presId="urn:microsoft.com/office/officeart/2008/layout/LinedList"/>
    <dgm:cxn modelId="{C3925560-4E25-446B-9278-D893E6B0C20D}" type="presOf" srcId="{869FB029-F303-4D13-8FF5-9586E6C9935E}" destId="{CE0C79FC-96A1-4274-8C3C-77122B0D9E64}" srcOrd="0" destOrd="0" presId="urn:microsoft.com/office/officeart/2008/layout/LinedList"/>
    <dgm:cxn modelId="{E3BFBA60-529F-42C1-89D7-8A387D492705}" srcId="{698AF4B3-2BFE-47B3-88C7-F4CAA5B70807}" destId="{9A22D7C3-E0CB-4BB2-9DC7-B07C7499121B}" srcOrd="8" destOrd="0" parTransId="{68CFAAA3-EDA2-4C30-A29F-0FC8BC5FD6BD}" sibTransId="{2F5316E3-084D-4E24-AE8B-E35B7436FB03}"/>
    <dgm:cxn modelId="{349EAF66-1954-4C1C-A1A8-78619356D2C9}" srcId="{698AF4B3-2BFE-47B3-88C7-F4CAA5B70807}" destId="{7ACD0CE3-DA5E-44E0-ACC0-4E83769C27FB}" srcOrd="3" destOrd="0" parTransId="{03F38189-FFCC-4EB4-89CE-5F6C24F5014F}" sibTransId="{1BEBCE4F-4CC7-4349-847A-95E8F5B014D3}"/>
    <dgm:cxn modelId="{9F02194F-81ED-4334-A649-A23695D00B27}" srcId="{698AF4B3-2BFE-47B3-88C7-F4CAA5B70807}" destId="{CC50D6A9-2230-4DEF-9667-C41DEEE05BCF}" srcOrd="9" destOrd="0" parTransId="{74C10ECB-5833-4702-803E-E835F0045373}" sibTransId="{E1CCDEA0-48B0-458B-BD96-1061CCD84D7A}"/>
    <dgm:cxn modelId="{EDBE6750-2E4A-4D3C-B2D0-FF592CE6501B}" type="presOf" srcId="{0EC5BDEA-1F3A-47EE-B508-5D2B4EB3A9DB}" destId="{45B273CB-4ECC-4253-A55F-8C027F81B790}" srcOrd="0" destOrd="0" presId="urn:microsoft.com/office/officeart/2008/layout/LinedList"/>
    <dgm:cxn modelId="{AE5C5171-05F0-44BB-B962-730E3845ECE9}" srcId="{698AF4B3-2BFE-47B3-88C7-F4CAA5B70807}" destId="{42726720-1B2A-4065-8CBF-C3ADC7330B16}" srcOrd="2" destOrd="0" parTransId="{5D47C60D-03DA-47B3-8E36-8CEFC3554F7F}" sibTransId="{1148E482-0543-4D2D-8DDC-06612BF23148}"/>
    <dgm:cxn modelId="{0EABB275-3F63-441E-A2C4-E4F978052134}" srcId="{698AF4B3-2BFE-47B3-88C7-F4CAA5B70807}" destId="{38B55B18-F47A-449D-AC62-FAD15180B5FE}" srcOrd="5" destOrd="0" parTransId="{A763B121-9896-4AED-A199-55B75CD84EE7}" sibTransId="{DA44F55B-190B-471F-B624-D1DFEDFAD112}"/>
    <dgm:cxn modelId="{C64D6B7F-3726-4C87-B8E1-14D898F982AB}" type="presOf" srcId="{38B55B18-F47A-449D-AC62-FAD15180B5FE}" destId="{547C6940-2A10-4501-83E2-14CEF55F71B5}" srcOrd="0" destOrd="0" presId="urn:microsoft.com/office/officeart/2008/layout/LinedList"/>
    <dgm:cxn modelId="{A3DBEE8A-64C0-4912-BFAE-A4329BB42F75}" srcId="{698AF4B3-2BFE-47B3-88C7-F4CAA5B70807}" destId="{40B4E9DB-33BA-4217-BD4E-F429DE3B779C}" srcOrd="1" destOrd="0" parTransId="{DD833F12-E029-4797-AD94-ECE7D6616189}" sibTransId="{B5A76FC4-D0E8-4C39-8A93-8F32ACD9AAE6}"/>
    <dgm:cxn modelId="{2BEAB68D-5B3A-48D1-957A-AF308848CE31}" type="presOf" srcId="{48A64440-94BA-43E4-B31F-22DC60D889AE}" destId="{DE0DA52F-11D4-4BD7-BC40-764ED73533B4}" srcOrd="0" destOrd="0" presId="urn:microsoft.com/office/officeart/2008/layout/LinedList"/>
    <dgm:cxn modelId="{DBC5F592-7881-4BD7-86A3-ACDD780B0EA6}" type="presOf" srcId="{9A22D7C3-E0CB-4BB2-9DC7-B07C7499121B}" destId="{7950EA2C-24EC-42C3-85B8-9E94FADCA6AD}" srcOrd="0" destOrd="0" presId="urn:microsoft.com/office/officeart/2008/layout/LinedList"/>
    <dgm:cxn modelId="{66250E9B-60BA-4EF5-A9A8-A3E890095FF5}" srcId="{698AF4B3-2BFE-47B3-88C7-F4CAA5B70807}" destId="{869FB029-F303-4D13-8FF5-9586E6C9935E}" srcOrd="10" destOrd="0" parTransId="{8DB7E41B-A127-4106-BC25-F63E5CC54C39}" sibTransId="{9D887537-1318-4A7E-A002-4A6BEF1EC1D0}"/>
    <dgm:cxn modelId="{B5C35FA3-F9B6-4F28-BCFF-9A02DF7B8AE2}" type="presOf" srcId="{7ACD0CE3-DA5E-44E0-ACC0-4E83769C27FB}" destId="{94BBD065-1AF8-4D08-8588-82176BEBBB2F}" srcOrd="0" destOrd="0" presId="urn:microsoft.com/office/officeart/2008/layout/LinedList"/>
    <dgm:cxn modelId="{5DD5A8A5-6CDC-4232-9F7B-8F5F48A14BB9}" srcId="{698AF4B3-2BFE-47B3-88C7-F4CAA5B70807}" destId="{0EC5BDEA-1F3A-47EE-B508-5D2B4EB3A9DB}" srcOrd="7" destOrd="0" parTransId="{266C0066-C424-4BDE-A7CA-518158E243B1}" sibTransId="{1C0130D9-76DE-4CBB-BCE6-67D670994FD1}"/>
    <dgm:cxn modelId="{0C06E0AC-B02C-472D-B195-3E154E3271E7}" type="presOf" srcId="{698AF4B3-2BFE-47B3-88C7-F4CAA5B70807}" destId="{B899D39B-1E60-421B-8C27-206B6AF16809}" srcOrd="0" destOrd="0" presId="urn:microsoft.com/office/officeart/2008/layout/LinedList"/>
    <dgm:cxn modelId="{A17297AE-817A-4EEE-BA79-CA62886DCFC7}" srcId="{698AF4B3-2BFE-47B3-88C7-F4CAA5B70807}" destId="{D4348680-76D7-458D-A4DD-8A6377F29BDF}" srcOrd="4" destOrd="0" parTransId="{5BA886B2-8C54-4939-9EC3-45BA0B0A9BA4}" sibTransId="{1084C660-5027-4679-A716-FFEE4C040B0D}"/>
    <dgm:cxn modelId="{9BF3C0B6-C248-448B-99EC-FE3E68097661}" type="presOf" srcId="{CC50D6A9-2230-4DEF-9667-C41DEEE05BCF}" destId="{DB1DEA5C-9CBB-43F4-871B-399012C0862A}" srcOrd="0" destOrd="0" presId="urn:microsoft.com/office/officeart/2008/layout/LinedList"/>
    <dgm:cxn modelId="{F2FFC4D3-2D42-4B23-8C51-686A21AD3A64}" type="presOf" srcId="{42726720-1B2A-4065-8CBF-C3ADC7330B16}" destId="{0C86CE02-0900-42EF-AC10-50F73E888156}" srcOrd="0" destOrd="0" presId="urn:microsoft.com/office/officeart/2008/layout/LinedList"/>
    <dgm:cxn modelId="{F7BB30F8-BBCD-491F-9045-621C054AA53F}" srcId="{698AF4B3-2BFE-47B3-88C7-F4CAA5B70807}" destId="{48A64440-94BA-43E4-B31F-22DC60D889AE}" srcOrd="0" destOrd="0" parTransId="{811B58A6-028C-4B5B-A31B-5A13D5238436}" sibTransId="{C547C3F9-8AC7-404B-BE21-212C19A43BE0}"/>
    <dgm:cxn modelId="{B731D2F9-25A0-441D-BD80-7C58BBB87A59}" type="presOf" srcId="{40B4E9DB-33BA-4217-BD4E-F429DE3B779C}" destId="{0E5F3CC1-A960-4E86-AA9C-6FB42F328C9C}" srcOrd="0" destOrd="0" presId="urn:microsoft.com/office/officeart/2008/layout/LinedList"/>
    <dgm:cxn modelId="{FD496AC6-5388-4CA8-91FF-F72E45529DD8}" type="presParOf" srcId="{B899D39B-1E60-421B-8C27-206B6AF16809}" destId="{3D1B6DC1-4471-4522-82A2-658B98FAA5D4}" srcOrd="0" destOrd="0" presId="urn:microsoft.com/office/officeart/2008/layout/LinedList"/>
    <dgm:cxn modelId="{D435EC67-1075-437D-AFED-CE149FCE6B6B}" type="presParOf" srcId="{B899D39B-1E60-421B-8C27-206B6AF16809}" destId="{4DAF57B1-73D0-45DE-BE47-C0635A5654C1}" srcOrd="1" destOrd="0" presId="urn:microsoft.com/office/officeart/2008/layout/LinedList"/>
    <dgm:cxn modelId="{2DD8F5D2-B113-48CA-9448-F8671F37E3F3}" type="presParOf" srcId="{4DAF57B1-73D0-45DE-BE47-C0635A5654C1}" destId="{DE0DA52F-11D4-4BD7-BC40-764ED73533B4}" srcOrd="0" destOrd="0" presId="urn:microsoft.com/office/officeart/2008/layout/LinedList"/>
    <dgm:cxn modelId="{D5394408-EA1E-4B2F-9125-BA69AF3A3CDE}" type="presParOf" srcId="{4DAF57B1-73D0-45DE-BE47-C0635A5654C1}" destId="{33AFBB3A-C797-4503-A4E2-D8D99F982891}" srcOrd="1" destOrd="0" presId="urn:microsoft.com/office/officeart/2008/layout/LinedList"/>
    <dgm:cxn modelId="{4EEAA632-8F44-48BC-BD0A-1102B6F69BD8}" type="presParOf" srcId="{B899D39B-1E60-421B-8C27-206B6AF16809}" destId="{E4904884-A67C-4FF0-9D41-7470C45397B7}" srcOrd="2" destOrd="0" presId="urn:microsoft.com/office/officeart/2008/layout/LinedList"/>
    <dgm:cxn modelId="{0DA2F4AC-EF05-46E7-9249-326EFB425A43}" type="presParOf" srcId="{B899D39B-1E60-421B-8C27-206B6AF16809}" destId="{23B0E50E-3C33-41ED-AACC-70E46EC3C5CA}" srcOrd="3" destOrd="0" presId="urn:microsoft.com/office/officeart/2008/layout/LinedList"/>
    <dgm:cxn modelId="{3130E292-46C0-43DA-A41D-662DFA033CFB}" type="presParOf" srcId="{23B0E50E-3C33-41ED-AACC-70E46EC3C5CA}" destId="{0E5F3CC1-A960-4E86-AA9C-6FB42F328C9C}" srcOrd="0" destOrd="0" presId="urn:microsoft.com/office/officeart/2008/layout/LinedList"/>
    <dgm:cxn modelId="{8864A3E1-E755-43D8-84D8-8D2388527201}" type="presParOf" srcId="{23B0E50E-3C33-41ED-AACC-70E46EC3C5CA}" destId="{2109FC31-6C64-48D8-8769-26E1EF2E399A}" srcOrd="1" destOrd="0" presId="urn:microsoft.com/office/officeart/2008/layout/LinedList"/>
    <dgm:cxn modelId="{E07A7CE4-44FB-41B8-BD2E-C78B007A728A}" type="presParOf" srcId="{B899D39B-1E60-421B-8C27-206B6AF16809}" destId="{2D1479CF-5BBE-4188-A29D-651968381E4D}" srcOrd="4" destOrd="0" presId="urn:microsoft.com/office/officeart/2008/layout/LinedList"/>
    <dgm:cxn modelId="{E1AC6FB9-BDE4-4F4E-A965-CF92CCB09A52}" type="presParOf" srcId="{B899D39B-1E60-421B-8C27-206B6AF16809}" destId="{32ECE143-94F4-4002-AEA2-B9F9C17BE488}" srcOrd="5" destOrd="0" presId="urn:microsoft.com/office/officeart/2008/layout/LinedList"/>
    <dgm:cxn modelId="{6E07C357-B580-4562-8EA1-A3598B858E51}" type="presParOf" srcId="{32ECE143-94F4-4002-AEA2-B9F9C17BE488}" destId="{0C86CE02-0900-42EF-AC10-50F73E888156}" srcOrd="0" destOrd="0" presId="urn:microsoft.com/office/officeart/2008/layout/LinedList"/>
    <dgm:cxn modelId="{E89A575B-3F07-4473-B571-CCBD8ACA9078}" type="presParOf" srcId="{32ECE143-94F4-4002-AEA2-B9F9C17BE488}" destId="{FEDDCE2F-11CF-4EA8-ADB0-7DCEDCB46787}" srcOrd="1" destOrd="0" presId="urn:microsoft.com/office/officeart/2008/layout/LinedList"/>
    <dgm:cxn modelId="{3A2E9DF5-9F50-453F-8AA7-A947FA302638}" type="presParOf" srcId="{B899D39B-1E60-421B-8C27-206B6AF16809}" destId="{21165057-E516-4CAB-8357-2C1DF9684688}" srcOrd="6" destOrd="0" presId="urn:microsoft.com/office/officeart/2008/layout/LinedList"/>
    <dgm:cxn modelId="{11BC47B7-B625-4D1C-9EAA-1A6CC5A77EE0}" type="presParOf" srcId="{B899D39B-1E60-421B-8C27-206B6AF16809}" destId="{EE6E2FF5-7E30-4F11-B7EC-091D409DB85B}" srcOrd="7" destOrd="0" presId="urn:microsoft.com/office/officeart/2008/layout/LinedList"/>
    <dgm:cxn modelId="{E0771097-80EF-467F-8063-4EE3D170C4E9}" type="presParOf" srcId="{EE6E2FF5-7E30-4F11-B7EC-091D409DB85B}" destId="{94BBD065-1AF8-4D08-8588-82176BEBBB2F}" srcOrd="0" destOrd="0" presId="urn:microsoft.com/office/officeart/2008/layout/LinedList"/>
    <dgm:cxn modelId="{7C124D8E-BDC5-4FF1-B1E7-88A87AD43BE3}" type="presParOf" srcId="{EE6E2FF5-7E30-4F11-B7EC-091D409DB85B}" destId="{CD1D162E-C1AA-453B-9BDC-4097FD82BFB7}" srcOrd="1" destOrd="0" presId="urn:microsoft.com/office/officeart/2008/layout/LinedList"/>
    <dgm:cxn modelId="{C7F22548-5B32-4B95-8F19-E06A4630AC59}" type="presParOf" srcId="{B899D39B-1E60-421B-8C27-206B6AF16809}" destId="{80A5B52C-133B-4FF3-8418-CAF4CA28B2FD}" srcOrd="8" destOrd="0" presId="urn:microsoft.com/office/officeart/2008/layout/LinedList"/>
    <dgm:cxn modelId="{400CBC18-7B60-487E-AA0D-78EB117E3388}" type="presParOf" srcId="{B899D39B-1E60-421B-8C27-206B6AF16809}" destId="{17E23802-074E-43CA-A6AA-985F918ECF49}" srcOrd="9" destOrd="0" presId="urn:microsoft.com/office/officeart/2008/layout/LinedList"/>
    <dgm:cxn modelId="{C3E418D2-EEFF-4DC2-AE5D-F66FBD2A37C5}" type="presParOf" srcId="{17E23802-074E-43CA-A6AA-985F918ECF49}" destId="{1B00DE6D-1146-4C91-883B-5EB0D69946AD}" srcOrd="0" destOrd="0" presId="urn:microsoft.com/office/officeart/2008/layout/LinedList"/>
    <dgm:cxn modelId="{7F89276A-F4E8-4200-85DD-C19ACD926CC6}" type="presParOf" srcId="{17E23802-074E-43CA-A6AA-985F918ECF49}" destId="{6DD49068-189D-49DF-A7F3-36731CAEF681}" srcOrd="1" destOrd="0" presId="urn:microsoft.com/office/officeart/2008/layout/LinedList"/>
    <dgm:cxn modelId="{DED693D8-8674-4A26-A431-644ECF17BA20}" type="presParOf" srcId="{B899D39B-1E60-421B-8C27-206B6AF16809}" destId="{BE7822EC-03E1-4836-A38F-E3CF30F85130}" srcOrd="10" destOrd="0" presId="urn:microsoft.com/office/officeart/2008/layout/LinedList"/>
    <dgm:cxn modelId="{860BA988-669F-4B88-93AC-8A401F5D200A}" type="presParOf" srcId="{B899D39B-1E60-421B-8C27-206B6AF16809}" destId="{F2B0145C-3784-4DAF-9822-B875B6DD2BE7}" srcOrd="11" destOrd="0" presId="urn:microsoft.com/office/officeart/2008/layout/LinedList"/>
    <dgm:cxn modelId="{00E51265-C17F-484D-BD9B-1053CEE9A7B4}" type="presParOf" srcId="{F2B0145C-3784-4DAF-9822-B875B6DD2BE7}" destId="{547C6940-2A10-4501-83E2-14CEF55F71B5}" srcOrd="0" destOrd="0" presId="urn:microsoft.com/office/officeart/2008/layout/LinedList"/>
    <dgm:cxn modelId="{8F4A977C-7495-48CB-A045-22C6F36AB172}" type="presParOf" srcId="{F2B0145C-3784-4DAF-9822-B875B6DD2BE7}" destId="{9BC001F9-344E-45C0-958B-665577807BE5}" srcOrd="1" destOrd="0" presId="urn:microsoft.com/office/officeart/2008/layout/LinedList"/>
    <dgm:cxn modelId="{C6585908-C831-4F76-9EA7-6E2103F6710E}" type="presParOf" srcId="{B899D39B-1E60-421B-8C27-206B6AF16809}" destId="{EB2C780A-490B-4ADB-9366-3FE182F496E5}" srcOrd="12" destOrd="0" presId="urn:microsoft.com/office/officeart/2008/layout/LinedList"/>
    <dgm:cxn modelId="{F4758114-8ADD-4AC4-8660-156D9CA43F93}" type="presParOf" srcId="{B899D39B-1E60-421B-8C27-206B6AF16809}" destId="{E4315931-28E4-4CBF-89C5-7F5B68893AC9}" srcOrd="13" destOrd="0" presId="urn:microsoft.com/office/officeart/2008/layout/LinedList"/>
    <dgm:cxn modelId="{2799BF1F-E727-41EA-A4EB-1B02D94914D9}" type="presParOf" srcId="{E4315931-28E4-4CBF-89C5-7F5B68893AC9}" destId="{150604F1-E0AB-487E-97D8-F61935284727}" srcOrd="0" destOrd="0" presId="urn:microsoft.com/office/officeart/2008/layout/LinedList"/>
    <dgm:cxn modelId="{3052B3E2-0947-4024-9845-CE6359A2B052}" type="presParOf" srcId="{E4315931-28E4-4CBF-89C5-7F5B68893AC9}" destId="{9149554C-8E49-4790-8CE4-AC1B0EA8699E}" srcOrd="1" destOrd="0" presId="urn:microsoft.com/office/officeart/2008/layout/LinedList"/>
    <dgm:cxn modelId="{32ABE595-635C-49AE-BA9B-A18E584C4F0F}" type="presParOf" srcId="{B899D39B-1E60-421B-8C27-206B6AF16809}" destId="{FFE33014-BC62-4F10-84B8-79A95989F00E}" srcOrd="14" destOrd="0" presId="urn:microsoft.com/office/officeart/2008/layout/LinedList"/>
    <dgm:cxn modelId="{04E2F26D-35A4-4950-8199-D1175D05ADB0}" type="presParOf" srcId="{B899D39B-1E60-421B-8C27-206B6AF16809}" destId="{24B08A71-E7BD-4A3D-B754-FB5BEFF3FCC9}" srcOrd="15" destOrd="0" presId="urn:microsoft.com/office/officeart/2008/layout/LinedList"/>
    <dgm:cxn modelId="{16098162-4006-4FB8-8B10-4FB87DA83755}" type="presParOf" srcId="{24B08A71-E7BD-4A3D-B754-FB5BEFF3FCC9}" destId="{45B273CB-4ECC-4253-A55F-8C027F81B790}" srcOrd="0" destOrd="0" presId="urn:microsoft.com/office/officeart/2008/layout/LinedList"/>
    <dgm:cxn modelId="{438673E2-0122-4AF9-B974-F35D5C8C022F}" type="presParOf" srcId="{24B08A71-E7BD-4A3D-B754-FB5BEFF3FCC9}" destId="{83FB12DB-B19E-493E-A1B1-C25AE192D19E}" srcOrd="1" destOrd="0" presId="urn:microsoft.com/office/officeart/2008/layout/LinedList"/>
    <dgm:cxn modelId="{0B97120D-4BA6-40E3-B310-A5917AE65106}" type="presParOf" srcId="{B899D39B-1E60-421B-8C27-206B6AF16809}" destId="{11426F06-1AFE-42E8-8B59-681E372CBDBB}" srcOrd="16" destOrd="0" presId="urn:microsoft.com/office/officeart/2008/layout/LinedList"/>
    <dgm:cxn modelId="{0365DE93-5946-4414-A535-78089C588A8A}" type="presParOf" srcId="{B899D39B-1E60-421B-8C27-206B6AF16809}" destId="{B9B8850A-D9E8-4E1E-8B00-91D3C9438E56}" srcOrd="17" destOrd="0" presId="urn:microsoft.com/office/officeart/2008/layout/LinedList"/>
    <dgm:cxn modelId="{1FF466FC-81E0-49D5-AF6E-FE436BEF7768}" type="presParOf" srcId="{B9B8850A-D9E8-4E1E-8B00-91D3C9438E56}" destId="{7950EA2C-24EC-42C3-85B8-9E94FADCA6AD}" srcOrd="0" destOrd="0" presId="urn:microsoft.com/office/officeart/2008/layout/LinedList"/>
    <dgm:cxn modelId="{D5B677E1-5A22-4559-BF93-DB66EC032775}" type="presParOf" srcId="{B9B8850A-D9E8-4E1E-8B00-91D3C9438E56}" destId="{956B726F-368F-4C44-BA89-488B09EF8994}" srcOrd="1" destOrd="0" presId="urn:microsoft.com/office/officeart/2008/layout/LinedList"/>
    <dgm:cxn modelId="{D38B9BFA-C63C-43FC-A4ED-068103C9E2DC}" type="presParOf" srcId="{B899D39B-1E60-421B-8C27-206B6AF16809}" destId="{676A5FB1-8F54-4159-8E70-0A6CC7BD40EF}" srcOrd="18" destOrd="0" presId="urn:microsoft.com/office/officeart/2008/layout/LinedList"/>
    <dgm:cxn modelId="{83555699-8E75-4EAA-B793-5DD1A17EF223}" type="presParOf" srcId="{B899D39B-1E60-421B-8C27-206B6AF16809}" destId="{8740B56C-CDCF-4BD7-AE66-CC4782C16835}" srcOrd="19" destOrd="0" presId="urn:microsoft.com/office/officeart/2008/layout/LinedList"/>
    <dgm:cxn modelId="{DF91B070-B4C4-4C34-A120-23983957CFE9}" type="presParOf" srcId="{8740B56C-CDCF-4BD7-AE66-CC4782C16835}" destId="{DB1DEA5C-9CBB-43F4-871B-399012C0862A}" srcOrd="0" destOrd="0" presId="urn:microsoft.com/office/officeart/2008/layout/LinedList"/>
    <dgm:cxn modelId="{79051889-7F79-4845-9DB1-6612B76B0780}" type="presParOf" srcId="{8740B56C-CDCF-4BD7-AE66-CC4782C16835}" destId="{2CE5DFC3-3583-4B20-BE51-C3EDA1C7A85D}" srcOrd="1" destOrd="0" presId="urn:microsoft.com/office/officeart/2008/layout/LinedList"/>
    <dgm:cxn modelId="{D314BBE3-9257-4176-B9C5-58BCF42C468E}" type="presParOf" srcId="{B899D39B-1E60-421B-8C27-206B6AF16809}" destId="{D7016DE2-D04D-4B0A-B9B2-F99DB20DC479}" srcOrd="20" destOrd="0" presId="urn:microsoft.com/office/officeart/2008/layout/LinedList"/>
    <dgm:cxn modelId="{9F8AAB48-729F-40F8-A46B-3CAB27B25ADD}" type="presParOf" srcId="{B899D39B-1E60-421B-8C27-206B6AF16809}" destId="{8C8D0FF8-BF13-45B1-A37B-6C306BFB5396}" srcOrd="21" destOrd="0" presId="urn:microsoft.com/office/officeart/2008/layout/LinedList"/>
    <dgm:cxn modelId="{158BBAC3-8CA1-427B-8109-A8923838923A}" type="presParOf" srcId="{8C8D0FF8-BF13-45B1-A37B-6C306BFB5396}" destId="{CE0C79FC-96A1-4274-8C3C-77122B0D9E64}" srcOrd="0" destOrd="0" presId="urn:microsoft.com/office/officeart/2008/layout/LinedList"/>
    <dgm:cxn modelId="{50DF20B2-E454-4DB5-93A2-58313272545A}" type="presParOf" srcId="{8C8D0FF8-BF13-45B1-A37B-6C306BFB5396}" destId="{987F5AAD-996F-4C40-BB7D-B0B161059D0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A12893-F686-47D2-9654-C5AD6937A774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71DC4CB3-CFF6-4573-933E-231857C2303F}">
      <dgm:prSet/>
      <dgm:spPr/>
      <dgm:t>
        <a:bodyPr/>
        <a:lstStyle/>
        <a:p>
          <a:r>
            <a:rPr lang="tr-TR"/>
            <a:t>Eğitim : PISA,THE University Rankings</a:t>
          </a:r>
          <a:endParaRPr lang="en-US"/>
        </a:p>
      </dgm:t>
    </dgm:pt>
    <dgm:pt modelId="{C2095A3C-E635-40EA-BF21-36009CF8C530}" type="parTrans" cxnId="{C1ED2722-6C2F-40D6-A334-3DA06886DE9F}">
      <dgm:prSet/>
      <dgm:spPr/>
      <dgm:t>
        <a:bodyPr/>
        <a:lstStyle/>
        <a:p>
          <a:endParaRPr lang="en-US"/>
        </a:p>
      </dgm:t>
    </dgm:pt>
    <dgm:pt modelId="{650C013B-F661-4D28-AAD6-41DA1EBF3053}" type="sibTrans" cxnId="{C1ED2722-6C2F-40D6-A334-3DA06886DE9F}">
      <dgm:prSet/>
      <dgm:spPr/>
      <dgm:t>
        <a:bodyPr/>
        <a:lstStyle/>
        <a:p>
          <a:endParaRPr lang="en-US"/>
        </a:p>
      </dgm:t>
    </dgm:pt>
    <dgm:pt modelId="{23DB653C-AE79-4AD8-BE25-C52B8A9B7518}">
      <dgm:prSet/>
      <dgm:spPr/>
      <dgm:t>
        <a:bodyPr/>
        <a:lstStyle/>
        <a:p>
          <a:r>
            <a:rPr lang="tr-TR"/>
            <a:t>Özgürlük : RSF,Freedom House</a:t>
          </a:r>
          <a:endParaRPr lang="en-US"/>
        </a:p>
      </dgm:t>
    </dgm:pt>
    <dgm:pt modelId="{5752AE93-5750-43C4-8D50-61968A4344B3}" type="parTrans" cxnId="{BAE59759-EFDA-4B58-B66E-976D884D1108}">
      <dgm:prSet/>
      <dgm:spPr/>
      <dgm:t>
        <a:bodyPr/>
        <a:lstStyle/>
        <a:p>
          <a:endParaRPr lang="en-US"/>
        </a:p>
      </dgm:t>
    </dgm:pt>
    <dgm:pt modelId="{13937A52-4673-45E1-B646-15D84DEB694E}" type="sibTrans" cxnId="{BAE59759-EFDA-4B58-B66E-976D884D1108}">
      <dgm:prSet/>
      <dgm:spPr/>
      <dgm:t>
        <a:bodyPr/>
        <a:lstStyle/>
        <a:p>
          <a:endParaRPr lang="en-US"/>
        </a:p>
      </dgm:t>
    </dgm:pt>
    <dgm:pt modelId="{597E351A-9A5B-4DD6-8625-447A3B2DCFAA}">
      <dgm:prSet/>
      <dgm:spPr/>
      <dgm:t>
        <a:bodyPr/>
        <a:lstStyle/>
        <a:p>
          <a:r>
            <a:rPr lang="tr-TR"/>
            <a:t>Bilimsel Katkı : ScimagoJR ,World Bank Ar-Ge Harcamaları(R&amp;D Expenditure)</a:t>
          </a:r>
          <a:endParaRPr lang="en-US"/>
        </a:p>
      </dgm:t>
    </dgm:pt>
    <dgm:pt modelId="{28B819A1-D82F-48AA-A3DC-E0C3F7C79587}" type="parTrans" cxnId="{69E1CB62-D9BE-4BB4-9B8E-4E51FFB9697C}">
      <dgm:prSet/>
      <dgm:spPr/>
      <dgm:t>
        <a:bodyPr/>
        <a:lstStyle/>
        <a:p>
          <a:endParaRPr lang="en-US"/>
        </a:p>
      </dgm:t>
    </dgm:pt>
    <dgm:pt modelId="{83A42818-2E0B-45C0-BAC4-E061D10B43AA}" type="sibTrans" cxnId="{69E1CB62-D9BE-4BB4-9B8E-4E51FFB9697C}">
      <dgm:prSet/>
      <dgm:spPr/>
      <dgm:t>
        <a:bodyPr/>
        <a:lstStyle/>
        <a:p>
          <a:endParaRPr lang="en-US"/>
        </a:p>
      </dgm:t>
    </dgm:pt>
    <dgm:pt modelId="{FC431409-BA61-420D-BC4A-B070415E66EE}">
      <dgm:prSet/>
      <dgm:spPr/>
      <dgm:t>
        <a:bodyPr/>
        <a:lstStyle/>
        <a:p>
          <a:r>
            <a:rPr lang="tr-TR"/>
            <a:t>Sanat ve Kültüre İlgi : Google Trends</a:t>
          </a:r>
          <a:endParaRPr lang="en-US"/>
        </a:p>
      </dgm:t>
    </dgm:pt>
    <dgm:pt modelId="{709E5184-BC2C-4139-BE02-2D4722A08913}" type="parTrans" cxnId="{2B82C737-6CD3-4A01-BDC1-718127214CFB}">
      <dgm:prSet/>
      <dgm:spPr/>
      <dgm:t>
        <a:bodyPr/>
        <a:lstStyle/>
        <a:p>
          <a:endParaRPr lang="en-US"/>
        </a:p>
      </dgm:t>
    </dgm:pt>
    <dgm:pt modelId="{BD761C69-D153-4BBF-8B20-A19A09DAAD2F}" type="sibTrans" cxnId="{2B82C737-6CD3-4A01-BDC1-718127214CFB}">
      <dgm:prSet/>
      <dgm:spPr/>
      <dgm:t>
        <a:bodyPr/>
        <a:lstStyle/>
        <a:p>
          <a:endParaRPr lang="en-US"/>
        </a:p>
      </dgm:t>
    </dgm:pt>
    <dgm:pt modelId="{0F4177B5-E00C-45FF-9971-9D85FB1C7005}">
      <dgm:prSet/>
      <dgm:spPr/>
      <dgm:t>
        <a:bodyPr/>
        <a:lstStyle/>
        <a:p>
          <a:r>
            <a:rPr lang="tr-TR"/>
            <a:t>Ahlak Seviyesi : CPI,WJP</a:t>
          </a:r>
          <a:endParaRPr lang="en-US"/>
        </a:p>
      </dgm:t>
    </dgm:pt>
    <dgm:pt modelId="{23AADA05-4EBD-434F-9D76-547A5BF13ED9}" type="parTrans" cxnId="{278DEDC6-9D96-411F-85CF-B45FBEB80F49}">
      <dgm:prSet/>
      <dgm:spPr/>
      <dgm:t>
        <a:bodyPr/>
        <a:lstStyle/>
        <a:p>
          <a:endParaRPr lang="en-US"/>
        </a:p>
      </dgm:t>
    </dgm:pt>
    <dgm:pt modelId="{74A4AFEC-D4EE-436B-8DD1-E5C4A7BEA334}" type="sibTrans" cxnId="{278DEDC6-9D96-411F-85CF-B45FBEB80F49}">
      <dgm:prSet/>
      <dgm:spPr/>
      <dgm:t>
        <a:bodyPr/>
        <a:lstStyle/>
        <a:p>
          <a:endParaRPr lang="en-US"/>
        </a:p>
      </dgm:t>
    </dgm:pt>
    <dgm:pt modelId="{FA7BA461-42BD-4886-97C0-241B32894D37}" type="pres">
      <dgm:prSet presAssocID="{66A12893-F686-47D2-9654-C5AD6937A774}" presName="linear" presStyleCnt="0">
        <dgm:presLayoutVars>
          <dgm:animLvl val="lvl"/>
          <dgm:resizeHandles val="exact"/>
        </dgm:presLayoutVars>
      </dgm:prSet>
      <dgm:spPr/>
    </dgm:pt>
    <dgm:pt modelId="{2993BCA7-8E2E-40E7-AEE1-6541CF4D3E44}" type="pres">
      <dgm:prSet presAssocID="{71DC4CB3-CFF6-4573-933E-231857C230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3BD6339-229F-422E-92CE-BF002DBCF022}" type="pres">
      <dgm:prSet presAssocID="{650C013B-F661-4D28-AAD6-41DA1EBF3053}" presName="spacer" presStyleCnt="0"/>
      <dgm:spPr/>
    </dgm:pt>
    <dgm:pt modelId="{60E91A12-3231-43C7-BF0B-931D9045E2B8}" type="pres">
      <dgm:prSet presAssocID="{23DB653C-AE79-4AD8-BE25-C52B8A9B751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292835D-8D9A-463B-A72A-3EFB8B2F44EF}" type="pres">
      <dgm:prSet presAssocID="{13937A52-4673-45E1-B646-15D84DEB694E}" presName="spacer" presStyleCnt="0"/>
      <dgm:spPr/>
    </dgm:pt>
    <dgm:pt modelId="{C231A9F6-29B1-46A7-A877-869E44DB8D5C}" type="pres">
      <dgm:prSet presAssocID="{597E351A-9A5B-4DD6-8625-447A3B2DCFA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2C9CEBB-9E27-4256-B260-929FE9A18065}" type="pres">
      <dgm:prSet presAssocID="{83A42818-2E0B-45C0-BAC4-E061D10B43AA}" presName="spacer" presStyleCnt="0"/>
      <dgm:spPr/>
    </dgm:pt>
    <dgm:pt modelId="{A6F9E67C-E83F-4C7A-A4BF-D686BECDF07A}" type="pres">
      <dgm:prSet presAssocID="{FC431409-BA61-420D-BC4A-B070415E66E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7B59E01-DDBA-4CA6-A4F6-5AAF6CC5CDC8}" type="pres">
      <dgm:prSet presAssocID="{BD761C69-D153-4BBF-8B20-A19A09DAAD2F}" presName="spacer" presStyleCnt="0"/>
      <dgm:spPr/>
    </dgm:pt>
    <dgm:pt modelId="{171D51D4-4FF1-4F7A-A477-ACB47359B41C}" type="pres">
      <dgm:prSet presAssocID="{0F4177B5-E00C-45FF-9971-9D85FB1C700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1ED2722-6C2F-40D6-A334-3DA06886DE9F}" srcId="{66A12893-F686-47D2-9654-C5AD6937A774}" destId="{71DC4CB3-CFF6-4573-933E-231857C2303F}" srcOrd="0" destOrd="0" parTransId="{C2095A3C-E635-40EA-BF21-36009CF8C530}" sibTransId="{650C013B-F661-4D28-AAD6-41DA1EBF3053}"/>
    <dgm:cxn modelId="{2B82C737-6CD3-4A01-BDC1-718127214CFB}" srcId="{66A12893-F686-47D2-9654-C5AD6937A774}" destId="{FC431409-BA61-420D-BC4A-B070415E66EE}" srcOrd="3" destOrd="0" parTransId="{709E5184-BC2C-4139-BE02-2D4722A08913}" sibTransId="{BD761C69-D153-4BBF-8B20-A19A09DAAD2F}"/>
    <dgm:cxn modelId="{69E1CB62-D9BE-4BB4-9B8E-4E51FFB9697C}" srcId="{66A12893-F686-47D2-9654-C5AD6937A774}" destId="{597E351A-9A5B-4DD6-8625-447A3B2DCFAA}" srcOrd="2" destOrd="0" parTransId="{28B819A1-D82F-48AA-A3DC-E0C3F7C79587}" sibTransId="{83A42818-2E0B-45C0-BAC4-E061D10B43AA}"/>
    <dgm:cxn modelId="{41E16E63-3DB4-4D00-97DD-727E3D681FC5}" type="presOf" srcId="{23DB653C-AE79-4AD8-BE25-C52B8A9B7518}" destId="{60E91A12-3231-43C7-BF0B-931D9045E2B8}" srcOrd="0" destOrd="0" presId="urn:microsoft.com/office/officeart/2005/8/layout/vList2"/>
    <dgm:cxn modelId="{055D3244-316C-43AF-BBF7-D982580F3C49}" type="presOf" srcId="{66A12893-F686-47D2-9654-C5AD6937A774}" destId="{FA7BA461-42BD-4886-97C0-241B32894D37}" srcOrd="0" destOrd="0" presId="urn:microsoft.com/office/officeart/2005/8/layout/vList2"/>
    <dgm:cxn modelId="{BAE59759-EFDA-4B58-B66E-976D884D1108}" srcId="{66A12893-F686-47D2-9654-C5AD6937A774}" destId="{23DB653C-AE79-4AD8-BE25-C52B8A9B7518}" srcOrd="1" destOrd="0" parTransId="{5752AE93-5750-43C4-8D50-61968A4344B3}" sibTransId="{13937A52-4673-45E1-B646-15D84DEB694E}"/>
    <dgm:cxn modelId="{8FB59791-0009-4061-A1A7-A84F88E6C7BE}" type="presOf" srcId="{0F4177B5-E00C-45FF-9971-9D85FB1C7005}" destId="{171D51D4-4FF1-4F7A-A477-ACB47359B41C}" srcOrd="0" destOrd="0" presId="urn:microsoft.com/office/officeart/2005/8/layout/vList2"/>
    <dgm:cxn modelId="{3EAB10C3-FC3D-4A7B-ACC8-7986D556375E}" type="presOf" srcId="{71DC4CB3-CFF6-4573-933E-231857C2303F}" destId="{2993BCA7-8E2E-40E7-AEE1-6541CF4D3E44}" srcOrd="0" destOrd="0" presId="urn:microsoft.com/office/officeart/2005/8/layout/vList2"/>
    <dgm:cxn modelId="{278DEDC6-9D96-411F-85CF-B45FBEB80F49}" srcId="{66A12893-F686-47D2-9654-C5AD6937A774}" destId="{0F4177B5-E00C-45FF-9971-9D85FB1C7005}" srcOrd="4" destOrd="0" parTransId="{23AADA05-4EBD-434F-9D76-547A5BF13ED9}" sibTransId="{74A4AFEC-D4EE-436B-8DD1-E5C4A7BEA334}"/>
    <dgm:cxn modelId="{6DA361E7-E03A-4A5E-A42E-F2BFCC80CCA5}" type="presOf" srcId="{597E351A-9A5B-4DD6-8625-447A3B2DCFAA}" destId="{C231A9F6-29B1-46A7-A877-869E44DB8D5C}" srcOrd="0" destOrd="0" presId="urn:microsoft.com/office/officeart/2005/8/layout/vList2"/>
    <dgm:cxn modelId="{5A21BFE9-A91B-4535-8CE3-C2432C187341}" type="presOf" srcId="{FC431409-BA61-420D-BC4A-B070415E66EE}" destId="{A6F9E67C-E83F-4C7A-A4BF-D686BECDF07A}" srcOrd="0" destOrd="0" presId="urn:microsoft.com/office/officeart/2005/8/layout/vList2"/>
    <dgm:cxn modelId="{EE3720DA-B5BF-4357-918B-354130931951}" type="presParOf" srcId="{FA7BA461-42BD-4886-97C0-241B32894D37}" destId="{2993BCA7-8E2E-40E7-AEE1-6541CF4D3E44}" srcOrd="0" destOrd="0" presId="urn:microsoft.com/office/officeart/2005/8/layout/vList2"/>
    <dgm:cxn modelId="{4B533EF5-76DD-4737-A68C-BFFF912784DF}" type="presParOf" srcId="{FA7BA461-42BD-4886-97C0-241B32894D37}" destId="{53BD6339-229F-422E-92CE-BF002DBCF022}" srcOrd="1" destOrd="0" presId="urn:microsoft.com/office/officeart/2005/8/layout/vList2"/>
    <dgm:cxn modelId="{74F8FAB0-4CD0-4BD8-9908-8BD50466BC6D}" type="presParOf" srcId="{FA7BA461-42BD-4886-97C0-241B32894D37}" destId="{60E91A12-3231-43C7-BF0B-931D9045E2B8}" srcOrd="2" destOrd="0" presId="urn:microsoft.com/office/officeart/2005/8/layout/vList2"/>
    <dgm:cxn modelId="{C6EAC257-D101-4716-BB2E-3E6282737973}" type="presParOf" srcId="{FA7BA461-42BD-4886-97C0-241B32894D37}" destId="{2292835D-8D9A-463B-A72A-3EFB8B2F44EF}" srcOrd="3" destOrd="0" presId="urn:microsoft.com/office/officeart/2005/8/layout/vList2"/>
    <dgm:cxn modelId="{97C37366-A7D8-4E51-8EAA-07A6871D1AFD}" type="presParOf" srcId="{FA7BA461-42BD-4886-97C0-241B32894D37}" destId="{C231A9F6-29B1-46A7-A877-869E44DB8D5C}" srcOrd="4" destOrd="0" presId="urn:microsoft.com/office/officeart/2005/8/layout/vList2"/>
    <dgm:cxn modelId="{BD6BF8AB-5E6D-45ED-90FD-4A694DB2F2F6}" type="presParOf" srcId="{FA7BA461-42BD-4886-97C0-241B32894D37}" destId="{12C9CEBB-9E27-4256-B260-929FE9A18065}" srcOrd="5" destOrd="0" presId="urn:microsoft.com/office/officeart/2005/8/layout/vList2"/>
    <dgm:cxn modelId="{B7AFE6BE-D819-4769-B80D-C079937635BE}" type="presParOf" srcId="{FA7BA461-42BD-4886-97C0-241B32894D37}" destId="{A6F9E67C-E83F-4C7A-A4BF-D686BECDF07A}" srcOrd="6" destOrd="0" presId="urn:microsoft.com/office/officeart/2005/8/layout/vList2"/>
    <dgm:cxn modelId="{DCB7411F-5C66-4257-B664-829EA0E63864}" type="presParOf" srcId="{FA7BA461-42BD-4886-97C0-241B32894D37}" destId="{C7B59E01-DDBA-4CA6-A4F6-5AAF6CC5CDC8}" srcOrd="7" destOrd="0" presId="urn:microsoft.com/office/officeart/2005/8/layout/vList2"/>
    <dgm:cxn modelId="{6524C39D-C256-4E4A-80F0-7168F63904DA}" type="presParOf" srcId="{FA7BA461-42BD-4886-97C0-241B32894D37}" destId="{171D51D4-4FF1-4F7A-A477-ACB47359B41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011F69-CE59-4D2A-8AD4-7A4CFD343E95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92CD545-1D12-418F-8B3B-17B458558A20}">
      <dgm:prSet/>
      <dgm:spPr/>
      <dgm:t>
        <a:bodyPr/>
        <a:lstStyle/>
        <a:p>
          <a:r>
            <a:rPr lang="tr-TR" dirty="0"/>
            <a:t>Eksik Veri</a:t>
          </a:r>
          <a:endParaRPr lang="en-US" dirty="0"/>
        </a:p>
      </dgm:t>
    </dgm:pt>
    <dgm:pt modelId="{2BA9F20D-72B0-45E3-94B7-D5D0A4E13CA5}" type="parTrans" cxnId="{02C93F1B-E22F-4409-92F7-A157CBC61EF4}">
      <dgm:prSet/>
      <dgm:spPr/>
      <dgm:t>
        <a:bodyPr/>
        <a:lstStyle/>
        <a:p>
          <a:endParaRPr lang="en-US"/>
        </a:p>
      </dgm:t>
    </dgm:pt>
    <dgm:pt modelId="{7998FBF9-F4E8-4E80-B0C2-77637C1ADF08}" type="sibTrans" cxnId="{02C93F1B-E22F-4409-92F7-A157CBC61EF4}">
      <dgm:prSet/>
      <dgm:spPr/>
      <dgm:t>
        <a:bodyPr/>
        <a:lstStyle/>
        <a:p>
          <a:endParaRPr lang="en-US"/>
        </a:p>
      </dgm:t>
    </dgm:pt>
    <dgm:pt modelId="{27FFF9EF-0CFE-4D37-B172-3F5DC738333B}">
      <dgm:prSet/>
      <dgm:spPr/>
      <dgm:t>
        <a:bodyPr/>
        <a:lstStyle/>
        <a:p>
          <a:r>
            <a:rPr lang="tr-TR" dirty="0"/>
            <a:t>İstenilen Formatta Veri Eksikliği</a:t>
          </a:r>
          <a:endParaRPr lang="en-US" dirty="0"/>
        </a:p>
      </dgm:t>
    </dgm:pt>
    <dgm:pt modelId="{0BA2E016-E291-4501-9A10-4EF8C3F01D9E}" type="parTrans" cxnId="{1C05BA67-EA54-4A84-A38E-E2086BA7B965}">
      <dgm:prSet/>
      <dgm:spPr/>
      <dgm:t>
        <a:bodyPr/>
        <a:lstStyle/>
        <a:p>
          <a:endParaRPr lang="en-US"/>
        </a:p>
      </dgm:t>
    </dgm:pt>
    <dgm:pt modelId="{9977C052-2A76-4B47-8B34-51E18A49B04B}" type="sibTrans" cxnId="{1C05BA67-EA54-4A84-A38E-E2086BA7B965}">
      <dgm:prSet/>
      <dgm:spPr/>
      <dgm:t>
        <a:bodyPr/>
        <a:lstStyle/>
        <a:p>
          <a:endParaRPr lang="en-US"/>
        </a:p>
      </dgm:t>
    </dgm:pt>
    <dgm:pt modelId="{C1A385C2-C065-4B40-B656-BEE7F0307920}">
      <dgm:prSet/>
      <dgm:spPr/>
      <dgm:t>
        <a:bodyPr/>
        <a:lstStyle/>
        <a:p>
          <a:r>
            <a:rPr lang="tr-TR" dirty="0"/>
            <a:t>Veri Düzenlemede Yaşanılan Problemler</a:t>
          </a:r>
          <a:endParaRPr lang="en-US" dirty="0"/>
        </a:p>
      </dgm:t>
    </dgm:pt>
    <dgm:pt modelId="{0E2B565E-CE38-4E5A-8436-3069A5CD65AF}" type="parTrans" cxnId="{965C6890-B463-40D8-AD2A-1E13C54FD0C8}">
      <dgm:prSet/>
      <dgm:spPr/>
      <dgm:t>
        <a:bodyPr/>
        <a:lstStyle/>
        <a:p>
          <a:endParaRPr lang="en-US"/>
        </a:p>
      </dgm:t>
    </dgm:pt>
    <dgm:pt modelId="{4C28C60C-2D13-40A4-883F-F5F06415DDD4}" type="sibTrans" cxnId="{965C6890-B463-40D8-AD2A-1E13C54FD0C8}">
      <dgm:prSet/>
      <dgm:spPr/>
      <dgm:t>
        <a:bodyPr/>
        <a:lstStyle/>
        <a:p>
          <a:endParaRPr lang="en-US"/>
        </a:p>
      </dgm:t>
    </dgm:pt>
    <dgm:pt modelId="{00FE5991-27FC-41E2-BD51-E88A5EA9B243}">
      <dgm:prSet/>
      <dgm:spPr/>
      <dgm:t>
        <a:bodyPr/>
        <a:lstStyle/>
        <a:p>
          <a:r>
            <a:rPr lang="tr-TR"/>
            <a:t>Score Normalizasyonları</a:t>
          </a:r>
          <a:endParaRPr lang="en-US"/>
        </a:p>
      </dgm:t>
    </dgm:pt>
    <dgm:pt modelId="{EDE90096-37B8-4B66-8F45-FA07B8AC9910}" type="parTrans" cxnId="{282E6484-D50B-421D-B90D-9B16646D2ADF}">
      <dgm:prSet/>
      <dgm:spPr/>
      <dgm:t>
        <a:bodyPr/>
        <a:lstStyle/>
        <a:p>
          <a:endParaRPr lang="en-US"/>
        </a:p>
      </dgm:t>
    </dgm:pt>
    <dgm:pt modelId="{0003C6E7-22A6-463E-82D0-6ADE267AB400}" type="sibTrans" cxnId="{282E6484-D50B-421D-B90D-9B16646D2ADF}">
      <dgm:prSet/>
      <dgm:spPr/>
      <dgm:t>
        <a:bodyPr/>
        <a:lstStyle/>
        <a:p>
          <a:endParaRPr lang="en-US"/>
        </a:p>
      </dgm:t>
    </dgm:pt>
    <dgm:pt modelId="{11C7BBEE-BDF7-4B2E-A4B1-498CA47BF0CC}" type="pres">
      <dgm:prSet presAssocID="{EF011F69-CE59-4D2A-8AD4-7A4CFD343E95}" presName="linear" presStyleCnt="0">
        <dgm:presLayoutVars>
          <dgm:dir/>
          <dgm:animLvl val="lvl"/>
          <dgm:resizeHandles val="exact"/>
        </dgm:presLayoutVars>
      </dgm:prSet>
      <dgm:spPr/>
    </dgm:pt>
    <dgm:pt modelId="{0B4F0666-0C53-4E12-B810-B887E9DA44CD}" type="pres">
      <dgm:prSet presAssocID="{292CD545-1D12-418F-8B3B-17B458558A20}" presName="parentLin" presStyleCnt="0"/>
      <dgm:spPr/>
    </dgm:pt>
    <dgm:pt modelId="{2207DAA6-A02B-4D5E-BF57-9710FD4F3A80}" type="pres">
      <dgm:prSet presAssocID="{292CD545-1D12-418F-8B3B-17B458558A20}" presName="parentLeftMargin" presStyleLbl="node1" presStyleIdx="0" presStyleCnt="4"/>
      <dgm:spPr/>
    </dgm:pt>
    <dgm:pt modelId="{12B8A61C-B695-4A47-816A-CE1A336A386C}" type="pres">
      <dgm:prSet presAssocID="{292CD545-1D12-418F-8B3B-17B458558A2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734054B-70DB-47F2-9260-F1C9E4B96AAE}" type="pres">
      <dgm:prSet presAssocID="{292CD545-1D12-418F-8B3B-17B458558A20}" presName="negativeSpace" presStyleCnt="0"/>
      <dgm:spPr/>
    </dgm:pt>
    <dgm:pt modelId="{3970C4D0-4C5E-4F09-88D7-A76A80DEE6BE}" type="pres">
      <dgm:prSet presAssocID="{292CD545-1D12-418F-8B3B-17B458558A20}" presName="childText" presStyleLbl="conFgAcc1" presStyleIdx="0" presStyleCnt="4">
        <dgm:presLayoutVars>
          <dgm:bulletEnabled val="1"/>
        </dgm:presLayoutVars>
      </dgm:prSet>
      <dgm:spPr/>
    </dgm:pt>
    <dgm:pt modelId="{3EAA94F9-C660-4E55-9E21-D570F7E6150B}" type="pres">
      <dgm:prSet presAssocID="{7998FBF9-F4E8-4E80-B0C2-77637C1ADF08}" presName="spaceBetweenRectangles" presStyleCnt="0"/>
      <dgm:spPr/>
    </dgm:pt>
    <dgm:pt modelId="{710D1FA6-6FE9-466E-8D43-A8CD0F57EC24}" type="pres">
      <dgm:prSet presAssocID="{27FFF9EF-0CFE-4D37-B172-3F5DC738333B}" presName="parentLin" presStyleCnt="0"/>
      <dgm:spPr/>
    </dgm:pt>
    <dgm:pt modelId="{F7933028-618F-456D-A383-88DAE0A78137}" type="pres">
      <dgm:prSet presAssocID="{27FFF9EF-0CFE-4D37-B172-3F5DC738333B}" presName="parentLeftMargin" presStyleLbl="node1" presStyleIdx="0" presStyleCnt="4"/>
      <dgm:spPr/>
    </dgm:pt>
    <dgm:pt modelId="{35883CD8-0D19-41E9-90F5-299D406D3EEA}" type="pres">
      <dgm:prSet presAssocID="{27FFF9EF-0CFE-4D37-B172-3F5DC738333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90F677B-19C5-44B1-BA81-4B7A4B2B4607}" type="pres">
      <dgm:prSet presAssocID="{27FFF9EF-0CFE-4D37-B172-3F5DC738333B}" presName="negativeSpace" presStyleCnt="0"/>
      <dgm:spPr/>
    </dgm:pt>
    <dgm:pt modelId="{E8A37FBA-920A-492E-AAAE-E2B0979D7AAE}" type="pres">
      <dgm:prSet presAssocID="{27FFF9EF-0CFE-4D37-B172-3F5DC738333B}" presName="childText" presStyleLbl="conFgAcc1" presStyleIdx="1" presStyleCnt="4">
        <dgm:presLayoutVars>
          <dgm:bulletEnabled val="1"/>
        </dgm:presLayoutVars>
      </dgm:prSet>
      <dgm:spPr/>
    </dgm:pt>
    <dgm:pt modelId="{D0364FDD-294C-4BA0-B741-46797AFC8FDA}" type="pres">
      <dgm:prSet presAssocID="{9977C052-2A76-4B47-8B34-51E18A49B04B}" presName="spaceBetweenRectangles" presStyleCnt="0"/>
      <dgm:spPr/>
    </dgm:pt>
    <dgm:pt modelId="{A9CA1F4B-5EF9-43E5-A3A0-F679F2676DDA}" type="pres">
      <dgm:prSet presAssocID="{C1A385C2-C065-4B40-B656-BEE7F0307920}" presName="parentLin" presStyleCnt="0"/>
      <dgm:spPr/>
    </dgm:pt>
    <dgm:pt modelId="{98F3D7CF-F0EC-4B8B-8E83-3B7B90E55794}" type="pres">
      <dgm:prSet presAssocID="{C1A385C2-C065-4B40-B656-BEE7F0307920}" presName="parentLeftMargin" presStyleLbl="node1" presStyleIdx="1" presStyleCnt="4"/>
      <dgm:spPr/>
    </dgm:pt>
    <dgm:pt modelId="{FB123AD6-E6C2-427F-B0E3-49729F50C8E0}" type="pres">
      <dgm:prSet presAssocID="{C1A385C2-C065-4B40-B656-BEE7F030792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E2E3EB0-6924-402D-8B53-DB6547877B2A}" type="pres">
      <dgm:prSet presAssocID="{C1A385C2-C065-4B40-B656-BEE7F0307920}" presName="negativeSpace" presStyleCnt="0"/>
      <dgm:spPr/>
    </dgm:pt>
    <dgm:pt modelId="{63770049-88E0-46B1-8EC8-92E7C917D636}" type="pres">
      <dgm:prSet presAssocID="{C1A385C2-C065-4B40-B656-BEE7F0307920}" presName="childText" presStyleLbl="conFgAcc1" presStyleIdx="2" presStyleCnt="4">
        <dgm:presLayoutVars>
          <dgm:bulletEnabled val="1"/>
        </dgm:presLayoutVars>
      </dgm:prSet>
      <dgm:spPr/>
    </dgm:pt>
    <dgm:pt modelId="{75FB2B0C-D852-43FE-AEF5-37B15D944872}" type="pres">
      <dgm:prSet presAssocID="{4C28C60C-2D13-40A4-883F-F5F06415DDD4}" presName="spaceBetweenRectangles" presStyleCnt="0"/>
      <dgm:spPr/>
    </dgm:pt>
    <dgm:pt modelId="{DA4B32F3-E193-49DD-A8F2-01D93EFD415A}" type="pres">
      <dgm:prSet presAssocID="{00FE5991-27FC-41E2-BD51-E88A5EA9B243}" presName="parentLin" presStyleCnt="0"/>
      <dgm:spPr/>
    </dgm:pt>
    <dgm:pt modelId="{F8893705-92AB-4E12-918D-CFC37694D7CD}" type="pres">
      <dgm:prSet presAssocID="{00FE5991-27FC-41E2-BD51-E88A5EA9B243}" presName="parentLeftMargin" presStyleLbl="node1" presStyleIdx="2" presStyleCnt="4"/>
      <dgm:spPr/>
    </dgm:pt>
    <dgm:pt modelId="{626EFCBC-4A96-4377-85E4-5C570CD60D10}" type="pres">
      <dgm:prSet presAssocID="{00FE5991-27FC-41E2-BD51-E88A5EA9B24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477518C-BBE0-4EAE-8939-E4D374E8E2C2}" type="pres">
      <dgm:prSet presAssocID="{00FE5991-27FC-41E2-BD51-E88A5EA9B243}" presName="negativeSpace" presStyleCnt="0"/>
      <dgm:spPr/>
    </dgm:pt>
    <dgm:pt modelId="{28BACA0F-EC00-4A30-8F1D-723D8982B3F6}" type="pres">
      <dgm:prSet presAssocID="{00FE5991-27FC-41E2-BD51-E88A5EA9B24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DC0C106-12F0-4D04-8C67-9CA9689351C4}" type="presOf" srcId="{00FE5991-27FC-41E2-BD51-E88A5EA9B243}" destId="{626EFCBC-4A96-4377-85E4-5C570CD60D10}" srcOrd="1" destOrd="0" presId="urn:microsoft.com/office/officeart/2005/8/layout/list1"/>
    <dgm:cxn modelId="{02C93F1B-E22F-4409-92F7-A157CBC61EF4}" srcId="{EF011F69-CE59-4D2A-8AD4-7A4CFD343E95}" destId="{292CD545-1D12-418F-8B3B-17B458558A20}" srcOrd="0" destOrd="0" parTransId="{2BA9F20D-72B0-45E3-94B7-D5D0A4E13CA5}" sibTransId="{7998FBF9-F4E8-4E80-B0C2-77637C1ADF08}"/>
    <dgm:cxn modelId="{128E503E-2CD9-454B-97B3-A8831F8951C4}" type="presOf" srcId="{00FE5991-27FC-41E2-BD51-E88A5EA9B243}" destId="{F8893705-92AB-4E12-918D-CFC37694D7CD}" srcOrd="0" destOrd="0" presId="urn:microsoft.com/office/officeart/2005/8/layout/list1"/>
    <dgm:cxn modelId="{CA26E745-3743-444F-A008-A9FE65657FC0}" type="presOf" srcId="{27FFF9EF-0CFE-4D37-B172-3F5DC738333B}" destId="{35883CD8-0D19-41E9-90F5-299D406D3EEA}" srcOrd="1" destOrd="0" presId="urn:microsoft.com/office/officeart/2005/8/layout/list1"/>
    <dgm:cxn modelId="{1C05BA67-EA54-4A84-A38E-E2086BA7B965}" srcId="{EF011F69-CE59-4D2A-8AD4-7A4CFD343E95}" destId="{27FFF9EF-0CFE-4D37-B172-3F5DC738333B}" srcOrd="1" destOrd="0" parTransId="{0BA2E016-E291-4501-9A10-4EF8C3F01D9E}" sibTransId="{9977C052-2A76-4B47-8B34-51E18A49B04B}"/>
    <dgm:cxn modelId="{EDDDAF4D-5A59-4DDC-B310-8432F695F8C0}" type="presOf" srcId="{292CD545-1D12-418F-8B3B-17B458558A20}" destId="{2207DAA6-A02B-4D5E-BF57-9710FD4F3A80}" srcOrd="0" destOrd="0" presId="urn:microsoft.com/office/officeart/2005/8/layout/list1"/>
    <dgm:cxn modelId="{C5ABBE6F-F5AB-434F-917E-8C8BD17866CA}" type="presOf" srcId="{292CD545-1D12-418F-8B3B-17B458558A20}" destId="{12B8A61C-B695-4A47-816A-CE1A336A386C}" srcOrd="1" destOrd="0" presId="urn:microsoft.com/office/officeart/2005/8/layout/list1"/>
    <dgm:cxn modelId="{282E6484-D50B-421D-B90D-9B16646D2ADF}" srcId="{EF011F69-CE59-4D2A-8AD4-7A4CFD343E95}" destId="{00FE5991-27FC-41E2-BD51-E88A5EA9B243}" srcOrd="3" destOrd="0" parTransId="{EDE90096-37B8-4B66-8F45-FA07B8AC9910}" sibTransId="{0003C6E7-22A6-463E-82D0-6ADE267AB400}"/>
    <dgm:cxn modelId="{45F2658D-1680-4023-AEBA-288DD6F059AA}" type="presOf" srcId="{EF011F69-CE59-4D2A-8AD4-7A4CFD343E95}" destId="{11C7BBEE-BDF7-4B2E-A4B1-498CA47BF0CC}" srcOrd="0" destOrd="0" presId="urn:microsoft.com/office/officeart/2005/8/layout/list1"/>
    <dgm:cxn modelId="{9B02D88E-43D7-44B2-A827-5B1E8F51499A}" type="presOf" srcId="{C1A385C2-C065-4B40-B656-BEE7F0307920}" destId="{98F3D7CF-F0EC-4B8B-8E83-3B7B90E55794}" srcOrd="0" destOrd="0" presId="urn:microsoft.com/office/officeart/2005/8/layout/list1"/>
    <dgm:cxn modelId="{965C6890-B463-40D8-AD2A-1E13C54FD0C8}" srcId="{EF011F69-CE59-4D2A-8AD4-7A4CFD343E95}" destId="{C1A385C2-C065-4B40-B656-BEE7F0307920}" srcOrd="2" destOrd="0" parTransId="{0E2B565E-CE38-4E5A-8436-3069A5CD65AF}" sibTransId="{4C28C60C-2D13-40A4-883F-F5F06415DDD4}"/>
    <dgm:cxn modelId="{AFAC03AA-155E-430A-A722-272DB7D0D7A8}" type="presOf" srcId="{C1A385C2-C065-4B40-B656-BEE7F0307920}" destId="{FB123AD6-E6C2-427F-B0E3-49729F50C8E0}" srcOrd="1" destOrd="0" presId="urn:microsoft.com/office/officeart/2005/8/layout/list1"/>
    <dgm:cxn modelId="{DF3FCAAC-9EF9-4A29-9E63-05DDDB2E2E91}" type="presOf" srcId="{27FFF9EF-0CFE-4D37-B172-3F5DC738333B}" destId="{F7933028-618F-456D-A383-88DAE0A78137}" srcOrd="0" destOrd="0" presId="urn:microsoft.com/office/officeart/2005/8/layout/list1"/>
    <dgm:cxn modelId="{7B72F2C5-51C4-450E-A56C-28BAC006904F}" type="presParOf" srcId="{11C7BBEE-BDF7-4B2E-A4B1-498CA47BF0CC}" destId="{0B4F0666-0C53-4E12-B810-B887E9DA44CD}" srcOrd="0" destOrd="0" presId="urn:microsoft.com/office/officeart/2005/8/layout/list1"/>
    <dgm:cxn modelId="{2682A379-E88D-4941-82DD-05041C18B217}" type="presParOf" srcId="{0B4F0666-0C53-4E12-B810-B887E9DA44CD}" destId="{2207DAA6-A02B-4D5E-BF57-9710FD4F3A80}" srcOrd="0" destOrd="0" presId="urn:microsoft.com/office/officeart/2005/8/layout/list1"/>
    <dgm:cxn modelId="{8E5880AD-3EFB-4D1C-B585-D7216E207910}" type="presParOf" srcId="{0B4F0666-0C53-4E12-B810-B887E9DA44CD}" destId="{12B8A61C-B695-4A47-816A-CE1A336A386C}" srcOrd="1" destOrd="0" presId="urn:microsoft.com/office/officeart/2005/8/layout/list1"/>
    <dgm:cxn modelId="{B2ACF66D-EEE6-46D6-AB89-72CC7CCA6BD7}" type="presParOf" srcId="{11C7BBEE-BDF7-4B2E-A4B1-498CA47BF0CC}" destId="{D734054B-70DB-47F2-9260-F1C9E4B96AAE}" srcOrd="1" destOrd="0" presId="urn:microsoft.com/office/officeart/2005/8/layout/list1"/>
    <dgm:cxn modelId="{718E7008-D4C5-4CCC-887A-DFD3A91920D7}" type="presParOf" srcId="{11C7BBEE-BDF7-4B2E-A4B1-498CA47BF0CC}" destId="{3970C4D0-4C5E-4F09-88D7-A76A80DEE6BE}" srcOrd="2" destOrd="0" presId="urn:microsoft.com/office/officeart/2005/8/layout/list1"/>
    <dgm:cxn modelId="{2000FB26-A279-49A3-8F06-8AA65EE9BE09}" type="presParOf" srcId="{11C7BBEE-BDF7-4B2E-A4B1-498CA47BF0CC}" destId="{3EAA94F9-C660-4E55-9E21-D570F7E6150B}" srcOrd="3" destOrd="0" presId="urn:microsoft.com/office/officeart/2005/8/layout/list1"/>
    <dgm:cxn modelId="{4ED4A16A-DB61-46CB-963E-AE0D7E70ACB7}" type="presParOf" srcId="{11C7BBEE-BDF7-4B2E-A4B1-498CA47BF0CC}" destId="{710D1FA6-6FE9-466E-8D43-A8CD0F57EC24}" srcOrd="4" destOrd="0" presId="urn:microsoft.com/office/officeart/2005/8/layout/list1"/>
    <dgm:cxn modelId="{5856079C-91D2-43B4-8649-5264FAC1C31A}" type="presParOf" srcId="{710D1FA6-6FE9-466E-8D43-A8CD0F57EC24}" destId="{F7933028-618F-456D-A383-88DAE0A78137}" srcOrd="0" destOrd="0" presId="urn:microsoft.com/office/officeart/2005/8/layout/list1"/>
    <dgm:cxn modelId="{26B32BAD-C874-4FA5-AED2-A2343DE94341}" type="presParOf" srcId="{710D1FA6-6FE9-466E-8D43-A8CD0F57EC24}" destId="{35883CD8-0D19-41E9-90F5-299D406D3EEA}" srcOrd="1" destOrd="0" presId="urn:microsoft.com/office/officeart/2005/8/layout/list1"/>
    <dgm:cxn modelId="{2DDAB50D-F860-4A46-958B-364142BF3275}" type="presParOf" srcId="{11C7BBEE-BDF7-4B2E-A4B1-498CA47BF0CC}" destId="{890F677B-19C5-44B1-BA81-4B7A4B2B4607}" srcOrd="5" destOrd="0" presId="urn:microsoft.com/office/officeart/2005/8/layout/list1"/>
    <dgm:cxn modelId="{CDFB59E6-F92A-458D-8A5D-9F351EEAF8B6}" type="presParOf" srcId="{11C7BBEE-BDF7-4B2E-A4B1-498CA47BF0CC}" destId="{E8A37FBA-920A-492E-AAAE-E2B0979D7AAE}" srcOrd="6" destOrd="0" presId="urn:microsoft.com/office/officeart/2005/8/layout/list1"/>
    <dgm:cxn modelId="{48F5BB07-A2E3-49D6-8564-540655A56A9F}" type="presParOf" srcId="{11C7BBEE-BDF7-4B2E-A4B1-498CA47BF0CC}" destId="{D0364FDD-294C-4BA0-B741-46797AFC8FDA}" srcOrd="7" destOrd="0" presId="urn:microsoft.com/office/officeart/2005/8/layout/list1"/>
    <dgm:cxn modelId="{CDB833A1-3F22-4E1E-A5B6-44CB2856064E}" type="presParOf" srcId="{11C7BBEE-BDF7-4B2E-A4B1-498CA47BF0CC}" destId="{A9CA1F4B-5EF9-43E5-A3A0-F679F2676DDA}" srcOrd="8" destOrd="0" presId="urn:microsoft.com/office/officeart/2005/8/layout/list1"/>
    <dgm:cxn modelId="{6529F252-D6FA-400D-A36B-AB6C4885E755}" type="presParOf" srcId="{A9CA1F4B-5EF9-43E5-A3A0-F679F2676DDA}" destId="{98F3D7CF-F0EC-4B8B-8E83-3B7B90E55794}" srcOrd="0" destOrd="0" presId="urn:microsoft.com/office/officeart/2005/8/layout/list1"/>
    <dgm:cxn modelId="{EAA626B7-D3B2-4337-896E-284163D60F53}" type="presParOf" srcId="{A9CA1F4B-5EF9-43E5-A3A0-F679F2676DDA}" destId="{FB123AD6-E6C2-427F-B0E3-49729F50C8E0}" srcOrd="1" destOrd="0" presId="urn:microsoft.com/office/officeart/2005/8/layout/list1"/>
    <dgm:cxn modelId="{D918D833-DFDF-4D7D-984C-CC8F1DDF29AD}" type="presParOf" srcId="{11C7BBEE-BDF7-4B2E-A4B1-498CA47BF0CC}" destId="{BE2E3EB0-6924-402D-8B53-DB6547877B2A}" srcOrd="9" destOrd="0" presId="urn:microsoft.com/office/officeart/2005/8/layout/list1"/>
    <dgm:cxn modelId="{6DEE8B4B-A68C-4012-9E07-1C738F694A68}" type="presParOf" srcId="{11C7BBEE-BDF7-4B2E-A4B1-498CA47BF0CC}" destId="{63770049-88E0-46B1-8EC8-92E7C917D636}" srcOrd="10" destOrd="0" presId="urn:microsoft.com/office/officeart/2005/8/layout/list1"/>
    <dgm:cxn modelId="{D8496C86-F44F-433B-BEBB-39E606DFC1DF}" type="presParOf" srcId="{11C7BBEE-BDF7-4B2E-A4B1-498CA47BF0CC}" destId="{75FB2B0C-D852-43FE-AEF5-37B15D944872}" srcOrd="11" destOrd="0" presId="urn:microsoft.com/office/officeart/2005/8/layout/list1"/>
    <dgm:cxn modelId="{0A839328-26CE-4C2B-AECD-5BCC6E5A199C}" type="presParOf" srcId="{11C7BBEE-BDF7-4B2E-A4B1-498CA47BF0CC}" destId="{DA4B32F3-E193-49DD-A8F2-01D93EFD415A}" srcOrd="12" destOrd="0" presId="urn:microsoft.com/office/officeart/2005/8/layout/list1"/>
    <dgm:cxn modelId="{D16EDF2E-11C9-42A5-8C51-E5B43C3C5340}" type="presParOf" srcId="{DA4B32F3-E193-49DD-A8F2-01D93EFD415A}" destId="{F8893705-92AB-4E12-918D-CFC37694D7CD}" srcOrd="0" destOrd="0" presId="urn:microsoft.com/office/officeart/2005/8/layout/list1"/>
    <dgm:cxn modelId="{2089918F-3202-4FF6-BD2D-839CD8596E2B}" type="presParOf" srcId="{DA4B32F3-E193-49DD-A8F2-01D93EFD415A}" destId="{626EFCBC-4A96-4377-85E4-5C570CD60D10}" srcOrd="1" destOrd="0" presId="urn:microsoft.com/office/officeart/2005/8/layout/list1"/>
    <dgm:cxn modelId="{600E595B-169F-465B-A567-176DF3CEB0A3}" type="presParOf" srcId="{11C7BBEE-BDF7-4B2E-A4B1-498CA47BF0CC}" destId="{1477518C-BBE0-4EAE-8939-E4D374E8E2C2}" srcOrd="13" destOrd="0" presId="urn:microsoft.com/office/officeart/2005/8/layout/list1"/>
    <dgm:cxn modelId="{5745014D-793D-440F-A3DB-4E9865C1B270}" type="presParOf" srcId="{11C7BBEE-BDF7-4B2E-A4B1-498CA47BF0CC}" destId="{28BACA0F-EC00-4A30-8F1D-723D8982B3F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B1C7F45-B055-4A9D-9A1F-C20F40198FD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F014E2-2EF8-4229-9F26-998AEAB160E5}">
      <dgm:prSet/>
      <dgm:spPr/>
      <dgm:t>
        <a:bodyPr/>
        <a:lstStyle/>
        <a:p>
          <a:r>
            <a:rPr lang="tr-TR"/>
            <a:t>Eğitim Skoru</a:t>
          </a:r>
          <a:endParaRPr lang="en-US"/>
        </a:p>
      </dgm:t>
    </dgm:pt>
    <dgm:pt modelId="{2BDA4EAC-F7A4-4D73-91BC-2C5EA9045DAE}" type="parTrans" cxnId="{B26CB78E-88F1-4247-A7AD-C53C4EEC4186}">
      <dgm:prSet/>
      <dgm:spPr/>
      <dgm:t>
        <a:bodyPr/>
        <a:lstStyle/>
        <a:p>
          <a:endParaRPr lang="en-US"/>
        </a:p>
      </dgm:t>
    </dgm:pt>
    <dgm:pt modelId="{B6CFC86F-8915-4346-AE70-40D800CE78F4}" type="sibTrans" cxnId="{B26CB78E-88F1-4247-A7AD-C53C4EEC4186}">
      <dgm:prSet/>
      <dgm:spPr/>
      <dgm:t>
        <a:bodyPr/>
        <a:lstStyle/>
        <a:p>
          <a:endParaRPr lang="en-US"/>
        </a:p>
      </dgm:t>
    </dgm:pt>
    <dgm:pt modelId="{A2C50839-0158-42B6-A4B3-F9E7EF4208F1}">
      <dgm:prSet/>
      <dgm:spPr/>
      <dgm:t>
        <a:bodyPr/>
        <a:lstStyle/>
        <a:p>
          <a:r>
            <a:rPr lang="tr-TR"/>
            <a:t>Özgürlük Skoru</a:t>
          </a:r>
          <a:endParaRPr lang="en-US"/>
        </a:p>
      </dgm:t>
    </dgm:pt>
    <dgm:pt modelId="{CB755207-B791-4883-928F-ED5B0892240E}" type="parTrans" cxnId="{1D0B9F00-7D9B-4809-B9FF-B26CBFA70943}">
      <dgm:prSet/>
      <dgm:spPr/>
      <dgm:t>
        <a:bodyPr/>
        <a:lstStyle/>
        <a:p>
          <a:endParaRPr lang="en-US"/>
        </a:p>
      </dgm:t>
    </dgm:pt>
    <dgm:pt modelId="{6F2836F7-2CA6-431B-9370-2032007ED289}" type="sibTrans" cxnId="{1D0B9F00-7D9B-4809-B9FF-B26CBFA70943}">
      <dgm:prSet/>
      <dgm:spPr/>
      <dgm:t>
        <a:bodyPr/>
        <a:lstStyle/>
        <a:p>
          <a:endParaRPr lang="en-US"/>
        </a:p>
      </dgm:t>
    </dgm:pt>
    <dgm:pt modelId="{6CFD4036-D166-4826-ACF2-49416C243FA4}">
      <dgm:prSet/>
      <dgm:spPr/>
      <dgm:t>
        <a:bodyPr/>
        <a:lstStyle/>
        <a:p>
          <a:r>
            <a:rPr lang="tr-TR"/>
            <a:t>Bilimsel Katkı Skoru</a:t>
          </a:r>
          <a:endParaRPr lang="en-US"/>
        </a:p>
      </dgm:t>
    </dgm:pt>
    <dgm:pt modelId="{CF7B4F78-29BB-4449-9BDF-B9370DA9FC49}" type="parTrans" cxnId="{78FCF205-6E12-42E4-8C88-8D0A899C6682}">
      <dgm:prSet/>
      <dgm:spPr/>
      <dgm:t>
        <a:bodyPr/>
        <a:lstStyle/>
        <a:p>
          <a:endParaRPr lang="en-US"/>
        </a:p>
      </dgm:t>
    </dgm:pt>
    <dgm:pt modelId="{768FC72E-9011-4866-A165-E62547700390}" type="sibTrans" cxnId="{78FCF205-6E12-42E4-8C88-8D0A899C6682}">
      <dgm:prSet/>
      <dgm:spPr/>
      <dgm:t>
        <a:bodyPr/>
        <a:lstStyle/>
        <a:p>
          <a:endParaRPr lang="en-US"/>
        </a:p>
      </dgm:t>
    </dgm:pt>
    <dgm:pt modelId="{A0AA8F13-83BC-4BBA-BCDC-9FD1E9F42C53}">
      <dgm:prSet/>
      <dgm:spPr/>
      <dgm:t>
        <a:bodyPr/>
        <a:lstStyle/>
        <a:p>
          <a:r>
            <a:rPr lang="tr-TR"/>
            <a:t>Sanat ve Kültüre İlgi Skoru</a:t>
          </a:r>
          <a:endParaRPr lang="en-US"/>
        </a:p>
      </dgm:t>
    </dgm:pt>
    <dgm:pt modelId="{66EC5B76-778C-41BA-898A-13B30AB41CFE}" type="parTrans" cxnId="{E5507A65-CF65-45A2-B373-50B57EE8A607}">
      <dgm:prSet/>
      <dgm:spPr/>
      <dgm:t>
        <a:bodyPr/>
        <a:lstStyle/>
        <a:p>
          <a:endParaRPr lang="en-US"/>
        </a:p>
      </dgm:t>
    </dgm:pt>
    <dgm:pt modelId="{D7F3FFF9-C6AA-4BA3-B222-07406739E53A}" type="sibTrans" cxnId="{E5507A65-CF65-45A2-B373-50B57EE8A607}">
      <dgm:prSet/>
      <dgm:spPr/>
      <dgm:t>
        <a:bodyPr/>
        <a:lstStyle/>
        <a:p>
          <a:endParaRPr lang="en-US"/>
        </a:p>
      </dgm:t>
    </dgm:pt>
    <dgm:pt modelId="{83FC1463-E03A-424D-A7DD-A9E60AA049AF}">
      <dgm:prSet/>
      <dgm:spPr/>
      <dgm:t>
        <a:bodyPr/>
        <a:lstStyle/>
        <a:p>
          <a:r>
            <a:rPr lang="tr-TR" dirty="0"/>
            <a:t>Ahlak Seviyesi Skoru</a:t>
          </a:r>
          <a:endParaRPr lang="en-US" dirty="0"/>
        </a:p>
      </dgm:t>
    </dgm:pt>
    <dgm:pt modelId="{3E93C235-AC1E-4C37-AA12-A82E854D415F}" type="parTrans" cxnId="{9CB01E99-79E4-452B-A028-5FB3A52B8566}">
      <dgm:prSet/>
      <dgm:spPr/>
      <dgm:t>
        <a:bodyPr/>
        <a:lstStyle/>
        <a:p>
          <a:endParaRPr lang="en-US"/>
        </a:p>
      </dgm:t>
    </dgm:pt>
    <dgm:pt modelId="{BB11B0CF-F553-48C1-88EA-BF7C00E5DE98}" type="sibTrans" cxnId="{9CB01E99-79E4-452B-A028-5FB3A52B8566}">
      <dgm:prSet/>
      <dgm:spPr/>
      <dgm:t>
        <a:bodyPr/>
        <a:lstStyle/>
        <a:p>
          <a:endParaRPr lang="en-US"/>
        </a:p>
      </dgm:t>
    </dgm:pt>
    <dgm:pt modelId="{7C97052F-79B7-4A34-A6A7-33A51A6B694E}">
      <dgm:prSet/>
      <dgm:spPr/>
      <dgm:t>
        <a:bodyPr/>
        <a:lstStyle/>
        <a:p>
          <a:r>
            <a:rPr lang="tr-TR" dirty="0"/>
            <a:t>Genel Skor ve Analiz</a:t>
          </a:r>
          <a:endParaRPr lang="en-US" dirty="0"/>
        </a:p>
      </dgm:t>
    </dgm:pt>
    <dgm:pt modelId="{897A29B4-3859-4AE2-8382-4EF5E4344B81}" type="parTrans" cxnId="{B04C6997-B72E-479A-A52F-50D1B36AD87D}">
      <dgm:prSet/>
      <dgm:spPr/>
      <dgm:t>
        <a:bodyPr/>
        <a:lstStyle/>
        <a:p>
          <a:endParaRPr lang="en-US"/>
        </a:p>
      </dgm:t>
    </dgm:pt>
    <dgm:pt modelId="{D578A992-86DE-4116-82A4-7C41A14669BC}" type="sibTrans" cxnId="{B04C6997-B72E-479A-A52F-50D1B36AD87D}">
      <dgm:prSet/>
      <dgm:spPr/>
      <dgm:t>
        <a:bodyPr/>
        <a:lstStyle/>
        <a:p>
          <a:endParaRPr lang="en-US"/>
        </a:p>
      </dgm:t>
    </dgm:pt>
    <dgm:pt modelId="{441A036E-F081-43E1-B142-627C58AB4B08}">
      <dgm:prSet/>
      <dgm:spPr/>
      <dgm:t>
        <a:bodyPr/>
        <a:lstStyle/>
        <a:p>
          <a:r>
            <a:rPr lang="tr-TR" dirty="0"/>
            <a:t>Korelasyon Analizi</a:t>
          </a:r>
          <a:endParaRPr lang="en-US" dirty="0"/>
        </a:p>
      </dgm:t>
    </dgm:pt>
    <dgm:pt modelId="{55FB4282-14FD-4E6F-A5E6-352C7BD1B58D}" type="parTrans" cxnId="{8F8B0A68-932B-4A07-B6BE-E544D8FCBF38}">
      <dgm:prSet/>
      <dgm:spPr/>
      <dgm:t>
        <a:bodyPr/>
        <a:lstStyle/>
        <a:p>
          <a:endParaRPr lang="tr-TR"/>
        </a:p>
      </dgm:t>
    </dgm:pt>
    <dgm:pt modelId="{EDBDD4EE-A7C2-40A1-BF0A-90F05646162E}" type="sibTrans" cxnId="{8F8B0A68-932B-4A07-B6BE-E544D8FCBF38}">
      <dgm:prSet/>
      <dgm:spPr/>
      <dgm:t>
        <a:bodyPr/>
        <a:lstStyle/>
        <a:p>
          <a:endParaRPr lang="tr-TR"/>
        </a:p>
      </dgm:t>
    </dgm:pt>
    <dgm:pt modelId="{43243476-79E3-4B76-8865-6CE12A4E1B38}" type="pres">
      <dgm:prSet presAssocID="{0B1C7F45-B055-4A9D-9A1F-C20F40198FDE}" presName="vert0" presStyleCnt="0">
        <dgm:presLayoutVars>
          <dgm:dir/>
          <dgm:animOne val="branch"/>
          <dgm:animLvl val="lvl"/>
        </dgm:presLayoutVars>
      </dgm:prSet>
      <dgm:spPr/>
    </dgm:pt>
    <dgm:pt modelId="{C3A16C1E-FC08-4B11-AB88-1EC563530F20}" type="pres">
      <dgm:prSet presAssocID="{50F014E2-2EF8-4229-9F26-998AEAB160E5}" presName="thickLine" presStyleLbl="alignNode1" presStyleIdx="0" presStyleCnt="7"/>
      <dgm:spPr/>
    </dgm:pt>
    <dgm:pt modelId="{9602099E-9CAA-4F83-B508-3043F18A84F5}" type="pres">
      <dgm:prSet presAssocID="{50F014E2-2EF8-4229-9F26-998AEAB160E5}" presName="horz1" presStyleCnt="0"/>
      <dgm:spPr/>
    </dgm:pt>
    <dgm:pt modelId="{EA0184A4-2456-44B6-A152-2D3274FF39C0}" type="pres">
      <dgm:prSet presAssocID="{50F014E2-2EF8-4229-9F26-998AEAB160E5}" presName="tx1" presStyleLbl="revTx" presStyleIdx="0" presStyleCnt="7"/>
      <dgm:spPr/>
    </dgm:pt>
    <dgm:pt modelId="{F893A1B4-A928-4F89-8563-D536DF2BCCF5}" type="pres">
      <dgm:prSet presAssocID="{50F014E2-2EF8-4229-9F26-998AEAB160E5}" presName="vert1" presStyleCnt="0"/>
      <dgm:spPr/>
    </dgm:pt>
    <dgm:pt modelId="{F8070FE0-F7AC-4E50-9CF9-25BE6B7FD69B}" type="pres">
      <dgm:prSet presAssocID="{A2C50839-0158-42B6-A4B3-F9E7EF4208F1}" presName="thickLine" presStyleLbl="alignNode1" presStyleIdx="1" presStyleCnt="7"/>
      <dgm:spPr/>
    </dgm:pt>
    <dgm:pt modelId="{D838C042-2226-4F4E-89FB-2D2F2359D59C}" type="pres">
      <dgm:prSet presAssocID="{A2C50839-0158-42B6-A4B3-F9E7EF4208F1}" presName="horz1" presStyleCnt="0"/>
      <dgm:spPr/>
    </dgm:pt>
    <dgm:pt modelId="{3D82C5D3-B45B-46FA-A660-5C8D1BEEF046}" type="pres">
      <dgm:prSet presAssocID="{A2C50839-0158-42B6-A4B3-F9E7EF4208F1}" presName="tx1" presStyleLbl="revTx" presStyleIdx="1" presStyleCnt="7"/>
      <dgm:spPr/>
    </dgm:pt>
    <dgm:pt modelId="{FE202D12-356D-4C04-876B-A8B47A83A207}" type="pres">
      <dgm:prSet presAssocID="{A2C50839-0158-42B6-A4B3-F9E7EF4208F1}" presName="vert1" presStyleCnt="0"/>
      <dgm:spPr/>
    </dgm:pt>
    <dgm:pt modelId="{69193AA5-0B5E-42A0-A9E4-28546B31B381}" type="pres">
      <dgm:prSet presAssocID="{6CFD4036-D166-4826-ACF2-49416C243FA4}" presName="thickLine" presStyleLbl="alignNode1" presStyleIdx="2" presStyleCnt="7"/>
      <dgm:spPr/>
    </dgm:pt>
    <dgm:pt modelId="{E9B4D40E-50CE-42A3-8FC7-1A3664FAFE91}" type="pres">
      <dgm:prSet presAssocID="{6CFD4036-D166-4826-ACF2-49416C243FA4}" presName="horz1" presStyleCnt="0"/>
      <dgm:spPr/>
    </dgm:pt>
    <dgm:pt modelId="{F7328232-A0CA-4417-BE94-409DA8D8E624}" type="pres">
      <dgm:prSet presAssocID="{6CFD4036-D166-4826-ACF2-49416C243FA4}" presName="tx1" presStyleLbl="revTx" presStyleIdx="2" presStyleCnt="7"/>
      <dgm:spPr/>
    </dgm:pt>
    <dgm:pt modelId="{96EED5FA-5FBF-4FE3-8249-9B0930CA9023}" type="pres">
      <dgm:prSet presAssocID="{6CFD4036-D166-4826-ACF2-49416C243FA4}" presName="vert1" presStyleCnt="0"/>
      <dgm:spPr/>
    </dgm:pt>
    <dgm:pt modelId="{C0428DE9-30E2-402C-AC85-0DDF24109B99}" type="pres">
      <dgm:prSet presAssocID="{A0AA8F13-83BC-4BBA-BCDC-9FD1E9F42C53}" presName="thickLine" presStyleLbl="alignNode1" presStyleIdx="3" presStyleCnt="7"/>
      <dgm:spPr/>
    </dgm:pt>
    <dgm:pt modelId="{FA7D4DF1-1BB8-498A-B96D-756D0FF15CC7}" type="pres">
      <dgm:prSet presAssocID="{A0AA8F13-83BC-4BBA-BCDC-9FD1E9F42C53}" presName="horz1" presStyleCnt="0"/>
      <dgm:spPr/>
    </dgm:pt>
    <dgm:pt modelId="{85C32B30-6B2A-4772-83D2-6CD7C085FE4E}" type="pres">
      <dgm:prSet presAssocID="{A0AA8F13-83BC-4BBA-BCDC-9FD1E9F42C53}" presName="tx1" presStyleLbl="revTx" presStyleIdx="3" presStyleCnt="7"/>
      <dgm:spPr/>
    </dgm:pt>
    <dgm:pt modelId="{26FB31EF-DE47-4A51-8DCE-8DC7052BC351}" type="pres">
      <dgm:prSet presAssocID="{A0AA8F13-83BC-4BBA-BCDC-9FD1E9F42C53}" presName="vert1" presStyleCnt="0"/>
      <dgm:spPr/>
    </dgm:pt>
    <dgm:pt modelId="{D40DF7DF-BB24-48D6-9369-38B4E181ACD8}" type="pres">
      <dgm:prSet presAssocID="{83FC1463-E03A-424D-A7DD-A9E60AA049AF}" presName="thickLine" presStyleLbl="alignNode1" presStyleIdx="4" presStyleCnt="7"/>
      <dgm:spPr/>
    </dgm:pt>
    <dgm:pt modelId="{B75152B5-DFE4-40BB-A43C-5027CD9F6523}" type="pres">
      <dgm:prSet presAssocID="{83FC1463-E03A-424D-A7DD-A9E60AA049AF}" presName="horz1" presStyleCnt="0"/>
      <dgm:spPr/>
    </dgm:pt>
    <dgm:pt modelId="{BB68201C-3078-4EED-B73D-016B51FE62BF}" type="pres">
      <dgm:prSet presAssocID="{83FC1463-E03A-424D-A7DD-A9E60AA049AF}" presName="tx1" presStyleLbl="revTx" presStyleIdx="4" presStyleCnt="7"/>
      <dgm:spPr/>
    </dgm:pt>
    <dgm:pt modelId="{0AACDD28-ECBD-4CC2-99EF-B66273CE731B}" type="pres">
      <dgm:prSet presAssocID="{83FC1463-E03A-424D-A7DD-A9E60AA049AF}" presName="vert1" presStyleCnt="0"/>
      <dgm:spPr/>
    </dgm:pt>
    <dgm:pt modelId="{C47110EE-C67D-40F1-B83C-CC7118710D7B}" type="pres">
      <dgm:prSet presAssocID="{7C97052F-79B7-4A34-A6A7-33A51A6B694E}" presName="thickLine" presStyleLbl="alignNode1" presStyleIdx="5" presStyleCnt="7"/>
      <dgm:spPr/>
    </dgm:pt>
    <dgm:pt modelId="{F4BD6029-286E-4358-B9AA-C226D201D182}" type="pres">
      <dgm:prSet presAssocID="{7C97052F-79B7-4A34-A6A7-33A51A6B694E}" presName="horz1" presStyleCnt="0"/>
      <dgm:spPr/>
    </dgm:pt>
    <dgm:pt modelId="{FC1B3B07-B37E-4888-9CBD-9C9EA84E251E}" type="pres">
      <dgm:prSet presAssocID="{7C97052F-79B7-4A34-A6A7-33A51A6B694E}" presName="tx1" presStyleLbl="revTx" presStyleIdx="5" presStyleCnt="7"/>
      <dgm:spPr/>
    </dgm:pt>
    <dgm:pt modelId="{6A633398-57F3-4A48-952F-8241107B327B}" type="pres">
      <dgm:prSet presAssocID="{7C97052F-79B7-4A34-A6A7-33A51A6B694E}" presName="vert1" presStyleCnt="0"/>
      <dgm:spPr/>
    </dgm:pt>
    <dgm:pt modelId="{096D191D-C093-47AD-95A1-05F0E1DF9F0E}" type="pres">
      <dgm:prSet presAssocID="{441A036E-F081-43E1-B142-627C58AB4B08}" presName="thickLine" presStyleLbl="alignNode1" presStyleIdx="6" presStyleCnt="7"/>
      <dgm:spPr/>
    </dgm:pt>
    <dgm:pt modelId="{EDC0D635-DECA-41C3-BDEA-158993B070DE}" type="pres">
      <dgm:prSet presAssocID="{441A036E-F081-43E1-B142-627C58AB4B08}" presName="horz1" presStyleCnt="0"/>
      <dgm:spPr/>
    </dgm:pt>
    <dgm:pt modelId="{BD5DD85F-217C-490E-A1F0-5E7BBCEFA386}" type="pres">
      <dgm:prSet presAssocID="{441A036E-F081-43E1-B142-627C58AB4B08}" presName="tx1" presStyleLbl="revTx" presStyleIdx="6" presStyleCnt="7"/>
      <dgm:spPr/>
    </dgm:pt>
    <dgm:pt modelId="{575C7071-BB42-4E50-B7E9-EA4203251975}" type="pres">
      <dgm:prSet presAssocID="{441A036E-F081-43E1-B142-627C58AB4B08}" presName="vert1" presStyleCnt="0"/>
      <dgm:spPr/>
    </dgm:pt>
  </dgm:ptLst>
  <dgm:cxnLst>
    <dgm:cxn modelId="{1D0B9F00-7D9B-4809-B9FF-B26CBFA70943}" srcId="{0B1C7F45-B055-4A9D-9A1F-C20F40198FDE}" destId="{A2C50839-0158-42B6-A4B3-F9E7EF4208F1}" srcOrd="1" destOrd="0" parTransId="{CB755207-B791-4883-928F-ED5B0892240E}" sibTransId="{6F2836F7-2CA6-431B-9370-2032007ED289}"/>
    <dgm:cxn modelId="{E69B4803-0773-46ED-B995-B9EAC56F51C0}" type="presOf" srcId="{441A036E-F081-43E1-B142-627C58AB4B08}" destId="{BD5DD85F-217C-490E-A1F0-5E7BBCEFA386}" srcOrd="0" destOrd="0" presId="urn:microsoft.com/office/officeart/2008/layout/LinedList"/>
    <dgm:cxn modelId="{78FCF205-6E12-42E4-8C88-8D0A899C6682}" srcId="{0B1C7F45-B055-4A9D-9A1F-C20F40198FDE}" destId="{6CFD4036-D166-4826-ACF2-49416C243FA4}" srcOrd="2" destOrd="0" parTransId="{CF7B4F78-29BB-4449-9BDF-B9370DA9FC49}" sibTransId="{768FC72E-9011-4866-A165-E62547700390}"/>
    <dgm:cxn modelId="{C078875E-1795-42F4-BB95-13EC2DDB1B85}" type="presOf" srcId="{A0AA8F13-83BC-4BBA-BCDC-9FD1E9F42C53}" destId="{85C32B30-6B2A-4772-83D2-6CD7C085FE4E}" srcOrd="0" destOrd="0" presId="urn:microsoft.com/office/officeart/2008/layout/LinedList"/>
    <dgm:cxn modelId="{E5507A65-CF65-45A2-B373-50B57EE8A607}" srcId="{0B1C7F45-B055-4A9D-9A1F-C20F40198FDE}" destId="{A0AA8F13-83BC-4BBA-BCDC-9FD1E9F42C53}" srcOrd="3" destOrd="0" parTransId="{66EC5B76-778C-41BA-898A-13B30AB41CFE}" sibTransId="{D7F3FFF9-C6AA-4BA3-B222-07406739E53A}"/>
    <dgm:cxn modelId="{8F8B0A68-932B-4A07-B6BE-E544D8FCBF38}" srcId="{0B1C7F45-B055-4A9D-9A1F-C20F40198FDE}" destId="{441A036E-F081-43E1-B142-627C58AB4B08}" srcOrd="6" destOrd="0" parTransId="{55FB4282-14FD-4E6F-A5E6-352C7BD1B58D}" sibTransId="{EDBDD4EE-A7C2-40A1-BF0A-90F05646162E}"/>
    <dgm:cxn modelId="{751A1E7C-43BD-4A91-8B73-C5E690A493C2}" type="presOf" srcId="{A2C50839-0158-42B6-A4B3-F9E7EF4208F1}" destId="{3D82C5D3-B45B-46FA-A660-5C8D1BEEF046}" srcOrd="0" destOrd="0" presId="urn:microsoft.com/office/officeart/2008/layout/LinedList"/>
    <dgm:cxn modelId="{B26CB78E-88F1-4247-A7AD-C53C4EEC4186}" srcId="{0B1C7F45-B055-4A9D-9A1F-C20F40198FDE}" destId="{50F014E2-2EF8-4229-9F26-998AEAB160E5}" srcOrd="0" destOrd="0" parTransId="{2BDA4EAC-F7A4-4D73-91BC-2C5EA9045DAE}" sibTransId="{B6CFC86F-8915-4346-AE70-40D800CE78F4}"/>
    <dgm:cxn modelId="{B04C6997-B72E-479A-A52F-50D1B36AD87D}" srcId="{0B1C7F45-B055-4A9D-9A1F-C20F40198FDE}" destId="{7C97052F-79B7-4A34-A6A7-33A51A6B694E}" srcOrd="5" destOrd="0" parTransId="{897A29B4-3859-4AE2-8382-4EF5E4344B81}" sibTransId="{D578A992-86DE-4116-82A4-7C41A14669BC}"/>
    <dgm:cxn modelId="{9CB01E99-79E4-452B-A028-5FB3A52B8566}" srcId="{0B1C7F45-B055-4A9D-9A1F-C20F40198FDE}" destId="{83FC1463-E03A-424D-A7DD-A9E60AA049AF}" srcOrd="4" destOrd="0" parTransId="{3E93C235-AC1E-4C37-AA12-A82E854D415F}" sibTransId="{BB11B0CF-F553-48C1-88EA-BF7C00E5DE98}"/>
    <dgm:cxn modelId="{FD87F4A8-5E34-489F-BD22-FFF4E1F78A02}" type="presOf" srcId="{83FC1463-E03A-424D-A7DD-A9E60AA049AF}" destId="{BB68201C-3078-4EED-B73D-016B51FE62BF}" srcOrd="0" destOrd="0" presId="urn:microsoft.com/office/officeart/2008/layout/LinedList"/>
    <dgm:cxn modelId="{84462FAD-34AB-4439-82AE-5C60FAF100D9}" type="presOf" srcId="{50F014E2-2EF8-4229-9F26-998AEAB160E5}" destId="{EA0184A4-2456-44B6-A152-2D3274FF39C0}" srcOrd="0" destOrd="0" presId="urn:microsoft.com/office/officeart/2008/layout/LinedList"/>
    <dgm:cxn modelId="{B91D5CCC-332F-4E09-B2A9-7A74C4D8290D}" type="presOf" srcId="{7C97052F-79B7-4A34-A6A7-33A51A6B694E}" destId="{FC1B3B07-B37E-4888-9CBD-9C9EA84E251E}" srcOrd="0" destOrd="0" presId="urn:microsoft.com/office/officeart/2008/layout/LinedList"/>
    <dgm:cxn modelId="{047F64EC-50B5-474A-B22A-E471A573DFD1}" type="presOf" srcId="{6CFD4036-D166-4826-ACF2-49416C243FA4}" destId="{F7328232-A0CA-4417-BE94-409DA8D8E624}" srcOrd="0" destOrd="0" presId="urn:microsoft.com/office/officeart/2008/layout/LinedList"/>
    <dgm:cxn modelId="{64A663F0-B740-4175-A8EC-C8AEF89F64F7}" type="presOf" srcId="{0B1C7F45-B055-4A9D-9A1F-C20F40198FDE}" destId="{43243476-79E3-4B76-8865-6CE12A4E1B38}" srcOrd="0" destOrd="0" presId="urn:microsoft.com/office/officeart/2008/layout/LinedList"/>
    <dgm:cxn modelId="{ECF45EE2-0F32-4D5F-98B7-8662843A0C60}" type="presParOf" srcId="{43243476-79E3-4B76-8865-6CE12A4E1B38}" destId="{C3A16C1E-FC08-4B11-AB88-1EC563530F20}" srcOrd="0" destOrd="0" presId="urn:microsoft.com/office/officeart/2008/layout/LinedList"/>
    <dgm:cxn modelId="{8F126B42-B77F-4788-ADDE-3A6C89D12F60}" type="presParOf" srcId="{43243476-79E3-4B76-8865-6CE12A4E1B38}" destId="{9602099E-9CAA-4F83-B508-3043F18A84F5}" srcOrd="1" destOrd="0" presId="urn:microsoft.com/office/officeart/2008/layout/LinedList"/>
    <dgm:cxn modelId="{6FB5AE90-A65A-4536-BEEF-6E2444BA5180}" type="presParOf" srcId="{9602099E-9CAA-4F83-B508-3043F18A84F5}" destId="{EA0184A4-2456-44B6-A152-2D3274FF39C0}" srcOrd="0" destOrd="0" presId="urn:microsoft.com/office/officeart/2008/layout/LinedList"/>
    <dgm:cxn modelId="{C298A54C-2FC0-4AFF-94FF-D76E561F89B0}" type="presParOf" srcId="{9602099E-9CAA-4F83-B508-3043F18A84F5}" destId="{F893A1B4-A928-4F89-8563-D536DF2BCCF5}" srcOrd="1" destOrd="0" presId="urn:microsoft.com/office/officeart/2008/layout/LinedList"/>
    <dgm:cxn modelId="{442E5F56-491A-4CD2-A6DA-BDD49B39720F}" type="presParOf" srcId="{43243476-79E3-4B76-8865-6CE12A4E1B38}" destId="{F8070FE0-F7AC-4E50-9CF9-25BE6B7FD69B}" srcOrd="2" destOrd="0" presId="urn:microsoft.com/office/officeart/2008/layout/LinedList"/>
    <dgm:cxn modelId="{2289791D-8ADC-453E-A68F-C6370B2560D5}" type="presParOf" srcId="{43243476-79E3-4B76-8865-6CE12A4E1B38}" destId="{D838C042-2226-4F4E-89FB-2D2F2359D59C}" srcOrd="3" destOrd="0" presId="urn:microsoft.com/office/officeart/2008/layout/LinedList"/>
    <dgm:cxn modelId="{A31E549E-43C3-453A-8327-C1A001A2CF97}" type="presParOf" srcId="{D838C042-2226-4F4E-89FB-2D2F2359D59C}" destId="{3D82C5D3-B45B-46FA-A660-5C8D1BEEF046}" srcOrd="0" destOrd="0" presId="urn:microsoft.com/office/officeart/2008/layout/LinedList"/>
    <dgm:cxn modelId="{D01F571A-F021-4076-9A65-B5E3A36448D0}" type="presParOf" srcId="{D838C042-2226-4F4E-89FB-2D2F2359D59C}" destId="{FE202D12-356D-4C04-876B-A8B47A83A207}" srcOrd="1" destOrd="0" presId="urn:microsoft.com/office/officeart/2008/layout/LinedList"/>
    <dgm:cxn modelId="{0EA9E1FE-4921-447C-B9C5-597AD9CBAB16}" type="presParOf" srcId="{43243476-79E3-4B76-8865-6CE12A4E1B38}" destId="{69193AA5-0B5E-42A0-A9E4-28546B31B381}" srcOrd="4" destOrd="0" presId="urn:microsoft.com/office/officeart/2008/layout/LinedList"/>
    <dgm:cxn modelId="{760E09F1-EB72-4A94-9C4E-34EE3D94E9C2}" type="presParOf" srcId="{43243476-79E3-4B76-8865-6CE12A4E1B38}" destId="{E9B4D40E-50CE-42A3-8FC7-1A3664FAFE91}" srcOrd="5" destOrd="0" presId="urn:microsoft.com/office/officeart/2008/layout/LinedList"/>
    <dgm:cxn modelId="{7C6A1426-ADD5-4E54-9CEE-6FF940BB0C98}" type="presParOf" srcId="{E9B4D40E-50CE-42A3-8FC7-1A3664FAFE91}" destId="{F7328232-A0CA-4417-BE94-409DA8D8E624}" srcOrd="0" destOrd="0" presId="urn:microsoft.com/office/officeart/2008/layout/LinedList"/>
    <dgm:cxn modelId="{3BBF837B-2A25-40B7-A43B-E4A959F353D5}" type="presParOf" srcId="{E9B4D40E-50CE-42A3-8FC7-1A3664FAFE91}" destId="{96EED5FA-5FBF-4FE3-8249-9B0930CA9023}" srcOrd="1" destOrd="0" presId="urn:microsoft.com/office/officeart/2008/layout/LinedList"/>
    <dgm:cxn modelId="{12FB3FAC-5082-4AF2-A1B2-10FF881F348F}" type="presParOf" srcId="{43243476-79E3-4B76-8865-6CE12A4E1B38}" destId="{C0428DE9-30E2-402C-AC85-0DDF24109B99}" srcOrd="6" destOrd="0" presId="urn:microsoft.com/office/officeart/2008/layout/LinedList"/>
    <dgm:cxn modelId="{83B3FAC0-2DBC-426C-96A5-61E1735280D0}" type="presParOf" srcId="{43243476-79E3-4B76-8865-6CE12A4E1B38}" destId="{FA7D4DF1-1BB8-498A-B96D-756D0FF15CC7}" srcOrd="7" destOrd="0" presId="urn:microsoft.com/office/officeart/2008/layout/LinedList"/>
    <dgm:cxn modelId="{95A76B29-1E65-4BCD-A1B8-E38FAD82B787}" type="presParOf" srcId="{FA7D4DF1-1BB8-498A-B96D-756D0FF15CC7}" destId="{85C32B30-6B2A-4772-83D2-6CD7C085FE4E}" srcOrd="0" destOrd="0" presId="urn:microsoft.com/office/officeart/2008/layout/LinedList"/>
    <dgm:cxn modelId="{FA9123E6-EF44-4274-9995-613DF736D857}" type="presParOf" srcId="{FA7D4DF1-1BB8-498A-B96D-756D0FF15CC7}" destId="{26FB31EF-DE47-4A51-8DCE-8DC7052BC351}" srcOrd="1" destOrd="0" presId="urn:microsoft.com/office/officeart/2008/layout/LinedList"/>
    <dgm:cxn modelId="{79334D28-CE0D-485D-A757-04430B25D881}" type="presParOf" srcId="{43243476-79E3-4B76-8865-6CE12A4E1B38}" destId="{D40DF7DF-BB24-48D6-9369-38B4E181ACD8}" srcOrd="8" destOrd="0" presId="urn:microsoft.com/office/officeart/2008/layout/LinedList"/>
    <dgm:cxn modelId="{C8323864-F366-4A9F-92A2-5D40EABB58E8}" type="presParOf" srcId="{43243476-79E3-4B76-8865-6CE12A4E1B38}" destId="{B75152B5-DFE4-40BB-A43C-5027CD9F6523}" srcOrd="9" destOrd="0" presId="urn:microsoft.com/office/officeart/2008/layout/LinedList"/>
    <dgm:cxn modelId="{F35DDEC7-73FB-4B06-B17E-A18A70A0CD2E}" type="presParOf" srcId="{B75152B5-DFE4-40BB-A43C-5027CD9F6523}" destId="{BB68201C-3078-4EED-B73D-016B51FE62BF}" srcOrd="0" destOrd="0" presId="urn:microsoft.com/office/officeart/2008/layout/LinedList"/>
    <dgm:cxn modelId="{D90D5DCE-2A00-4C11-854B-2D3691154591}" type="presParOf" srcId="{B75152B5-DFE4-40BB-A43C-5027CD9F6523}" destId="{0AACDD28-ECBD-4CC2-99EF-B66273CE731B}" srcOrd="1" destOrd="0" presId="urn:microsoft.com/office/officeart/2008/layout/LinedList"/>
    <dgm:cxn modelId="{AA309B9A-4117-44CC-9CC2-CC4DA0E4A877}" type="presParOf" srcId="{43243476-79E3-4B76-8865-6CE12A4E1B38}" destId="{C47110EE-C67D-40F1-B83C-CC7118710D7B}" srcOrd="10" destOrd="0" presId="urn:microsoft.com/office/officeart/2008/layout/LinedList"/>
    <dgm:cxn modelId="{2AC45F5F-9D21-4846-89ED-C005042020DB}" type="presParOf" srcId="{43243476-79E3-4B76-8865-6CE12A4E1B38}" destId="{F4BD6029-286E-4358-B9AA-C226D201D182}" srcOrd="11" destOrd="0" presId="urn:microsoft.com/office/officeart/2008/layout/LinedList"/>
    <dgm:cxn modelId="{342C16FD-9F19-411F-975F-7FF19861A305}" type="presParOf" srcId="{F4BD6029-286E-4358-B9AA-C226D201D182}" destId="{FC1B3B07-B37E-4888-9CBD-9C9EA84E251E}" srcOrd="0" destOrd="0" presId="urn:microsoft.com/office/officeart/2008/layout/LinedList"/>
    <dgm:cxn modelId="{D309AD55-F606-451B-B64F-3BE9D8DF0190}" type="presParOf" srcId="{F4BD6029-286E-4358-B9AA-C226D201D182}" destId="{6A633398-57F3-4A48-952F-8241107B327B}" srcOrd="1" destOrd="0" presId="urn:microsoft.com/office/officeart/2008/layout/LinedList"/>
    <dgm:cxn modelId="{190F589E-25C4-4721-84FB-C7EEA315D192}" type="presParOf" srcId="{43243476-79E3-4B76-8865-6CE12A4E1B38}" destId="{096D191D-C093-47AD-95A1-05F0E1DF9F0E}" srcOrd="12" destOrd="0" presId="urn:microsoft.com/office/officeart/2008/layout/LinedList"/>
    <dgm:cxn modelId="{9A62A88C-1C6A-4764-A61B-D4FB4D5B10E9}" type="presParOf" srcId="{43243476-79E3-4B76-8865-6CE12A4E1B38}" destId="{EDC0D635-DECA-41C3-BDEA-158993B070DE}" srcOrd="13" destOrd="0" presId="urn:microsoft.com/office/officeart/2008/layout/LinedList"/>
    <dgm:cxn modelId="{37BE97BD-D0AD-4B5E-B230-B5F7EDC7819F}" type="presParOf" srcId="{EDC0D635-DECA-41C3-BDEA-158993B070DE}" destId="{BD5DD85F-217C-490E-A1F0-5E7BBCEFA386}" srcOrd="0" destOrd="0" presId="urn:microsoft.com/office/officeart/2008/layout/LinedList"/>
    <dgm:cxn modelId="{236EA823-2A9E-470D-BC30-2BC0827B9B82}" type="presParOf" srcId="{EDC0D635-DECA-41C3-BDEA-158993B070DE}" destId="{575C7071-BB42-4E50-B7E9-EA420325197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11188A1-9B2D-441B-AD14-B5B72127E2B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29290A4-B3E5-4A23-A786-A6AC5EA049A5}">
      <dgm:prSet/>
      <dgm:spPr/>
      <dgm:t>
        <a:bodyPr/>
        <a:lstStyle/>
        <a:p>
          <a:r>
            <a:rPr lang="tr-TR"/>
            <a:t>Beklentim: Türkiye’nin geçmişe göre düşüş yaşaması ve Dünya ülkelerinin geçmişe göre yükseliş yaşaması</a:t>
          </a:r>
          <a:endParaRPr lang="en-US"/>
        </a:p>
      </dgm:t>
    </dgm:pt>
    <dgm:pt modelId="{359DA11C-0C6F-4D6A-8232-9DB87512AED7}" type="parTrans" cxnId="{588F0059-F0B0-413C-BA21-5B5FBF329287}">
      <dgm:prSet/>
      <dgm:spPr/>
      <dgm:t>
        <a:bodyPr/>
        <a:lstStyle/>
        <a:p>
          <a:endParaRPr lang="en-US"/>
        </a:p>
      </dgm:t>
    </dgm:pt>
    <dgm:pt modelId="{A794342B-99F4-4AE2-B000-412CDDB12973}" type="sibTrans" cxnId="{588F0059-F0B0-413C-BA21-5B5FBF329287}">
      <dgm:prSet/>
      <dgm:spPr/>
      <dgm:t>
        <a:bodyPr/>
        <a:lstStyle/>
        <a:p>
          <a:endParaRPr lang="en-US"/>
        </a:p>
      </dgm:t>
    </dgm:pt>
    <dgm:pt modelId="{8430D402-57A5-4EAC-A438-7948337289E9}">
      <dgm:prSet/>
      <dgm:spPr/>
      <dgm:t>
        <a:bodyPr/>
        <a:lstStyle/>
        <a:p>
          <a:r>
            <a:rPr lang="tr-TR" dirty="0"/>
            <a:t>Sonuç: Dünya genelinde düşüş söz konusu(Malezya hariç).Türkiye Dünya ülkelerine göre daha geri kalmış.</a:t>
          </a:r>
          <a:endParaRPr lang="en-US" dirty="0"/>
        </a:p>
      </dgm:t>
    </dgm:pt>
    <dgm:pt modelId="{BFBF0EAD-6BDF-4C59-BE2F-8751BA8BD39C}" type="parTrans" cxnId="{11CADAAA-C724-40CD-BF70-38DD2B36566A}">
      <dgm:prSet/>
      <dgm:spPr/>
      <dgm:t>
        <a:bodyPr/>
        <a:lstStyle/>
        <a:p>
          <a:endParaRPr lang="en-US"/>
        </a:p>
      </dgm:t>
    </dgm:pt>
    <dgm:pt modelId="{06BFC310-C321-4770-9339-1C8B444AFE30}" type="sibTrans" cxnId="{11CADAAA-C724-40CD-BF70-38DD2B36566A}">
      <dgm:prSet/>
      <dgm:spPr/>
      <dgm:t>
        <a:bodyPr/>
        <a:lstStyle/>
        <a:p>
          <a:endParaRPr lang="en-US"/>
        </a:p>
      </dgm:t>
    </dgm:pt>
    <dgm:pt modelId="{22A798DF-0751-438E-B27E-2F26F04564F6}" type="pres">
      <dgm:prSet presAssocID="{911188A1-9B2D-441B-AD14-B5B72127E2B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90BF7E-74D7-48BA-B41F-5E05FD7BD52C}" type="pres">
      <dgm:prSet presAssocID="{C29290A4-B3E5-4A23-A786-A6AC5EA049A5}" presName="hierRoot1" presStyleCnt="0"/>
      <dgm:spPr/>
    </dgm:pt>
    <dgm:pt modelId="{08B8232E-8F87-4A24-AF0F-A2A501B88730}" type="pres">
      <dgm:prSet presAssocID="{C29290A4-B3E5-4A23-A786-A6AC5EA049A5}" presName="composite" presStyleCnt="0"/>
      <dgm:spPr/>
    </dgm:pt>
    <dgm:pt modelId="{DB0D6E4A-6ECF-4F27-BB54-D30EFAABA170}" type="pres">
      <dgm:prSet presAssocID="{C29290A4-B3E5-4A23-A786-A6AC5EA049A5}" presName="background" presStyleLbl="node0" presStyleIdx="0" presStyleCnt="2"/>
      <dgm:spPr/>
    </dgm:pt>
    <dgm:pt modelId="{F38E1E94-C5F4-4676-8367-AB58A76922E6}" type="pres">
      <dgm:prSet presAssocID="{C29290A4-B3E5-4A23-A786-A6AC5EA049A5}" presName="text" presStyleLbl="fgAcc0" presStyleIdx="0" presStyleCnt="2">
        <dgm:presLayoutVars>
          <dgm:chPref val="3"/>
        </dgm:presLayoutVars>
      </dgm:prSet>
      <dgm:spPr/>
    </dgm:pt>
    <dgm:pt modelId="{5ADA82A7-4168-45B5-8986-33DC8426FB01}" type="pres">
      <dgm:prSet presAssocID="{C29290A4-B3E5-4A23-A786-A6AC5EA049A5}" presName="hierChild2" presStyleCnt="0"/>
      <dgm:spPr/>
    </dgm:pt>
    <dgm:pt modelId="{C67BA068-E096-4CAD-BE79-2F164A58C1C7}" type="pres">
      <dgm:prSet presAssocID="{8430D402-57A5-4EAC-A438-7948337289E9}" presName="hierRoot1" presStyleCnt="0"/>
      <dgm:spPr/>
    </dgm:pt>
    <dgm:pt modelId="{1B7E4F5E-93D4-4941-AACB-0B5769C040C9}" type="pres">
      <dgm:prSet presAssocID="{8430D402-57A5-4EAC-A438-7948337289E9}" presName="composite" presStyleCnt="0"/>
      <dgm:spPr/>
    </dgm:pt>
    <dgm:pt modelId="{B9122C4A-DF31-481B-9DD7-452F8408671E}" type="pres">
      <dgm:prSet presAssocID="{8430D402-57A5-4EAC-A438-7948337289E9}" presName="background" presStyleLbl="node0" presStyleIdx="1" presStyleCnt="2"/>
      <dgm:spPr/>
    </dgm:pt>
    <dgm:pt modelId="{935D6577-42DE-4B62-AA85-5D418EEEA234}" type="pres">
      <dgm:prSet presAssocID="{8430D402-57A5-4EAC-A438-7948337289E9}" presName="text" presStyleLbl="fgAcc0" presStyleIdx="1" presStyleCnt="2">
        <dgm:presLayoutVars>
          <dgm:chPref val="3"/>
        </dgm:presLayoutVars>
      </dgm:prSet>
      <dgm:spPr/>
    </dgm:pt>
    <dgm:pt modelId="{6C103CD1-2420-40A6-925A-4A3AB2D7DC8C}" type="pres">
      <dgm:prSet presAssocID="{8430D402-57A5-4EAC-A438-7948337289E9}" presName="hierChild2" presStyleCnt="0"/>
      <dgm:spPr/>
    </dgm:pt>
  </dgm:ptLst>
  <dgm:cxnLst>
    <dgm:cxn modelId="{CB49DF28-BEDB-4304-8331-B77EE4E332E1}" type="presOf" srcId="{C29290A4-B3E5-4A23-A786-A6AC5EA049A5}" destId="{F38E1E94-C5F4-4676-8367-AB58A76922E6}" srcOrd="0" destOrd="0" presId="urn:microsoft.com/office/officeart/2005/8/layout/hierarchy1"/>
    <dgm:cxn modelId="{99112F2C-9D26-4D06-AD99-00972001A30D}" type="presOf" srcId="{8430D402-57A5-4EAC-A438-7948337289E9}" destId="{935D6577-42DE-4B62-AA85-5D418EEEA234}" srcOrd="0" destOrd="0" presId="urn:microsoft.com/office/officeart/2005/8/layout/hierarchy1"/>
    <dgm:cxn modelId="{588F0059-F0B0-413C-BA21-5B5FBF329287}" srcId="{911188A1-9B2D-441B-AD14-B5B72127E2B5}" destId="{C29290A4-B3E5-4A23-A786-A6AC5EA049A5}" srcOrd="0" destOrd="0" parTransId="{359DA11C-0C6F-4D6A-8232-9DB87512AED7}" sibTransId="{A794342B-99F4-4AE2-B000-412CDDB12973}"/>
    <dgm:cxn modelId="{11CADAAA-C724-40CD-BF70-38DD2B36566A}" srcId="{911188A1-9B2D-441B-AD14-B5B72127E2B5}" destId="{8430D402-57A5-4EAC-A438-7948337289E9}" srcOrd="1" destOrd="0" parTransId="{BFBF0EAD-6BDF-4C59-BE2F-8751BA8BD39C}" sibTransId="{06BFC310-C321-4770-9339-1C8B444AFE30}"/>
    <dgm:cxn modelId="{B374BDF0-6AC8-4D3D-86DF-788E58F4482F}" type="presOf" srcId="{911188A1-9B2D-441B-AD14-B5B72127E2B5}" destId="{22A798DF-0751-438E-B27E-2F26F04564F6}" srcOrd="0" destOrd="0" presId="urn:microsoft.com/office/officeart/2005/8/layout/hierarchy1"/>
    <dgm:cxn modelId="{132677FB-5D51-4DE9-A370-15AE221B8442}" type="presParOf" srcId="{22A798DF-0751-438E-B27E-2F26F04564F6}" destId="{1290BF7E-74D7-48BA-B41F-5E05FD7BD52C}" srcOrd="0" destOrd="0" presId="urn:microsoft.com/office/officeart/2005/8/layout/hierarchy1"/>
    <dgm:cxn modelId="{2E9AAE24-7B24-4427-9621-310C4D2BDC62}" type="presParOf" srcId="{1290BF7E-74D7-48BA-B41F-5E05FD7BD52C}" destId="{08B8232E-8F87-4A24-AF0F-A2A501B88730}" srcOrd="0" destOrd="0" presId="urn:microsoft.com/office/officeart/2005/8/layout/hierarchy1"/>
    <dgm:cxn modelId="{A76A08FA-E0D3-41AA-A854-CB0522316847}" type="presParOf" srcId="{08B8232E-8F87-4A24-AF0F-A2A501B88730}" destId="{DB0D6E4A-6ECF-4F27-BB54-D30EFAABA170}" srcOrd="0" destOrd="0" presId="urn:microsoft.com/office/officeart/2005/8/layout/hierarchy1"/>
    <dgm:cxn modelId="{B5AFA584-091E-4F84-8D6C-5085DA960F6D}" type="presParOf" srcId="{08B8232E-8F87-4A24-AF0F-A2A501B88730}" destId="{F38E1E94-C5F4-4676-8367-AB58A76922E6}" srcOrd="1" destOrd="0" presId="urn:microsoft.com/office/officeart/2005/8/layout/hierarchy1"/>
    <dgm:cxn modelId="{2D2B2881-E28C-4FAB-8B44-6D386CFD7A7D}" type="presParOf" srcId="{1290BF7E-74D7-48BA-B41F-5E05FD7BD52C}" destId="{5ADA82A7-4168-45B5-8986-33DC8426FB01}" srcOrd="1" destOrd="0" presId="urn:microsoft.com/office/officeart/2005/8/layout/hierarchy1"/>
    <dgm:cxn modelId="{14606829-7C6D-441C-A5A1-D3BB2F802302}" type="presParOf" srcId="{22A798DF-0751-438E-B27E-2F26F04564F6}" destId="{C67BA068-E096-4CAD-BE79-2F164A58C1C7}" srcOrd="1" destOrd="0" presId="urn:microsoft.com/office/officeart/2005/8/layout/hierarchy1"/>
    <dgm:cxn modelId="{BA9A1D4D-F550-4F43-B1C3-6218EC940247}" type="presParOf" srcId="{C67BA068-E096-4CAD-BE79-2F164A58C1C7}" destId="{1B7E4F5E-93D4-4941-AACB-0B5769C040C9}" srcOrd="0" destOrd="0" presId="urn:microsoft.com/office/officeart/2005/8/layout/hierarchy1"/>
    <dgm:cxn modelId="{BC3D53C4-372A-4D64-832A-2DB0D110D1CC}" type="presParOf" srcId="{1B7E4F5E-93D4-4941-AACB-0B5769C040C9}" destId="{B9122C4A-DF31-481B-9DD7-452F8408671E}" srcOrd="0" destOrd="0" presId="urn:microsoft.com/office/officeart/2005/8/layout/hierarchy1"/>
    <dgm:cxn modelId="{A63EB315-73FF-4182-91E1-0A0DB4D76D55}" type="presParOf" srcId="{1B7E4F5E-93D4-4941-AACB-0B5769C040C9}" destId="{935D6577-42DE-4B62-AA85-5D418EEEA234}" srcOrd="1" destOrd="0" presId="urn:microsoft.com/office/officeart/2005/8/layout/hierarchy1"/>
    <dgm:cxn modelId="{F8F70787-B8BE-4D86-8B4C-4A807FBC46DB}" type="presParOf" srcId="{C67BA068-E096-4CAD-BE79-2F164A58C1C7}" destId="{6C103CD1-2420-40A6-925A-4A3AB2D7DC8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7B8D4-7FA5-4B6B-965E-AA8EFD18139B}">
      <dsp:nvSpPr>
        <dsp:cNvPr id="0" name=""/>
        <dsp:cNvSpPr/>
      </dsp:nvSpPr>
      <dsp:spPr>
        <a:xfrm>
          <a:off x="3268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4DE0BF-3CDE-4A24-81B0-C8F36056439D}">
      <dsp:nvSpPr>
        <dsp:cNvPr id="0" name=""/>
        <dsp:cNvSpPr/>
      </dsp:nvSpPr>
      <dsp:spPr>
        <a:xfrm>
          <a:off x="262580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/>
            <a:t>Dünya ülkeleri aydın toplumlara sahip mi?</a:t>
          </a:r>
          <a:endParaRPr lang="en-US" sz="1800" kern="1200"/>
        </a:p>
      </dsp:txBody>
      <dsp:txXfrm>
        <a:off x="305985" y="1309163"/>
        <a:ext cx="2246997" cy="1395157"/>
      </dsp:txXfrm>
    </dsp:sp>
    <dsp:sp modelId="{F783CF51-72F3-44D6-B5DA-BEC1B611D55B}">
      <dsp:nvSpPr>
        <dsp:cNvPr id="0" name=""/>
        <dsp:cNvSpPr/>
      </dsp:nvSpPr>
      <dsp:spPr>
        <a:xfrm>
          <a:off x="2855699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0E000-6E80-4D33-86ED-B9B227393DC3}">
      <dsp:nvSpPr>
        <dsp:cNvPr id="0" name=""/>
        <dsp:cNvSpPr/>
      </dsp:nvSpPr>
      <dsp:spPr>
        <a:xfrm>
          <a:off x="3115011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/>
            <a:t>Ülkelerin yıllar içinde toplumsal olarak gelişmişlik düzeylerinin değişimi nedir?</a:t>
          </a:r>
          <a:endParaRPr lang="en-US" sz="1800" kern="1200"/>
        </a:p>
      </dsp:txBody>
      <dsp:txXfrm>
        <a:off x="3158416" y="1309163"/>
        <a:ext cx="2246997" cy="1395157"/>
      </dsp:txXfrm>
    </dsp:sp>
    <dsp:sp modelId="{8DBCB37B-4ABA-4913-BF0F-2DAE7D4E7852}">
      <dsp:nvSpPr>
        <dsp:cNvPr id="0" name=""/>
        <dsp:cNvSpPr/>
      </dsp:nvSpPr>
      <dsp:spPr>
        <a:xfrm>
          <a:off x="5708130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934C5-0953-47F3-AC71-FBA3356D30E2}">
      <dsp:nvSpPr>
        <dsp:cNvPr id="0" name=""/>
        <dsp:cNvSpPr/>
      </dsp:nvSpPr>
      <dsp:spPr>
        <a:xfrm>
          <a:off x="5967442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Türkiye’nin toplumsal olarak diğer ülkelere göre konumu nedir?</a:t>
          </a:r>
          <a:endParaRPr lang="en-US" sz="1800" kern="1200" dirty="0"/>
        </a:p>
      </dsp:txBody>
      <dsp:txXfrm>
        <a:off x="6010847" y="1309163"/>
        <a:ext cx="2246997" cy="1395157"/>
      </dsp:txXfrm>
    </dsp:sp>
    <dsp:sp modelId="{4877638A-E52A-474D-96F4-26571DFA774D}">
      <dsp:nvSpPr>
        <dsp:cNvPr id="0" name=""/>
        <dsp:cNvSpPr/>
      </dsp:nvSpPr>
      <dsp:spPr>
        <a:xfrm>
          <a:off x="8560562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4A006-674D-40BB-8D7D-B0B9ABD98C9F}">
      <dsp:nvSpPr>
        <dsp:cNvPr id="0" name=""/>
        <dsp:cNvSpPr/>
      </dsp:nvSpPr>
      <dsp:spPr>
        <a:xfrm>
          <a:off x="8819874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/>
            <a:t>Türkiye’nin toplumsal olarak aydın bir topluma ne kadar sahip?</a:t>
          </a:r>
          <a:endParaRPr lang="en-US" sz="1800" kern="1200"/>
        </a:p>
      </dsp:txBody>
      <dsp:txXfrm>
        <a:off x="8863279" y="1309163"/>
        <a:ext cx="2246997" cy="1395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5298C-FFC2-4B4E-86B0-C27D00B88301}">
      <dsp:nvSpPr>
        <dsp:cNvPr id="0" name=""/>
        <dsp:cNvSpPr/>
      </dsp:nvSpPr>
      <dsp:spPr>
        <a:xfrm>
          <a:off x="0" y="680615"/>
          <a:ext cx="7488936" cy="4498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1225" tIns="874776" rIns="581225" bIns="298704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4200" kern="1200"/>
            <a:t>Eğitim</a:t>
          </a:r>
          <a:endParaRPr lang="en-US" sz="4200" kern="1200"/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4200" kern="1200"/>
            <a:t>Özgürlük</a:t>
          </a:r>
          <a:endParaRPr lang="en-US" sz="4200" kern="1200"/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4200" kern="1200"/>
            <a:t>Bilimsel Katkı</a:t>
          </a:r>
          <a:endParaRPr lang="en-US" sz="4200" kern="1200"/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4200" kern="1200"/>
            <a:t>Sanat ve Kültüre ilgi</a:t>
          </a:r>
          <a:endParaRPr lang="en-US" sz="4200" kern="1200"/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4200" kern="1200"/>
            <a:t>Ahlak Seviyesi</a:t>
          </a:r>
          <a:endParaRPr lang="en-US" sz="4200" kern="1200"/>
        </a:p>
      </dsp:txBody>
      <dsp:txXfrm>
        <a:off x="0" y="680615"/>
        <a:ext cx="7488936" cy="4498200"/>
      </dsp:txXfrm>
    </dsp:sp>
    <dsp:sp modelId="{121272D9-4039-411B-9C0F-D0157CE4F6F9}">
      <dsp:nvSpPr>
        <dsp:cNvPr id="0" name=""/>
        <dsp:cNvSpPr/>
      </dsp:nvSpPr>
      <dsp:spPr>
        <a:xfrm>
          <a:off x="374446" y="60695"/>
          <a:ext cx="5242255" cy="1239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45" tIns="0" rIns="198145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200" kern="1200"/>
            <a:t>Kriterlerim :</a:t>
          </a:r>
          <a:endParaRPr lang="en-US" sz="4200" kern="1200"/>
        </a:p>
      </dsp:txBody>
      <dsp:txXfrm>
        <a:off x="434970" y="121219"/>
        <a:ext cx="5121207" cy="11187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B6DC1-4471-4522-82A2-658B98FAA5D4}">
      <dsp:nvSpPr>
        <dsp:cNvPr id="0" name=""/>
        <dsp:cNvSpPr/>
      </dsp:nvSpPr>
      <dsp:spPr>
        <a:xfrm>
          <a:off x="0" y="2446"/>
          <a:ext cx="73060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DA52F-11D4-4BD7-BC40-764ED73533B4}">
      <dsp:nvSpPr>
        <dsp:cNvPr id="0" name=""/>
        <dsp:cNvSpPr/>
      </dsp:nvSpPr>
      <dsp:spPr>
        <a:xfrm>
          <a:off x="0" y="2446"/>
          <a:ext cx="7306056" cy="455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Türkiye</a:t>
          </a:r>
          <a:endParaRPr lang="en-US" sz="1900" kern="1200"/>
        </a:p>
      </dsp:txBody>
      <dsp:txXfrm>
        <a:off x="0" y="2446"/>
        <a:ext cx="7306056" cy="455092"/>
      </dsp:txXfrm>
    </dsp:sp>
    <dsp:sp modelId="{E4904884-A67C-4FF0-9D41-7470C45397B7}">
      <dsp:nvSpPr>
        <dsp:cNvPr id="0" name=""/>
        <dsp:cNvSpPr/>
      </dsp:nvSpPr>
      <dsp:spPr>
        <a:xfrm>
          <a:off x="0" y="457539"/>
          <a:ext cx="73060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5F3CC1-A960-4E86-AA9C-6FB42F328C9C}">
      <dsp:nvSpPr>
        <dsp:cNvPr id="0" name=""/>
        <dsp:cNvSpPr/>
      </dsp:nvSpPr>
      <dsp:spPr>
        <a:xfrm>
          <a:off x="0" y="457539"/>
          <a:ext cx="7306056" cy="455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Polonya (Gelişmekte,Doğu Avrupa) Benzer Ekonomik Büyüme</a:t>
          </a:r>
          <a:endParaRPr lang="en-US" sz="1900" kern="1200"/>
        </a:p>
      </dsp:txBody>
      <dsp:txXfrm>
        <a:off x="0" y="457539"/>
        <a:ext cx="7306056" cy="455092"/>
      </dsp:txXfrm>
    </dsp:sp>
    <dsp:sp modelId="{2D1479CF-5BBE-4188-A29D-651968381E4D}">
      <dsp:nvSpPr>
        <dsp:cNvPr id="0" name=""/>
        <dsp:cNvSpPr/>
      </dsp:nvSpPr>
      <dsp:spPr>
        <a:xfrm>
          <a:off x="0" y="912631"/>
          <a:ext cx="73060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86CE02-0900-42EF-AC10-50F73E888156}">
      <dsp:nvSpPr>
        <dsp:cNvPr id="0" name=""/>
        <dsp:cNvSpPr/>
      </dsp:nvSpPr>
      <dsp:spPr>
        <a:xfrm>
          <a:off x="0" y="912631"/>
          <a:ext cx="7306056" cy="455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Brezilya (Gelişmekte,Güney Amerika) Orta Gelir Tuzağı Karşılaştırması</a:t>
          </a:r>
          <a:endParaRPr lang="en-US" sz="1900" kern="1200"/>
        </a:p>
      </dsp:txBody>
      <dsp:txXfrm>
        <a:off x="0" y="912631"/>
        <a:ext cx="7306056" cy="455092"/>
      </dsp:txXfrm>
    </dsp:sp>
    <dsp:sp modelId="{21165057-E516-4CAB-8357-2C1DF9684688}">
      <dsp:nvSpPr>
        <dsp:cNvPr id="0" name=""/>
        <dsp:cNvSpPr/>
      </dsp:nvSpPr>
      <dsp:spPr>
        <a:xfrm>
          <a:off x="0" y="1367724"/>
          <a:ext cx="73060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BD065-1AF8-4D08-8588-82176BEBBB2F}">
      <dsp:nvSpPr>
        <dsp:cNvPr id="0" name=""/>
        <dsp:cNvSpPr/>
      </dsp:nvSpPr>
      <dsp:spPr>
        <a:xfrm>
          <a:off x="0" y="1367724"/>
          <a:ext cx="7306056" cy="455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Almanya (Gelişmiş,Batı Avrupa) Avrupa'nın Ekonomik Devi</a:t>
          </a:r>
          <a:endParaRPr lang="en-US" sz="1900" kern="1200"/>
        </a:p>
      </dsp:txBody>
      <dsp:txXfrm>
        <a:off x="0" y="1367724"/>
        <a:ext cx="7306056" cy="455092"/>
      </dsp:txXfrm>
    </dsp:sp>
    <dsp:sp modelId="{80A5B52C-133B-4FF3-8418-CAF4CA28B2FD}">
      <dsp:nvSpPr>
        <dsp:cNvPr id="0" name=""/>
        <dsp:cNvSpPr/>
      </dsp:nvSpPr>
      <dsp:spPr>
        <a:xfrm>
          <a:off x="0" y="1822817"/>
          <a:ext cx="73060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0DE6D-1146-4C91-883B-5EB0D69946AD}">
      <dsp:nvSpPr>
        <dsp:cNvPr id="0" name=""/>
        <dsp:cNvSpPr/>
      </dsp:nvSpPr>
      <dsp:spPr>
        <a:xfrm>
          <a:off x="0" y="1822817"/>
          <a:ext cx="7306056" cy="455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Japonya (Gelişmiş,Asya) Teknoloji ve Disiplin Modeli</a:t>
          </a:r>
          <a:endParaRPr lang="en-US" sz="1900" kern="1200"/>
        </a:p>
      </dsp:txBody>
      <dsp:txXfrm>
        <a:off x="0" y="1822817"/>
        <a:ext cx="7306056" cy="455092"/>
      </dsp:txXfrm>
    </dsp:sp>
    <dsp:sp modelId="{BE7822EC-03E1-4836-A38F-E3CF30F85130}">
      <dsp:nvSpPr>
        <dsp:cNvPr id="0" name=""/>
        <dsp:cNvSpPr/>
      </dsp:nvSpPr>
      <dsp:spPr>
        <a:xfrm>
          <a:off x="0" y="2277909"/>
          <a:ext cx="73060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6940-2A10-4501-83E2-14CEF55F71B5}">
      <dsp:nvSpPr>
        <dsp:cNvPr id="0" name=""/>
        <dsp:cNvSpPr/>
      </dsp:nvSpPr>
      <dsp:spPr>
        <a:xfrm>
          <a:off x="0" y="2277909"/>
          <a:ext cx="7306056" cy="455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Birleşik Krallık (Gelişmiş,Avrupa) Küresel Bilim ve Finans Merkezi</a:t>
          </a:r>
          <a:endParaRPr lang="en-US" sz="1900" kern="1200"/>
        </a:p>
      </dsp:txBody>
      <dsp:txXfrm>
        <a:off x="0" y="2277909"/>
        <a:ext cx="7306056" cy="455092"/>
      </dsp:txXfrm>
    </dsp:sp>
    <dsp:sp modelId="{EB2C780A-490B-4ADB-9366-3FE182F496E5}">
      <dsp:nvSpPr>
        <dsp:cNvPr id="0" name=""/>
        <dsp:cNvSpPr/>
      </dsp:nvSpPr>
      <dsp:spPr>
        <a:xfrm>
          <a:off x="0" y="2733002"/>
          <a:ext cx="73060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0604F1-E0AB-487E-97D8-F61935284727}">
      <dsp:nvSpPr>
        <dsp:cNvPr id="0" name=""/>
        <dsp:cNvSpPr/>
      </dsp:nvSpPr>
      <dsp:spPr>
        <a:xfrm>
          <a:off x="0" y="2733002"/>
          <a:ext cx="7306056" cy="455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Ürdün (Gelişmemiş,Ortadoğu) Ortadoğu'da Türkiye ile Zıt Model</a:t>
          </a:r>
          <a:endParaRPr lang="en-US" sz="1900" kern="1200"/>
        </a:p>
      </dsp:txBody>
      <dsp:txXfrm>
        <a:off x="0" y="2733002"/>
        <a:ext cx="7306056" cy="455092"/>
      </dsp:txXfrm>
    </dsp:sp>
    <dsp:sp modelId="{FFE33014-BC62-4F10-84B8-79A95989F00E}">
      <dsp:nvSpPr>
        <dsp:cNvPr id="0" name=""/>
        <dsp:cNvSpPr/>
      </dsp:nvSpPr>
      <dsp:spPr>
        <a:xfrm>
          <a:off x="0" y="3188094"/>
          <a:ext cx="73060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273CB-4ECC-4253-A55F-8C027F81B790}">
      <dsp:nvSpPr>
        <dsp:cNvPr id="0" name=""/>
        <dsp:cNvSpPr/>
      </dsp:nvSpPr>
      <dsp:spPr>
        <a:xfrm>
          <a:off x="0" y="3188094"/>
          <a:ext cx="7306056" cy="455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Kanada (Gelişmiş,Kuzey Amerika) Göçmen Entegrasyonu ve Refah</a:t>
          </a:r>
          <a:endParaRPr lang="en-US" sz="1900" kern="1200"/>
        </a:p>
      </dsp:txBody>
      <dsp:txXfrm>
        <a:off x="0" y="3188094"/>
        <a:ext cx="7306056" cy="455092"/>
      </dsp:txXfrm>
    </dsp:sp>
    <dsp:sp modelId="{11426F06-1AFE-42E8-8B59-681E372CBDBB}">
      <dsp:nvSpPr>
        <dsp:cNvPr id="0" name=""/>
        <dsp:cNvSpPr/>
      </dsp:nvSpPr>
      <dsp:spPr>
        <a:xfrm>
          <a:off x="0" y="3643187"/>
          <a:ext cx="73060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0EA2C-24EC-42C3-85B8-9E94FADCA6AD}">
      <dsp:nvSpPr>
        <dsp:cNvPr id="0" name=""/>
        <dsp:cNvSpPr/>
      </dsp:nvSpPr>
      <dsp:spPr>
        <a:xfrm>
          <a:off x="0" y="3643187"/>
          <a:ext cx="7306056" cy="455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İsveç (Gelişmekte,Kuzey Avrupa) Sosyal Devlet Benchmark'ı</a:t>
          </a:r>
          <a:endParaRPr lang="en-US" sz="1900" kern="1200"/>
        </a:p>
      </dsp:txBody>
      <dsp:txXfrm>
        <a:off x="0" y="3643187"/>
        <a:ext cx="7306056" cy="455092"/>
      </dsp:txXfrm>
    </dsp:sp>
    <dsp:sp modelId="{676A5FB1-8F54-4159-8E70-0A6CC7BD40EF}">
      <dsp:nvSpPr>
        <dsp:cNvPr id="0" name=""/>
        <dsp:cNvSpPr/>
      </dsp:nvSpPr>
      <dsp:spPr>
        <a:xfrm>
          <a:off x="0" y="4098280"/>
          <a:ext cx="73060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DEA5C-9CBB-43F4-871B-399012C0862A}">
      <dsp:nvSpPr>
        <dsp:cNvPr id="0" name=""/>
        <dsp:cNvSpPr/>
      </dsp:nvSpPr>
      <dsp:spPr>
        <a:xfrm>
          <a:off x="0" y="4098280"/>
          <a:ext cx="7306056" cy="455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Güney Kore (Gelişmiş,Asya) Türkiye'nin Ulaşmak İstediği Model</a:t>
          </a:r>
          <a:endParaRPr lang="en-US" sz="1900" kern="1200"/>
        </a:p>
      </dsp:txBody>
      <dsp:txXfrm>
        <a:off x="0" y="4098280"/>
        <a:ext cx="7306056" cy="455092"/>
      </dsp:txXfrm>
    </dsp:sp>
    <dsp:sp modelId="{D7016DE2-D04D-4B0A-B9B2-F99DB20DC479}">
      <dsp:nvSpPr>
        <dsp:cNvPr id="0" name=""/>
        <dsp:cNvSpPr/>
      </dsp:nvSpPr>
      <dsp:spPr>
        <a:xfrm>
          <a:off x="0" y="4553372"/>
          <a:ext cx="73060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C79FC-96A1-4274-8C3C-77122B0D9E64}">
      <dsp:nvSpPr>
        <dsp:cNvPr id="0" name=""/>
        <dsp:cNvSpPr/>
      </dsp:nvSpPr>
      <dsp:spPr>
        <a:xfrm>
          <a:off x="0" y="4553372"/>
          <a:ext cx="7306056" cy="455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Malezya (Gelişmekte,Asya) İslami-Demokratik Model</a:t>
          </a:r>
          <a:endParaRPr lang="en-US" sz="1900" kern="1200"/>
        </a:p>
      </dsp:txBody>
      <dsp:txXfrm>
        <a:off x="0" y="4553372"/>
        <a:ext cx="7306056" cy="4550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3BCA7-8E2E-40E7-AEE1-6541CF4D3E44}">
      <dsp:nvSpPr>
        <dsp:cNvPr id="0" name=""/>
        <dsp:cNvSpPr/>
      </dsp:nvSpPr>
      <dsp:spPr>
        <a:xfrm>
          <a:off x="0" y="5818"/>
          <a:ext cx="6620255" cy="93541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/>
            <a:t>Eğitim : PISA,THE University Rankings</a:t>
          </a:r>
          <a:endParaRPr lang="en-US" sz="2400" kern="1200"/>
        </a:p>
      </dsp:txBody>
      <dsp:txXfrm>
        <a:off x="45663" y="51481"/>
        <a:ext cx="6528929" cy="844088"/>
      </dsp:txXfrm>
    </dsp:sp>
    <dsp:sp modelId="{60E91A12-3231-43C7-BF0B-931D9045E2B8}">
      <dsp:nvSpPr>
        <dsp:cNvPr id="0" name=""/>
        <dsp:cNvSpPr/>
      </dsp:nvSpPr>
      <dsp:spPr>
        <a:xfrm>
          <a:off x="0" y="1010353"/>
          <a:ext cx="6620255" cy="93541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/>
            <a:t>Özgürlük : RSF,Freedom House</a:t>
          </a:r>
          <a:endParaRPr lang="en-US" sz="2400" kern="1200"/>
        </a:p>
      </dsp:txBody>
      <dsp:txXfrm>
        <a:off x="45663" y="1056016"/>
        <a:ext cx="6528929" cy="844088"/>
      </dsp:txXfrm>
    </dsp:sp>
    <dsp:sp modelId="{C231A9F6-29B1-46A7-A877-869E44DB8D5C}">
      <dsp:nvSpPr>
        <dsp:cNvPr id="0" name=""/>
        <dsp:cNvSpPr/>
      </dsp:nvSpPr>
      <dsp:spPr>
        <a:xfrm>
          <a:off x="0" y="2014888"/>
          <a:ext cx="6620255" cy="93541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/>
            <a:t>Bilimsel Katkı : ScimagoJR ,World Bank Ar-Ge Harcamaları(R&amp;D Expenditure)</a:t>
          </a:r>
          <a:endParaRPr lang="en-US" sz="2400" kern="1200"/>
        </a:p>
      </dsp:txBody>
      <dsp:txXfrm>
        <a:off x="45663" y="2060551"/>
        <a:ext cx="6528929" cy="844088"/>
      </dsp:txXfrm>
    </dsp:sp>
    <dsp:sp modelId="{A6F9E67C-E83F-4C7A-A4BF-D686BECDF07A}">
      <dsp:nvSpPr>
        <dsp:cNvPr id="0" name=""/>
        <dsp:cNvSpPr/>
      </dsp:nvSpPr>
      <dsp:spPr>
        <a:xfrm>
          <a:off x="0" y="3019423"/>
          <a:ext cx="6620255" cy="93541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/>
            <a:t>Sanat ve Kültüre İlgi : Google Trends</a:t>
          </a:r>
          <a:endParaRPr lang="en-US" sz="2400" kern="1200"/>
        </a:p>
      </dsp:txBody>
      <dsp:txXfrm>
        <a:off x="45663" y="3065086"/>
        <a:ext cx="6528929" cy="844088"/>
      </dsp:txXfrm>
    </dsp:sp>
    <dsp:sp modelId="{171D51D4-4FF1-4F7A-A477-ACB47359B41C}">
      <dsp:nvSpPr>
        <dsp:cNvPr id="0" name=""/>
        <dsp:cNvSpPr/>
      </dsp:nvSpPr>
      <dsp:spPr>
        <a:xfrm>
          <a:off x="0" y="4023958"/>
          <a:ext cx="6620255" cy="93541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/>
            <a:t>Ahlak Seviyesi : CPI,WJP</a:t>
          </a:r>
          <a:endParaRPr lang="en-US" sz="2400" kern="1200"/>
        </a:p>
      </dsp:txBody>
      <dsp:txXfrm>
        <a:off x="45663" y="4069621"/>
        <a:ext cx="6528929" cy="8440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0C4D0-4C5E-4F09-88D7-A76A80DEE6BE}">
      <dsp:nvSpPr>
        <dsp:cNvPr id="0" name=""/>
        <dsp:cNvSpPr/>
      </dsp:nvSpPr>
      <dsp:spPr>
        <a:xfrm>
          <a:off x="0" y="1090655"/>
          <a:ext cx="662025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B8A61C-B695-4A47-816A-CE1A336A386C}">
      <dsp:nvSpPr>
        <dsp:cNvPr id="0" name=""/>
        <dsp:cNvSpPr/>
      </dsp:nvSpPr>
      <dsp:spPr>
        <a:xfrm>
          <a:off x="331012" y="810215"/>
          <a:ext cx="4634179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61" tIns="0" rIns="17516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Eksik Veri</a:t>
          </a:r>
          <a:endParaRPr lang="en-US" sz="1900" kern="1200" dirty="0"/>
        </a:p>
      </dsp:txBody>
      <dsp:txXfrm>
        <a:off x="358392" y="837595"/>
        <a:ext cx="4579419" cy="506120"/>
      </dsp:txXfrm>
    </dsp:sp>
    <dsp:sp modelId="{E8A37FBA-920A-492E-AAAE-E2B0979D7AAE}">
      <dsp:nvSpPr>
        <dsp:cNvPr id="0" name=""/>
        <dsp:cNvSpPr/>
      </dsp:nvSpPr>
      <dsp:spPr>
        <a:xfrm>
          <a:off x="0" y="1952496"/>
          <a:ext cx="662025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83CD8-0D19-41E9-90F5-299D406D3EEA}">
      <dsp:nvSpPr>
        <dsp:cNvPr id="0" name=""/>
        <dsp:cNvSpPr/>
      </dsp:nvSpPr>
      <dsp:spPr>
        <a:xfrm>
          <a:off x="331012" y="1672056"/>
          <a:ext cx="4634179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61" tIns="0" rIns="17516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İstenilen Formatta Veri Eksikliği</a:t>
          </a:r>
          <a:endParaRPr lang="en-US" sz="1900" kern="1200" dirty="0"/>
        </a:p>
      </dsp:txBody>
      <dsp:txXfrm>
        <a:off x="358392" y="1699436"/>
        <a:ext cx="4579419" cy="506120"/>
      </dsp:txXfrm>
    </dsp:sp>
    <dsp:sp modelId="{63770049-88E0-46B1-8EC8-92E7C917D636}">
      <dsp:nvSpPr>
        <dsp:cNvPr id="0" name=""/>
        <dsp:cNvSpPr/>
      </dsp:nvSpPr>
      <dsp:spPr>
        <a:xfrm>
          <a:off x="0" y="2814336"/>
          <a:ext cx="662025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123AD6-E6C2-427F-B0E3-49729F50C8E0}">
      <dsp:nvSpPr>
        <dsp:cNvPr id="0" name=""/>
        <dsp:cNvSpPr/>
      </dsp:nvSpPr>
      <dsp:spPr>
        <a:xfrm>
          <a:off x="331012" y="2533896"/>
          <a:ext cx="4634179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61" tIns="0" rIns="17516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Veri Düzenlemede Yaşanılan Problemler</a:t>
          </a:r>
          <a:endParaRPr lang="en-US" sz="1900" kern="1200" dirty="0"/>
        </a:p>
      </dsp:txBody>
      <dsp:txXfrm>
        <a:off x="358392" y="2561276"/>
        <a:ext cx="4579419" cy="506120"/>
      </dsp:txXfrm>
    </dsp:sp>
    <dsp:sp modelId="{28BACA0F-EC00-4A30-8F1D-723D8982B3F6}">
      <dsp:nvSpPr>
        <dsp:cNvPr id="0" name=""/>
        <dsp:cNvSpPr/>
      </dsp:nvSpPr>
      <dsp:spPr>
        <a:xfrm>
          <a:off x="0" y="3676176"/>
          <a:ext cx="662025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6EFCBC-4A96-4377-85E4-5C570CD60D10}">
      <dsp:nvSpPr>
        <dsp:cNvPr id="0" name=""/>
        <dsp:cNvSpPr/>
      </dsp:nvSpPr>
      <dsp:spPr>
        <a:xfrm>
          <a:off x="331012" y="3395736"/>
          <a:ext cx="4634179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61" tIns="0" rIns="17516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Score Normalizasyonları</a:t>
          </a:r>
          <a:endParaRPr lang="en-US" sz="1900" kern="1200"/>
        </a:p>
      </dsp:txBody>
      <dsp:txXfrm>
        <a:off x="358392" y="3423116"/>
        <a:ext cx="4579419" cy="506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16C1E-FC08-4B11-AB88-1EC563530F20}">
      <dsp:nvSpPr>
        <dsp:cNvPr id="0" name=""/>
        <dsp:cNvSpPr/>
      </dsp:nvSpPr>
      <dsp:spPr>
        <a:xfrm>
          <a:off x="0" y="459"/>
          <a:ext cx="11155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184A4-2456-44B6-A152-2D3274FF39C0}">
      <dsp:nvSpPr>
        <dsp:cNvPr id="0" name=""/>
        <dsp:cNvSpPr/>
      </dsp:nvSpPr>
      <dsp:spPr>
        <a:xfrm>
          <a:off x="0" y="459"/>
          <a:ext cx="11155680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/>
            <a:t>Eğitim Skoru</a:t>
          </a:r>
          <a:endParaRPr lang="en-US" sz="2400" kern="1200"/>
        </a:p>
      </dsp:txBody>
      <dsp:txXfrm>
        <a:off x="0" y="459"/>
        <a:ext cx="11155680" cy="538058"/>
      </dsp:txXfrm>
    </dsp:sp>
    <dsp:sp modelId="{F8070FE0-F7AC-4E50-9CF9-25BE6B7FD69B}">
      <dsp:nvSpPr>
        <dsp:cNvPr id="0" name=""/>
        <dsp:cNvSpPr/>
      </dsp:nvSpPr>
      <dsp:spPr>
        <a:xfrm>
          <a:off x="0" y="538518"/>
          <a:ext cx="11155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2C5D3-B45B-46FA-A660-5C8D1BEEF046}">
      <dsp:nvSpPr>
        <dsp:cNvPr id="0" name=""/>
        <dsp:cNvSpPr/>
      </dsp:nvSpPr>
      <dsp:spPr>
        <a:xfrm>
          <a:off x="0" y="538518"/>
          <a:ext cx="11155680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/>
            <a:t>Özgürlük Skoru</a:t>
          </a:r>
          <a:endParaRPr lang="en-US" sz="2400" kern="1200"/>
        </a:p>
      </dsp:txBody>
      <dsp:txXfrm>
        <a:off x="0" y="538518"/>
        <a:ext cx="11155680" cy="538058"/>
      </dsp:txXfrm>
    </dsp:sp>
    <dsp:sp modelId="{69193AA5-0B5E-42A0-A9E4-28546B31B381}">
      <dsp:nvSpPr>
        <dsp:cNvPr id="0" name=""/>
        <dsp:cNvSpPr/>
      </dsp:nvSpPr>
      <dsp:spPr>
        <a:xfrm>
          <a:off x="0" y="1076576"/>
          <a:ext cx="11155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28232-A0CA-4417-BE94-409DA8D8E624}">
      <dsp:nvSpPr>
        <dsp:cNvPr id="0" name=""/>
        <dsp:cNvSpPr/>
      </dsp:nvSpPr>
      <dsp:spPr>
        <a:xfrm>
          <a:off x="0" y="1076576"/>
          <a:ext cx="11155680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/>
            <a:t>Bilimsel Katkı Skoru</a:t>
          </a:r>
          <a:endParaRPr lang="en-US" sz="2400" kern="1200"/>
        </a:p>
      </dsp:txBody>
      <dsp:txXfrm>
        <a:off x="0" y="1076576"/>
        <a:ext cx="11155680" cy="538058"/>
      </dsp:txXfrm>
    </dsp:sp>
    <dsp:sp modelId="{C0428DE9-30E2-402C-AC85-0DDF24109B99}">
      <dsp:nvSpPr>
        <dsp:cNvPr id="0" name=""/>
        <dsp:cNvSpPr/>
      </dsp:nvSpPr>
      <dsp:spPr>
        <a:xfrm>
          <a:off x="0" y="1614634"/>
          <a:ext cx="11155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32B30-6B2A-4772-83D2-6CD7C085FE4E}">
      <dsp:nvSpPr>
        <dsp:cNvPr id="0" name=""/>
        <dsp:cNvSpPr/>
      </dsp:nvSpPr>
      <dsp:spPr>
        <a:xfrm>
          <a:off x="0" y="1614634"/>
          <a:ext cx="11155680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/>
            <a:t>Sanat ve Kültüre İlgi Skoru</a:t>
          </a:r>
          <a:endParaRPr lang="en-US" sz="2400" kern="1200"/>
        </a:p>
      </dsp:txBody>
      <dsp:txXfrm>
        <a:off x="0" y="1614634"/>
        <a:ext cx="11155680" cy="538058"/>
      </dsp:txXfrm>
    </dsp:sp>
    <dsp:sp modelId="{D40DF7DF-BB24-48D6-9369-38B4E181ACD8}">
      <dsp:nvSpPr>
        <dsp:cNvPr id="0" name=""/>
        <dsp:cNvSpPr/>
      </dsp:nvSpPr>
      <dsp:spPr>
        <a:xfrm>
          <a:off x="0" y="2152693"/>
          <a:ext cx="11155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8201C-3078-4EED-B73D-016B51FE62BF}">
      <dsp:nvSpPr>
        <dsp:cNvPr id="0" name=""/>
        <dsp:cNvSpPr/>
      </dsp:nvSpPr>
      <dsp:spPr>
        <a:xfrm>
          <a:off x="0" y="2152693"/>
          <a:ext cx="11155680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/>
            <a:t>Ahlak Seviyesi Skoru</a:t>
          </a:r>
          <a:endParaRPr lang="en-US" sz="2400" kern="1200" dirty="0"/>
        </a:p>
      </dsp:txBody>
      <dsp:txXfrm>
        <a:off x="0" y="2152693"/>
        <a:ext cx="11155680" cy="538058"/>
      </dsp:txXfrm>
    </dsp:sp>
    <dsp:sp modelId="{C47110EE-C67D-40F1-B83C-CC7118710D7B}">
      <dsp:nvSpPr>
        <dsp:cNvPr id="0" name=""/>
        <dsp:cNvSpPr/>
      </dsp:nvSpPr>
      <dsp:spPr>
        <a:xfrm>
          <a:off x="0" y="2690751"/>
          <a:ext cx="11155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B3B07-B37E-4888-9CBD-9C9EA84E251E}">
      <dsp:nvSpPr>
        <dsp:cNvPr id="0" name=""/>
        <dsp:cNvSpPr/>
      </dsp:nvSpPr>
      <dsp:spPr>
        <a:xfrm>
          <a:off x="0" y="2690751"/>
          <a:ext cx="11155680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/>
            <a:t>Genel Skor ve Analiz</a:t>
          </a:r>
          <a:endParaRPr lang="en-US" sz="2400" kern="1200" dirty="0"/>
        </a:p>
      </dsp:txBody>
      <dsp:txXfrm>
        <a:off x="0" y="2690751"/>
        <a:ext cx="11155680" cy="538058"/>
      </dsp:txXfrm>
    </dsp:sp>
    <dsp:sp modelId="{096D191D-C093-47AD-95A1-05F0E1DF9F0E}">
      <dsp:nvSpPr>
        <dsp:cNvPr id="0" name=""/>
        <dsp:cNvSpPr/>
      </dsp:nvSpPr>
      <dsp:spPr>
        <a:xfrm>
          <a:off x="0" y="3228809"/>
          <a:ext cx="11155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DD85F-217C-490E-A1F0-5E7BBCEFA386}">
      <dsp:nvSpPr>
        <dsp:cNvPr id="0" name=""/>
        <dsp:cNvSpPr/>
      </dsp:nvSpPr>
      <dsp:spPr>
        <a:xfrm>
          <a:off x="0" y="3228809"/>
          <a:ext cx="11155680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/>
            <a:t>Korelasyon Analizi</a:t>
          </a:r>
          <a:endParaRPr lang="en-US" sz="2400" kern="1200" dirty="0"/>
        </a:p>
      </dsp:txBody>
      <dsp:txXfrm>
        <a:off x="0" y="3228809"/>
        <a:ext cx="11155680" cy="5380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D6E4A-6ECF-4F27-BB54-D30EFAABA170}">
      <dsp:nvSpPr>
        <dsp:cNvPr id="0" name=""/>
        <dsp:cNvSpPr/>
      </dsp:nvSpPr>
      <dsp:spPr>
        <a:xfrm>
          <a:off x="1361" y="113499"/>
          <a:ext cx="4780382" cy="30355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E1E94-C5F4-4676-8367-AB58A76922E6}">
      <dsp:nvSpPr>
        <dsp:cNvPr id="0" name=""/>
        <dsp:cNvSpPr/>
      </dsp:nvSpPr>
      <dsp:spPr>
        <a:xfrm>
          <a:off x="532515" y="618095"/>
          <a:ext cx="4780382" cy="30355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kern="1200"/>
            <a:t>Beklentim: Türkiye’nin geçmişe göre düşüş yaşaması ve Dünya ülkelerinin geçmişe göre yükseliş yaşaması</a:t>
          </a:r>
          <a:endParaRPr lang="en-US" sz="3100" kern="1200"/>
        </a:p>
      </dsp:txBody>
      <dsp:txXfrm>
        <a:off x="621423" y="707003"/>
        <a:ext cx="4602566" cy="2857726"/>
      </dsp:txXfrm>
    </dsp:sp>
    <dsp:sp modelId="{B9122C4A-DF31-481B-9DD7-452F8408671E}">
      <dsp:nvSpPr>
        <dsp:cNvPr id="0" name=""/>
        <dsp:cNvSpPr/>
      </dsp:nvSpPr>
      <dsp:spPr>
        <a:xfrm>
          <a:off x="5844051" y="113499"/>
          <a:ext cx="4780382" cy="30355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D6577-42DE-4B62-AA85-5D418EEEA234}">
      <dsp:nvSpPr>
        <dsp:cNvPr id="0" name=""/>
        <dsp:cNvSpPr/>
      </dsp:nvSpPr>
      <dsp:spPr>
        <a:xfrm>
          <a:off x="6375205" y="618095"/>
          <a:ext cx="4780382" cy="30355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kern="1200" dirty="0"/>
            <a:t>Sonuç: Dünya genelinde düşüş söz konusu(Malezya hariç).Türkiye Dünya ülkelerine göre daha geri kalmış.</a:t>
          </a:r>
          <a:endParaRPr lang="en-US" sz="3100" kern="1200" dirty="0"/>
        </a:p>
      </dsp:txBody>
      <dsp:txXfrm>
        <a:off x="6464113" y="707003"/>
        <a:ext cx="4602566" cy="2857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47FB1-6CFA-40B4-9C23-7BEEEB13831A}" type="datetimeFigureOut">
              <a:rPr lang="tr-TR" smtClean="0"/>
              <a:t>27.05.2025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1C96D-6E0A-4C3C-BFCD-59527F775E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199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1C96D-6E0A-4C3C-BFCD-59527F775ED1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8312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1C96D-6E0A-4C3C-BFCD-59527F775ED1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5941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AF96D-9BBC-8F09-69F6-08E1B3B06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>
            <a:extLst>
              <a:ext uri="{FF2B5EF4-FFF2-40B4-BE49-F238E27FC236}">
                <a16:creationId xmlns:a16="http://schemas.microsoft.com/office/drawing/2014/main" id="{47A553CC-3926-6259-FC19-F2D7F0A2CC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2BAB9300-B2FF-31AF-0D18-DEAFC2087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C997DF2-11B8-6CAB-15AF-50E5775A58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1C96D-6E0A-4C3C-BFCD-59527F775ED1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7456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1C96D-6E0A-4C3C-BFCD-59527F775ED1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8759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136D3-34D3-1EFB-08C0-88CA4E070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>
            <a:extLst>
              <a:ext uri="{FF2B5EF4-FFF2-40B4-BE49-F238E27FC236}">
                <a16:creationId xmlns:a16="http://schemas.microsoft.com/office/drawing/2014/main" id="{ADC7C05F-8A94-1E3A-A620-0F9DE6508A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B4303BF9-37F2-F934-F412-C1D6A74DDC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520DF0B-64EF-8C32-9DC5-B7C51ABC6A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1C96D-6E0A-4C3C-BFCD-59527F775ED1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7266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07F25-9FD2-8BF0-CF19-04597B090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>
            <a:extLst>
              <a:ext uri="{FF2B5EF4-FFF2-40B4-BE49-F238E27FC236}">
                <a16:creationId xmlns:a16="http://schemas.microsoft.com/office/drawing/2014/main" id="{43215606-EB4F-4CE5-99BE-D6F1B05B4A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5AA89170-9DC6-8233-25F4-1B1168D56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4C3D07E-E86A-F859-0F95-11D0C137C8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1C96D-6E0A-4C3C-BFCD-59527F775ED1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5481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72BCD-161D-7258-4EC2-CD8826B3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>
            <a:extLst>
              <a:ext uri="{FF2B5EF4-FFF2-40B4-BE49-F238E27FC236}">
                <a16:creationId xmlns:a16="http://schemas.microsoft.com/office/drawing/2014/main" id="{45C430BB-635F-12C6-B85D-E7183DE9EB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C2BC85C2-3DD9-B457-3507-EB0FE2482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43458A2-8D4D-46DE-EDA8-A69268ECE2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1C96D-6E0A-4C3C-BFCD-59527F775ED1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6751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54A09-9CEF-18B8-7B85-A4AA41643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>
            <a:extLst>
              <a:ext uri="{FF2B5EF4-FFF2-40B4-BE49-F238E27FC236}">
                <a16:creationId xmlns:a16="http://schemas.microsoft.com/office/drawing/2014/main" id="{657BE930-1CEA-071F-FD20-936E7A8ABF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91078030-EE87-191A-8240-49E705A92A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0F75AB9-BB90-68E4-5BF8-D4E6EA24E4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1C96D-6E0A-4C3C-BFCD-59527F775ED1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9587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C042A-F86F-3B61-A7CC-A18FC8FFC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>
            <a:extLst>
              <a:ext uri="{FF2B5EF4-FFF2-40B4-BE49-F238E27FC236}">
                <a16:creationId xmlns:a16="http://schemas.microsoft.com/office/drawing/2014/main" id="{F0428D71-506B-A2BD-CE2D-B3FF28E4DD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D3F77A6B-6A20-9DF6-2384-ABC91CF60F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ED544B8-3679-59F9-32A8-501433C96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1C96D-6E0A-4C3C-BFCD-59527F775ED1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3414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3CE41-940D-5892-2B99-39E3E9F63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>
            <a:extLst>
              <a:ext uri="{FF2B5EF4-FFF2-40B4-BE49-F238E27FC236}">
                <a16:creationId xmlns:a16="http://schemas.microsoft.com/office/drawing/2014/main" id="{4803A82D-1907-9FDA-A582-3009D529B0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37EF5D94-2496-7950-D780-378574BDCA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B2E81F5-C26A-0F5B-BD24-D77733B7F6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1C96D-6E0A-4C3C-BFCD-59527F775ED1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1362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1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9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8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6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0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2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4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5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0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6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1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Resim 4" descr="harita, atlas, metin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5D4568BC-50B9-5355-BB0B-311082AAFE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>
            <a:fillRect/>
          </a:stretch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44780468-7176-8C46-E821-E39B9A38F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021182" cy="329010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5600">
                <a:solidFill>
                  <a:srgbClr val="FFFFFF"/>
                </a:solidFill>
              </a:rPr>
              <a:t>Türkiye’nin Toplumsal Gelişminin Analizi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91D9C93-EFE2-5DC5-9244-BCB62DCE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tr-TR" sz="2400">
                <a:solidFill>
                  <a:srgbClr val="FFFFFF"/>
                </a:solidFill>
              </a:rPr>
              <a:t>Hakkı Erdem Çelik 23291225</a:t>
            </a: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49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EB90380-96D9-1DAC-DC83-C31D697A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841283"/>
            <a:ext cx="3465681" cy="29164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2"/>
                </a:solidFill>
              </a:rPr>
              <a:t>Overall Eğitim Score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17B59F79-6F2F-DFFF-CC57-8B9693C2361A}"/>
              </a:ext>
            </a:extLst>
          </p:cNvPr>
          <p:cNvSpPr txBox="1"/>
          <p:nvPr/>
        </p:nvSpPr>
        <p:spPr>
          <a:xfrm>
            <a:off x="517868" y="4078794"/>
            <a:ext cx="3465681" cy="190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0.6 * PISA + 0.4 * THE </a:t>
            </a:r>
          </a:p>
        </p:txBody>
      </p:sp>
      <p:pic>
        <p:nvPicPr>
          <p:cNvPr id="5" name="İçerik Yer Tutucusu 4" descr="metin, diyagram, öykü gelişim çizgisi; kumpas; grafiğini çıkarma, sayı, numara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F9E18C62-E4AF-B521-7487-FF5443E81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91" y="602356"/>
            <a:ext cx="8755611" cy="5275255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1F0C179-4DBF-6AB9-CD0B-9224A0C88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24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AB19A46-7D3B-C065-3430-19A25D4B9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771930"/>
            <a:ext cx="11155680" cy="1115568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Özgürlük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Resim 6" descr="metin, diyagram, öykü gelişim çizgisi; kumpas; grafiğini çıkarma, çizgi içeren bir resim">
            <a:extLst>
              <a:ext uri="{FF2B5EF4-FFF2-40B4-BE49-F238E27FC236}">
                <a16:creationId xmlns:a16="http://schemas.microsoft.com/office/drawing/2014/main" id="{F14FE07D-FF5E-C57F-3BEC-60B6E5AE4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797" y="1576783"/>
            <a:ext cx="8357357" cy="5040531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0DDFAE4B-CAD4-521A-457B-1ED3F59815E5}"/>
              </a:ext>
            </a:extLst>
          </p:cNvPr>
          <p:cNvSpPr txBox="1"/>
          <p:nvPr/>
        </p:nvSpPr>
        <p:spPr>
          <a:xfrm>
            <a:off x="10273154" y="6349910"/>
            <a:ext cx="200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Freedom</a:t>
            </a:r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House</a:t>
            </a:r>
          </a:p>
        </p:txBody>
      </p:sp>
    </p:spTree>
    <p:extLst>
      <p:ext uri="{BB962C8B-B14F-4D97-AF65-F5344CB8AC3E}">
        <p14:creationId xmlns:p14="http://schemas.microsoft.com/office/powerpoint/2010/main" val="2902433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0890E1-8F12-E524-512A-A1C5359C9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177A7B3-939A-848E-7E0A-DC5BD5BB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9AAEA7E-2EE4-D8DB-6BFD-07288565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771930"/>
            <a:ext cx="11155680" cy="1115568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Özgürlük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109E6AA-FF63-677E-FFCA-DF5E98367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5DB1D055-B53D-311B-C206-E93CC084E22C}"/>
              </a:ext>
            </a:extLst>
          </p:cNvPr>
          <p:cNvSpPr txBox="1"/>
          <p:nvPr/>
        </p:nvSpPr>
        <p:spPr>
          <a:xfrm>
            <a:off x="10693401" y="6361278"/>
            <a:ext cx="1463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RSF</a:t>
            </a:r>
          </a:p>
        </p:txBody>
      </p:sp>
      <p:pic>
        <p:nvPicPr>
          <p:cNvPr id="4" name="Resim 3" descr="metin, diyagram, çizgi, öykü gelişim çizgisi; kumpas; grafiğini çıkarma içeren bir resim">
            <a:extLst>
              <a:ext uri="{FF2B5EF4-FFF2-40B4-BE49-F238E27FC236}">
                <a16:creationId xmlns:a16="http://schemas.microsoft.com/office/drawing/2014/main" id="{F437DA8D-496F-E276-BD0D-15931B9BB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779" y="1551037"/>
            <a:ext cx="8533394" cy="514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69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7D0B5D-4108-BDDE-CED6-64B846DC0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3FB05D3-B7EE-4883-EB90-813E9265A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841283"/>
            <a:ext cx="3465681" cy="29164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2"/>
                </a:solidFill>
              </a:rPr>
              <a:t>Overall Özgürlük</a:t>
            </a:r>
            <a:br>
              <a:rPr lang="en-US" sz="4800">
                <a:solidFill>
                  <a:schemeClr val="tx2"/>
                </a:solidFill>
              </a:rPr>
            </a:br>
            <a:r>
              <a:rPr lang="en-US" sz="4800">
                <a:solidFill>
                  <a:schemeClr val="tx2"/>
                </a:solidFill>
              </a:rPr>
              <a:t>Score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9B260CDB-17AC-D564-8D3F-33C34EA4260C}"/>
              </a:ext>
            </a:extLst>
          </p:cNvPr>
          <p:cNvSpPr txBox="1"/>
          <p:nvPr/>
        </p:nvSpPr>
        <p:spPr>
          <a:xfrm>
            <a:off x="517868" y="4078794"/>
            <a:ext cx="3465681" cy="190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0.6 * Freedom House  + </a:t>
            </a:r>
            <a:endParaRPr lang="tr-TR" sz="2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0.4 * RSF</a:t>
            </a:r>
          </a:p>
        </p:txBody>
      </p:sp>
      <p:pic>
        <p:nvPicPr>
          <p:cNvPr id="8" name="İçerik Yer Tutucusu 7" descr="metin, diyagram, öykü gelişim çizgisi; kumpas; grafiğini çıkarma, çizgi içeren bir resim">
            <a:extLst>
              <a:ext uri="{FF2B5EF4-FFF2-40B4-BE49-F238E27FC236}">
                <a16:creationId xmlns:a16="http://schemas.microsoft.com/office/drawing/2014/main" id="{B151167B-4CDC-FF6B-E9CB-14832170F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585" y="568554"/>
            <a:ext cx="8483433" cy="5111268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1F0C179-4DBF-6AB9-CD0B-9224A0C88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78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8FE3B0-68E4-0C08-8310-53E7AE9DC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16364F1-69FD-AA4D-8089-3931BD33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7EA377C-E6B4-BBBB-A93B-13587463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771930"/>
            <a:ext cx="11155680" cy="1115568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Bilimsel Katkı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0E5CA8-FF15-0499-6723-7F55393E9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6B99C94C-1016-AA73-F04E-9732DF4691C4}"/>
              </a:ext>
            </a:extLst>
          </p:cNvPr>
          <p:cNvSpPr txBox="1"/>
          <p:nvPr/>
        </p:nvSpPr>
        <p:spPr>
          <a:xfrm>
            <a:off x="10358817" y="6349910"/>
            <a:ext cx="200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ScimagoJR</a:t>
            </a:r>
            <a:endParaRPr lang="tr-TR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Resim 5" descr="metin, diyagram, çizgi, paralel içeren bir resim">
            <a:extLst>
              <a:ext uri="{FF2B5EF4-FFF2-40B4-BE49-F238E27FC236}">
                <a16:creationId xmlns:a16="http://schemas.microsoft.com/office/drawing/2014/main" id="{3D627613-ED3B-134F-5B18-44992E2AD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134" y="1429299"/>
            <a:ext cx="8528683" cy="514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58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8E6E1F-87A2-AC24-2898-B35720B15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BBC710-C336-02F3-16CC-E792A61F2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0C5CDC-3914-820F-C12B-FCEE4F4C4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771930"/>
            <a:ext cx="11155680" cy="1115568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Bilimsel Katkı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9C0B36-D098-1177-134D-D2AF75553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A1EA424B-97DF-B7A1-51E7-BBDB2ADACF39}"/>
              </a:ext>
            </a:extLst>
          </p:cNvPr>
          <p:cNvSpPr txBox="1"/>
          <p:nvPr/>
        </p:nvSpPr>
        <p:spPr>
          <a:xfrm>
            <a:off x="10255330" y="6397778"/>
            <a:ext cx="200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WorldBank</a:t>
            </a:r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(R&amp;D)</a:t>
            </a:r>
          </a:p>
        </p:txBody>
      </p:sp>
      <p:pic>
        <p:nvPicPr>
          <p:cNvPr id="4" name="Resim 3" descr="metin, diyagram, çizgi, öykü gelişim çizgisi; kumpas; grafiğini çıkarma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F4B1C516-972A-E2C6-EA5F-C63C2C9FA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643" y="1550104"/>
            <a:ext cx="8489666" cy="5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50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FA64B5-7C7C-2594-7150-2AA88CAB7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87C2CD8-6707-9FCA-1896-E87A50B3F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09E0F60-1758-394A-69DE-BF9AAB333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596B736-0637-7BCA-1D4F-C182150D9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1E77739-5DB8-EE55-6387-EA7056B34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841283"/>
            <a:ext cx="3465681" cy="29164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Overall </a:t>
            </a:r>
            <a:r>
              <a:rPr lang="tr-TR" sz="4800" dirty="0">
                <a:solidFill>
                  <a:schemeClr val="tx2"/>
                </a:solidFill>
              </a:rPr>
              <a:t>Bilimsel Katkı</a:t>
            </a:r>
            <a:br>
              <a:rPr lang="en-US" sz="4800" dirty="0">
                <a:solidFill>
                  <a:schemeClr val="tx2"/>
                </a:solidFill>
              </a:rPr>
            </a:br>
            <a:r>
              <a:rPr lang="en-US" sz="4800" dirty="0">
                <a:solidFill>
                  <a:schemeClr val="tx2"/>
                </a:solidFill>
              </a:rPr>
              <a:t>Score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B27540AE-D084-F4F0-9607-7A623A13466D}"/>
              </a:ext>
            </a:extLst>
          </p:cNvPr>
          <p:cNvSpPr txBox="1"/>
          <p:nvPr/>
        </p:nvSpPr>
        <p:spPr>
          <a:xfrm>
            <a:off x="517868" y="4078794"/>
            <a:ext cx="3465681" cy="190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</a:t>
            </a:r>
            <a:r>
              <a:rPr lang="tr-TR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tr-TR" sz="2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ScimagoJR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endParaRPr lang="tr-TR" sz="2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</a:t>
            </a:r>
            <a:r>
              <a:rPr lang="tr-TR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</a:t>
            </a:r>
            <a:r>
              <a:rPr lang="tr-TR" sz="2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WorldBank</a:t>
            </a:r>
            <a:r>
              <a:rPr lang="tr-TR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2200" i="1" dirty="0"/>
              <a:t>R&amp;D</a:t>
            </a:r>
            <a:endParaRPr lang="en-US" sz="2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4F5648A-67B1-7C10-3FF9-3A3A6CF3A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İçerik Yer Tutucusu 5" descr="metin, çizgi, öykü gelişim çizgisi; kumpas; grafiğini çıkarma, diyagra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C615DD3B-A06F-371D-30EE-65F1D7053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519" y="508090"/>
            <a:ext cx="8604807" cy="5189775"/>
          </a:xfr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F20758D7-AA15-6E8E-7ABE-4194F9452728}"/>
              </a:ext>
            </a:extLst>
          </p:cNvPr>
          <p:cNvSpPr txBox="1"/>
          <p:nvPr/>
        </p:nvSpPr>
        <p:spPr>
          <a:xfrm>
            <a:off x="517868" y="5796021"/>
            <a:ext cx="215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*Dipnot : Amerika</a:t>
            </a:r>
          </a:p>
        </p:txBody>
      </p:sp>
    </p:spTree>
    <p:extLst>
      <p:ext uri="{BB962C8B-B14F-4D97-AF65-F5344CB8AC3E}">
        <p14:creationId xmlns:p14="http://schemas.microsoft.com/office/powerpoint/2010/main" val="316586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BD0EC7-E75E-93E6-8DC0-9CBB94B4F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5B1CC9-A94C-562E-39C4-C158F330F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D0DEB51-2350-63EF-0A9C-31708167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771930"/>
            <a:ext cx="11155680" cy="1115568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Ahlak Seviyesi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481995-799A-51D5-DB29-37CAB4C71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88E6E9DE-B131-C2AF-8860-65842AB521B0}"/>
              </a:ext>
            </a:extLst>
          </p:cNvPr>
          <p:cNvSpPr txBox="1"/>
          <p:nvPr/>
        </p:nvSpPr>
        <p:spPr>
          <a:xfrm>
            <a:off x="10255330" y="6397778"/>
            <a:ext cx="200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CPI</a:t>
            </a:r>
          </a:p>
        </p:txBody>
      </p:sp>
      <p:pic>
        <p:nvPicPr>
          <p:cNvPr id="5" name="Resim 4" descr="metin, diyagram, çizgi, öykü gelişim çizgisi; kumpas; grafiğini çıkarma içeren bir resim">
            <a:extLst>
              <a:ext uri="{FF2B5EF4-FFF2-40B4-BE49-F238E27FC236}">
                <a16:creationId xmlns:a16="http://schemas.microsoft.com/office/drawing/2014/main" id="{7F072F81-FA6D-424C-0F89-B1865AF47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18" y="1529514"/>
            <a:ext cx="8377915" cy="50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29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F4F208-3D8B-2644-016E-EEAED90A5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045E38-081B-4FD0-D8F6-04C28874D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05CE255-16DA-5A45-D440-CF3EDC357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771930"/>
            <a:ext cx="11155680" cy="1115568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Ahlak Seviyesi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AF717D4-CBAC-2B62-B0D3-2048397BF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92348E7F-082B-24C7-9E0A-0019238617B0}"/>
              </a:ext>
            </a:extLst>
          </p:cNvPr>
          <p:cNvSpPr txBox="1"/>
          <p:nvPr/>
        </p:nvSpPr>
        <p:spPr>
          <a:xfrm>
            <a:off x="10255330" y="6397778"/>
            <a:ext cx="200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WJP</a:t>
            </a:r>
          </a:p>
        </p:txBody>
      </p:sp>
      <p:pic>
        <p:nvPicPr>
          <p:cNvPr id="4" name="Resim 3" descr="metin, diyagram, çizgi, paralel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FFFCF5F8-2A85-34DD-F288-5DF719038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890" y="1501803"/>
            <a:ext cx="8757172" cy="528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61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E1EE79-DA45-27F2-7D4E-703224A68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65680AF-4904-BE18-0C7D-DD456B29A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8DF7DB3-5AFB-5916-D44B-E854CE9E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D900CE5-C573-27F4-4AB3-C6BDA286E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AF96F9F-2DC0-9CE9-420A-EB58AF3E6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841283"/>
            <a:ext cx="3465681" cy="29164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Overall </a:t>
            </a:r>
            <a:r>
              <a:rPr lang="tr-TR" sz="4800" dirty="0">
                <a:solidFill>
                  <a:schemeClr val="tx2"/>
                </a:solidFill>
              </a:rPr>
              <a:t>Ahlak</a:t>
            </a:r>
            <a:br>
              <a:rPr lang="en-US" sz="4800" dirty="0">
                <a:solidFill>
                  <a:schemeClr val="tx2"/>
                </a:solidFill>
              </a:rPr>
            </a:br>
            <a:r>
              <a:rPr lang="en-US" sz="4800" dirty="0">
                <a:solidFill>
                  <a:schemeClr val="tx2"/>
                </a:solidFill>
              </a:rPr>
              <a:t>Score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B3CA2875-0E41-7A58-F5D7-AC3C8BCF52B6}"/>
              </a:ext>
            </a:extLst>
          </p:cNvPr>
          <p:cNvSpPr txBox="1"/>
          <p:nvPr/>
        </p:nvSpPr>
        <p:spPr>
          <a:xfrm>
            <a:off x="517868" y="4078794"/>
            <a:ext cx="3465681" cy="190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</a:t>
            </a:r>
            <a:r>
              <a:rPr lang="tr-TR" sz="2200" i="1" dirty="0"/>
              <a:t>6 * WJP 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+ 0.</a:t>
            </a:r>
            <a:r>
              <a:rPr lang="tr-TR" sz="2200" i="1" dirty="0"/>
              <a:t>4</a:t>
            </a:r>
            <a:r>
              <a:rPr lang="tr-TR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</a:t>
            </a:r>
            <a:r>
              <a:rPr lang="tr-TR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CPI</a:t>
            </a:r>
            <a:endParaRPr lang="en-US" sz="2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437B3F2-F407-BA22-26F1-CC557F563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İçerik Yer Tutucusu 7" descr="metin, çizgi, öykü gelişim çizgisi; kumpas; grafiğini çıkarma, diyagra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57CC79E6-2069-F671-05E0-B0A2B3A75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08" y="657369"/>
            <a:ext cx="8678710" cy="5234347"/>
          </a:xfrm>
        </p:spPr>
      </p:pic>
    </p:spTree>
    <p:extLst>
      <p:ext uri="{BB962C8B-B14F-4D97-AF65-F5344CB8AC3E}">
        <p14:creationId xmlns:p14="http://schemas.microsoft.com/office/powerpoint/2010/main" val="41072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7E00048-8CDE-F273-E77C-67C7B6C55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tr-TR"/>
              <a:t>Projenin Amacı</a:t>
            </a:r>
            <a:endParaRPr lang="tr-TR" dirty="0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A4B374EC-1BB9-ABBB-45CC-0D6F7E2485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993175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5927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05428-3FF2-A5C0-47C9-B018DB966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5701E9-DF48-5DCB-83F2-BD767050C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771930"/>
            <a:ext cx="11155680" cy="1115568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Sanat ve Kültüre İlgi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CE47F284-44FB-12C3-FF54-8048F703F0D8}"/>
              </a:ext>
            </a:extLst>
          </p:cNvPr>
          <p:cNvSpPr txBox="1"/>
          <p:nvPr/>
        </p:nvSpPr>
        <p:spPr>
          <a:xfrm>
            <a:off x="10255330" y="6397778"/>
            <a:ext cx="200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Google </a:t>
            </a:r>
            <a:r>
              <a:rPr lang="tr-TR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Trends</a:t>
            </a:r>
            <a:endParaRPr lang="tr-TR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Resim 4" descr="çizgi, diyagram, metin, öykü gelişim çizgisi; kumpas; grafiğini çıkarma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0A12DEC7-4BCC-39FC-D265-CC358196B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637" y="1588995"/>
            <a:ext cx="8512143" cy="510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78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DF6E87-DA78-39D1-41AD-6BECD6564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7F3DD1E-1519-A425-DB5F-0ED63AD89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841283"/>
            <a:ext cx="3465681" cy="2916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solidFill>
                  <a:schemeClr val="tx2"/>
                </a:solidFill>
              </a:rPr>
              <a:t>Overall</a:t>
            </a:r>
            <a:r>
              <a:rPr lang="en-US" sz="4800">
                <a:solidFill>
                  <a:schemeClr val="tx2"/>
                </a:solidFill>
              </a:rPr>
              <a:t> Sanat ve Kültüre İlgi</a:t>
            </a:r>
            <a:br>
              <a:rPr lang="en-US" sz="4800" dirty="0">
                <a:solidFill>
                  <a:schemeClr val="tx2"/>
                </a:solidFill>
              </a:rPr>
            </a:br>
            <a:r>
              <a:rPr lang="en-US" sz="4800" dirty="0">
                <a:solidFill>
                  <a:schemeClr val="tx2"/>
                </a:solidFill>
              </a:rPr>
              <a:t>Score</a:t>
            </a:r>
            <a:endParaRPr lang="en-US" sz="4800">
              <a:solidFill>
                <a:schemeClr val="tx2"/>
              </a:solidFill>
            </a:endParaRPr>
          </a:p>
        </p:txBody>
      </p:sp>
      <p:pic>
        <p:nvPicPr>
          <p:cNvPr id="6" name="İçerik Yer Tutucusu 5" descr="metin, diyagram, çizgi, öykü gelişim çizgisi; kumpas; grafiğini çıkarma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DB4ACE62-4935-CF41-08BE-E182D7F2A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842" y="858492"/>
            <a:ext cx="8182016" cy="4929664"/>
          </a:xfrm>
          <a:prstGeom prst="rect">
            <a:avLst/>
          </a:prstGeom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1F0C179-4DBF-6AB9-CD0B-9224A0C88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46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E3B9DA9-BE09-2272-5BBF-28DCF2CF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841283"/>
            <a:ext cx="3465681" cy="29164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2"/>
                </a:solidFill>
              </a:rPr>
              <a:t>Overall Score</a:t>
            </a:r>
          </a:p>
        </p:txBody>
      </p:sp>
      <p:pic>
        <p:nvPicPr>
          <p:cNvPr id="8" name="İçerik Yer Tutucusu 7" descr="metin, diyagram, çizgi, öykü gelişim çizgisi; kumpas; grafiğini çıkarma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F636D59F-4CCC-588B-6EE3-6C9BC7BC2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475" y="602356"/>
            <a:ext cx="8960875" cy="5219709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1F0C179-4DBF-6AB9-CD0B-9224A0C88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E028BF9-96E2-D16C-A4BE-E787AB7BFD80}"/>
              </a:ext>
            </a:extLst>
          </p:cNvPr>
          <p:cNvSpPr txBox="1"/>
          <p:nvPr/>
        </p:nvSpPr>
        <p:spPr>
          <a:xfrm>
            <a:off x="411982" y="4220308"/>
            <a:ext cx="23104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0.2 *  Eğitim+</a:t>
            </a:r>
          </a:p>
          <a:p>
            <a:r>
              <a:rPr lang="tr-TR" dirty="0"/>
              <a:t>0.2 *  Özgürlük+</a:t>
            </a:r>
          </a:p>
          <a:p>
            <a:r>
              <a:rPr lang="tr-TR" dirty="0"/>
              <a:t>0.2 *  Bilimsel Katkı+</a:t>
            </a:r>
          </a:p>
          <a:p>
            <a:r>
              <a:rPr lang="tr-TR" dirty="0"/>
              <a:t>0.2 *  Ahlak Seviyesi+</a:t>
            </a:r>
          </a:p>
          <a:p>
            <a:r>
              <a:rPr lang="tr-TR" dirty="0"/>
              <a:t>0.2 *  Sanat ve Kültüre İlgi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3684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F4A38B-6A1D-977E-B698-DC3EF8CC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Türkiye</a:t>
            </a:r>
          </a:p>
        </p:txBody>
      </p:sp>
      <p:pic>
        <p:nvPicPr>
          <p:cNvPr id="5" name="İçerik Yer Tutucusu 4" descr="çizgi, öykü gelişim çizgisi; kumpas; grafiğini çıkarma, diyagram, metin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338E433D-7554-0B16-EC52-4D9208A69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86" y="1721090"/>
            <a:ext cx="8762502" cy="5136910"/>
          </a:xfrm>
        </p:spPr>
      </p:pic>
    </p:spTree>
    <p:extLst>
      <p:ext uri="{BB962C8B-B14F-4D97-AF65-F5344CB8AC3E}">
        <p14:creationId xmlns:p14="http://schemas.microsoft.com/office/powerpoint/2010/main" val="4199637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FB7C2-0FD8-9485-24AC-54627F44B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3FDD67-CE35-2C73-9186-D0C69ACB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Almanya</a:t>
            </a:r>
          </a:p>
        </p:txBody>
      </p:sp>
      <p:pic>
        <p:nvPicPr>
          <p:cNvPr id="7" name="İçerik Yer Tutucusu 6" descr="öykü gelişim çizgisi; kumpas; grafiğini çıkarma, çizgi, diyagram, metin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8E86CB38-4246-6A9F-A36D-6BA894875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655" y="1821564"/>
            <a:ext cx="8394059" cy="5036436"/>
          </a:xfrm>
        </p:spPr>
      </p:pic>
    </p:spTree>
    <p:extLst>
      <p:ext uri="{BB962C8B-B14F-4D97-AF65-F5344CB8AC3E}">
        <p14:creationId xmlns:p14="http://schemas.microsoft.com/office/powerpoint/2010/main" val="3303096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28CE1-85C5-F117-4C9B-05D6777BC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6EDB75-53C2-E47D-C8B8-4FBB4E5E7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Japonya</a:t>
            </a:r>
          </a:p>
        </p:txBody>
      </p:sp>
      <p:pic>
        <p:nvPicPr>
          <p:cNvPr id="7" name="İçerik Yer Tutucusu 6" descr="çizgi, metin, diyagram, öykü gelişim çizgisi; kumpas; grafiğini çıkarma içeren bir resim">
            <a:extLst>
              <a:ext uri="{FF2B5EF4-FFF2-40B4-BE49-F238E27FC236}">
                <a16:creationId xmlns:a16="http://schemas.microsoft.com/office/drawing/2014/main" id="{3973491C-8453-2743-63C1-7ADEE0BC2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592" y="1821110"/>
            <a:ext cx="8394816" cy="5036890"/>
          </a:xfrm>
        </p:spPr>
      </p:pic>
    </p:spTree>
    <p:extLst>
      <p:ext uri="{BB962C8B-B14F-4D97-AF65-F5344CB8AC3E}">
        <p14:creationId xmlns:p14="http://schemas.microsoft.com/office/powerpoint/2010/main" val="1322271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0C9E6-AED4-E2BF-B9B9-81F201036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7D9FF5-3F6D-7780-93CD-97023D94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İsveç</a:t>
            </a:r>
            <a:br>
              <a:rPr lang="tr-TR" dirty="0"/>
            </a:br>
            <a:endParaRPr lang="tr-TR" dirty="0"/>
          </a:p>
        </p:txBody>
      </p:sp>
      <p:pic>
        <p:nvPicPr>
          <p:cNvPr id="6" name="İçerik Yer Tutucusu 5" descr="çizgi, öykü gelişim çizgisi; kumpas; grafiğini çıkarma, diyagra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DB45D591-25E8-9426-99EE-46B8D4EBB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653" y="1750807"/>
            <a:ext cx="8511988" cy="5107193"/>
          </a:xfrm>
        </p:spPr>
      </p:pic>
    </p:spTree>
    <p:extLst>
      <p:ext uri="{BB962C8B-B14F-4D97-AF65-F5344CB8AC3E}">
        <p14:creationId xmlns:p14="http://schemas.microsoft.com/office/powerpoint/2010/main" val="85614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4CF92-18C0-1211-179A-80CA4DBF3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6EECFF-A992-74E5-D622-1A6BCDB6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Ürdün</a:t>
            </a:r>
            <a:br>
              <a:rPr lang="tr-TR" dirty="0"/>
            </a:br>
            <a:endParaRPr lang="tr-TR" dirty="0"/>
          </a:p>
        </p:txBody>
      </p:sp>
      <p:pic>
        <p:nvPicPr>
          <p:cNvPr id="7" name="İçerik Yer Tutucusu 6" descr="çizgi, öykü gelişim çizgisi; kumpas; grafiğini çıkarma, diyagram, metin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E93B4146-3365-5016-F846-F244FECE5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690" y="1755228"/>
            <a:ext cx="8504620" cy="5102772"/>
          </a:xfrm>
        </p:spPr>
      </p:pic>
    </p:spTree>
    <p:extLst>
      <p:ext uri="{BB962C8B-B14F-4D97-AF65-F5344CB8AC3E}">
        <p14:creationId xmlns:p14="http://schemas.microsoft.com/office/powerpoint/2010/main" val="3809474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04E1D-A4DA-8B71-D902-C04076B82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CC68AA-4AFA-E4AB-EC82-974EA350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Malezya</a:t>
            </a:r>
            <a:br>
              <a:rPr lang="tr-TR" dirty="0"/>
            </a:br>
            <a:endParaRPr lang="tr-TR" dirty="0"/>
          </a:p>
        </p:txBody>
      </p:sp>
      <p:pic>
        <p:nvPicPr>
          <p:cNvPr id="6" name="İçerik Yer Tutucusu 5" descr="çizgi, öykü gelişim çizgisi; kumpas; grafiğini çıkarma, diyagram, metin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57579E5E-DB65-C2AB-0DF6-BFB5EB034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172" y="1734207"/>
            <a:ext cx="8539655" cy="5123793"/>
          </a:xfrm>
        </p:spPr>
      </p:pic>
    </p:spTree>
    <p:extLst>
      <p:ext uri="{BB962C8B-B14F-4D97-AF65-F5344CB8AC3E}">
        <p14:creationId xmlns:p14="http://schemas.microsoft.com/office/powerpoint/2010/main" val="1854018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8C1CE-8EC0-59DD-2381-008EBF3B2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CE80A0-0D67-0512-5F07-59FFD246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Birleşik Krallık</a:t>
            </a:r>
            <a:br>
              <a:rPr lang="tr-TR" dirty="0"/>
            </a:br>
            <a:endParaRPr lang="tr-TR" dirty="0"/>
          </a:p>
        </p:txBody>
      </p:sp>
      <p:pic>
        <p:nvPicPr>
          <p:cNvPr id="7" name="İçerik Yer Tutucusu 6" descr="metin, çizgi, öykü gelişim çizgisi; kumpas; grafiğini çıkarma, diyagra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5681B9EC-5864-F720-D961-3CE3F1B09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434" y="1780154"/>
            <a:ext cx="8463077" cy="5077846"/>
          </a:xfrm>
        </p:spPr>
      </p:pic>
    </p:spTree>
    <p:extLst>
      <p:ext uri="{BB962C8B-B14F-4D97-AF65-F5344CB8AC3E}">
        <p14:creationId xmlns:p14="http://schemas.microsoft.com/office/powerpoint/2010/main" val="427589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8F15761-B0B2-1C9F-0B08-D096D82B2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tr-TR" sz="4000"/>
              <a:t>Aydın Toplum Nedir?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E511C3-750B-AA87-AE51-0FA2069EA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5D7C9940-7DDD-76ED-0E7C-B3245E317C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679913"/>
              </p:ext>
            </p:extLst>
          </p:nvPr>
        </p:nvGraphicFramePr>
        <p:xfrm>
          <a:off x="4187952" y="978408"/>
          <a:ext cx="7488936" cy="5239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2707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4E775-B3DE-FC7E-2AB7-05A448BA7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793DC7-2203-6D7C-0720-96857246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Güney Kore</a:t>
            </a:r>
            <a:br>
              <a:rPr lang="tr-TR" dirty="0"/>
            </a:br>
            <a:endParaRPr lang="tr-TR" dirty="0"/>
          </a:p>
        </p:txBody>
      </p:sp>
      <p:pic>
        <p:nvPicPr>
          <p:cNvPr id="6" name="İçerik Yer Tutucusu 5" descr="çizgi, diyagram, öykü gelişim çizgisi; kumpas; grafiğini çıkarma, metin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762CD892-CF44-9E9E-0E36-471187618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730" y="1848898"/>
            <a:ext cx="8180540" cy="4908324"/>
          </a:xfrm>
        </p:spPr>
      </p:pic>
    </p:spTree>
    <p:extLst>
      <p:ext uri="{BB962C8B-B14F-4D97-AF65-F5344CB8AC3E}">
        <p14:creationId xmlns:p14="http://schemas.microsoft.com/office/powerpoint/2010/main" val="1380415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2B85CD4-3E8F-C30E-4406-112B7C60D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tr-TR" dirty="0"/>
              <a:t>Beklentim ve Sonuç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FF29C129-BCFF-6D64-46EE-3F7206AB9F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734193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2091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EA84CD-3273-C6E8-CA5A-DDFEB837A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DC2B82C-BD35-A14F-13BC-18E62A6A3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841283"/>
            <a:ext cx="3465681" cy="29164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2"/>
                </a:solidFill>
              </a:rPr>
              <a:t>Korelasyon Analizi</a:t>
            </a:r>
          </a:p>
        </p:txBody>
      </p:sp>
      <p:pic>
        <p:nvPicPr>
          <p:cNvPr id="7" name="İçerik Yer Tutucusu 6" descr="metin, ekran görüntüsü, diyagram, kare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BF8CEBB9-8D39-34CC-34C4-C10EC8E2B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22" y="278165"/>
            <a:ext cx="7538128" cy="5653596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1F0C179-4DBF-6AB9-CD0B-9224A0C88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98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Resim 4" descr="harita, atlas, metin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446F7966-754B-0171-4DCE-B00294BE7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8" r="9091" b="19263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06625E1-EB10-B228-ACB4-D5A3424B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0" y="978408"/>
            <a:ext cx="4795819" cy="3969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/>
              <a:t>Dinlediğiniz için teşekkürler.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823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E2D1507-CA49-96CA-B287-7C889CB4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tr-TR" sz="4000"/>
              <a:t>Ülkelerin Seçimi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5991CF4A-6B4D-33B1-D550-797D7A090B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517526"/>
              </p:ext>
            </p:extLst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626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DA4AEB2-ADA7-E60C-0916-B06EA19B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tr-TR" dirty="0"/>
              <a:t>Veri Kaynakları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300216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İçerik Yer Tutucusu 2">
            <a:extLst>
              <a:ext uri="{FF2B5EF4-FFF2-40B4-BE49-F238E27FC236}">
                <a16:creationId xmlns:a16="http://schemas.microsoft.com/office/drawing/2014/main" id="{DDBDA1EA-C679-CFA8-18AC-8444592CF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144294"/>
              </p:ext>
            </p:extLst>
          </p:nvPr>
        </p:nvGraphicFramePr>
        <p:xfrm>
          <a:off x="5065776" y="978408"/>
          <a:ext cx="6620256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821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8B9DE02-0B9C-BEA3-8DCB-270F3955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tr-TR"/>
              <a:t>Karşılaşılan Problemler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300216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F11AC939-2161-9CDF-27BC-074FBCE0E3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820686"/>
              </p:ext>
            </p:extLst>
          </p:nvPr>
        </p:nvGraphicFramePr>
        <p:xfrm>
          <a:off x="5065776" y="978408"/>
          <a:ext cx="6620256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139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A1C082-5E4E-6980-1198-9D170B73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Analiz ve Grafikler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DB174245-1899-0319-55DA-9F675712B3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965254"/>
              </p:ext>
            </p:extLst>
          </p:nvPr>
        </p:nvGraphicFramePr>
        <p:xfrm>
          <a:off x="521208" y="2578608"/>
          <a:ext cx="11155680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442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20888B-4EA5-E0E8-6D52-7733E1E7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8B1F4E1-2C63-393B-BEE5-85C49177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397649" cy="33037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 err="1"/>
              <a:t>Eğitim</a:t>
            </a:r>
            <a:endParaRPr lang="en-US" sz="48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B5A8BF-0680-F9A7-27B1-3971EC934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İçerik Yer Tutucusu 7" descr="metin, diyagram, çizgi, öykü gelişim çizgisi; kumpas; grafiğini çıkarma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901ECCFC-33C3-A361-0CD9-4DFC18617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702" y="965741"/>
            <a:ext cx="8936383" cy="5384169"/>
          </a:xfrm>
          <a:prstGeom prst="rect">
            <a:avLst/>
          </a:prstGeom>
        </p:spPr>
      </p:pic>
      <p:sp>
        <p:nvSpPr>
          <p:cNvPr id="18" name="Metin kutusu 17">
            <a:extLst>
              <a:ext uri="{FF2B5EF4-FFF2-40B4-BE49-F238E27FC236}">
                <a16:creationId xmlns:a16="http://schemas.microsoft.com/office/drawing/2014/main" id="{0AD21F41-E244-A90E-F3D0-9DDA1C9B5144}"/>
              </a:ext>
            </a:extLst>
          </p:cNvPr>
          <p:cNvSpPr txBox="1"/>
          <p:nvPr/>
        </p:nvSpPr>
        <p:spPr>
          <a:xfrm>
            <a:off x="10844980" y="6458188"/>
            <a:ext cx="1258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PISA</a:t>
            </a:r>
          </a:p>
        </p:txBody>
      </p:sp>
    </p:spTree>
    <p:extLst>
      <p:ext uri="{BB962C8B-B14F-4D97-AF65-F5344CB8AC3E}">
        <p14:creationId xmlns:p14="http://schemas.microsoft.com/office/powerpoint/2010/main" val="277448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F5245F-6E62-192E-9A3E-AE52209B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Eğitim</a:t>
            </a:r>
          </a:p>
        </p:txBody>
      </p:sp>
      <p:pic>
        <p:nvPicPr>
          <p:cNvPr id="5" name="İçerik Yer Tutucusu 4" descr="metin, çizgi, diyagram, öykü gelişim çizgisi; kumpas; grafiğini çıkarma içeren bir resim">
            <a:extLst>
              <a:ext uri="{FF2B5EF4-FFF2-40B4-BE49-F238E27FC236}">
                <a16:creationId xmlns:a16="http://schemas.microsoft.com/office/drawing/2014/main" id="{4C22F7DA-9653-5F9E-3D5F-A416C6CCC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11" y="1105319"/>
            <a:ext cx="9548545" cy="4774273"/>
          </a:xfr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E5DE4496-B962-DF8E-1A20-F252778E4D73}"/>
              </a:ext>
            </a:extLst>
          </p:cNvPr>
          <p:cNvSpPr txBox="1"/>
          <p:nvPr/>
        </p:nvSpPr>
        <p:spPr>
          <a:xfrm>
            <a:off x="10067711" y="6176805"/>
            <a:ext cx="1824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University</a:t>
            </a:r>
            <a:r>
              <a:rPr lang="tr-TR" dirty="0"/>
              <a:t> </a:t>
            </a:r>
            <a:r>
              <a:rPr lang="tr-TR" dirty="0" err="1"/>
              <a:t>Rank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6804171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439</Words>
  <Application>Microsoft Office PowerPoint</Application>
  <PresentationFormat>Geniş ekran</PresentationFormat>
  <Paragraphs>104</Paragraphs>
  <Slides>33</Slides>
  <Notes>10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33</vt:i4>
      </vt:variant>
    </vt:vector>
  </HeadingPairs>
  <TitlesOfParts>
    <vt:vector size="38" baseType="lpstr">
      <vt:lpstr>Aptos</vt:lpstr>
      <vt:lpstr>Arial</vt:lpstr>
      <vt:lpstr>Bierstadt</vt:lpstr>
      <vt:lpstr>Neue Haas Grotesk Text Pro</vt:lpstr>
      <vt:lpstr>GestaltVTI</vt:lpstr>
      <vt:lpstr>Türkiye’nin Toplumsal Gelişminin Analizi</vt:lpstr>
      <vt:lpstr>Projenin Amacı</vt:lpstr>
      <vt:lpstr>Aydın Toplum Nedir?</vt:lpstr>
      <vt:lpstr>Ülkelerin Seçimi</vt:lpstr>
      <vt:lpstr>Veri Kaynakları</vt:lpstr>
      <vt:lpstr>Karşılaşılan Problemler</vt:lpstr>
      <vt:lpstr>Analiz ve Grafikler</vt:lpstr>
      <vt:lpstr>Eğitim</vt:lpstr>
      <vt:lpstr>Eğitim</vt:lpstr>
      <vt:lpstr>Overall Eğitim Score</vt:lpstr>
      <vt:lpstr>Özgürlük</vt:lpstr>
      <vt:lpstr>Özgürlük</vt:lpstr>
      <vt:lpstr>Overall Özgürlük Score</vt:lpstr>
      <vt:lpstr>Bilimsel Katkı</vt:lpstr>
      <vt:lpstr>Bilimsel Katkı</vt:lpstr>
      <vt:lpstr>Overall Bilimsel Katkı Score</vt:lpstr>
      <vt:lpstr>Ahlak Seviyesi</vt:lpstr>
      <vt:lpstr>Ahlak Seviyesi</vt:lpstr>
      <vt:lpstr>Overall Ahlak Score</vt:lpstr>
      <vt:lpstr>Sanat ve Kültüre İlgi</vt:lpstr>
      <vt:lpstr>Overall Sanat ve Kültüre İlgi Score</vt:lpstr>
      <vt:lpstr>Overall Score</vt:lpstr>
      <vt:lpstr>Türkiye</vt:lpstr>
      <vt:lpstr>Almanya</vt:lpstr>
      <vt:lpstr>Japonya</vt:lpstr>
      <vt:lpstr>İsveç </vt:lpstr>
      <vt:lpstr>Ürdün </vt:lpstr>
      <vt:lpstr>Malezya </vt:lpstr>
      <vt:lpstr>Birleşik Krallık </vt:lpstr>
      <vt:lpstr>Güney Kore </vt:lpstr>
      <vt:lpstr>Beklentim ve Sonuç</vt:lpstr>
      <vt:lpstr>Korelasyon Analizi</vt:lpstr>
      <vt:lpstr>Dinlediğiniz için teşekkürler.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Hakkı Erdem ÇELİK</dc:creator>
  <cp:lastModifiedBy>Hakkı Erdem ÇELİK</cp:lastModifiedBy>
  <cp:revision>10</cp:revision>
  <dcterms:created xsi:type="dcterms:W3CDTF">2025-05-26T05:48:28Z</dcterms:created>
  <dcterms:modified xsi:type="dcterms:W3CDTF">2025-05-27T07:43:34Z</dcterms:modified>
</cp:coreProperties>
</file>