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3761-8F26-274C-8391-DD0590ED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787F-10D9-8743-A7BA-FBCA5136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8AA7-D26A-504E-8E84-1A7D0794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9334-25EA-494A-AFE6-E9EECFE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FFAF-2009-5D4C-AF4D-2FBA295A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4250-CEBD-B841-A0CE-C28C4BB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9904-B2C5-6B4E-A1D3-7482B303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EC00-EA6C-C042-904D-3AAAFAF9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82A1-AFDE-7B4C-A64E-405F8DD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1BD4-444A-7B41-A643-6E9FC697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BD0A7-213B-5142-981D-585ACFB0B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EBF4C-8D42-5545-8A6C-69F89F8A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CE7E-3592-224E-8CE7-9EB38337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58A4-EA76-DD46-B795-99AF59D8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EF85-3194-F748-90E4-BD9123C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28C2-56AA-C344-85C3-B740801D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6AAC-CFDF-EE4D-AA68-CA3950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6054-C543-004F-8051-7E6B28ED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8173-BF2E-A844-B485-43D61271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E740-DFC0-904D-BF6E-94B865F8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D074-0E1E-D448-A1CA-1ED28147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9BE4-B6C9-184A-8937-49A10124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369-F89E-D24A-9C64-9777AD2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A6CF-0BFC-DB41-A5F5-CCA688B8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980F-66A7-8944-8ADF-AB7F7707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0C3F-ED83-CB43-A7BD-E39DE485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668-DF6A-DB4F-9643-82B6823F3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D702-E3CA-5346-82C6-C4EDAFA32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16BE-94CC-2540-82FC-65B0EA9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19C8-650C-8D49-8F9F-E78FBC8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EE4D9-D081-1941-A673-F335F798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51CF-45F0-104F-8E79-0528E11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AD99-E820-1844-9416-9F044EB1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7926-1157-AE48-BB88-A95E7B38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E74A4-2332-394F-9E79-0471136C5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B81B7-D89C-5D41-BFCE-C7F270E23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401CC-9899-0849-83B5-4F2D42EE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5C89A-02CE-B447-9876-0ECB1FDC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B4836-316A-724F-AFBE-202A38F8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9405-2940-CF45-8412-A23ECA51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FFDE4-E680-474C-AE07-5DBCC9C3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3E2AB-70F3-E446-88D9-D1E9998C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47B6D-9480-A74C-B1DF-E1CB69B6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A8BB-AF19-8948-8527-4DE082E8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D1715-0B90-E343-B695-39089775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DC32-B435-744D-BB34-BCEB6634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E6D9-997A-8841-BD9A-A9D71D4E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A6A2-4FF3-4B4A-BCD6-79D2D2DC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5D0D-C05A-0A4D-A573-E9F5A2C4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6D19-439D-CB4E-89F3-1F12A9A7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374A-681A-FF4B-A23C-A4E22718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136E-D6B7-5D48-80EA-1E591968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404-ECBA-C04B-AA47-DEAB1906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3A91A-D8A1-FE4F-8A34-513ED5E78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8A5E-87DB-AD4C-9ECC-73E686774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0107-6C8F-3940-850D-78FF3325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170CB-F70A-454A-845C-04EA994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C86C-EDB5-DD4D-B95E-A7825A36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92008-88C9-0149-90E9-A543E4F6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0AB8C-1430-D147-A4A6-EDF7DC69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80D4-2A91-EA4F-8FD4-A9F3626B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227E-A056-664A-850D-2465F771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6AE4-070A-B849-9823-05207B9A5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BD4F-3C5F-B54E-8686-F94D6DFE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13" Type="http://schemas.microsoft.com/office/2007/relationships/hdphoto" Target="../media/hdphoto1.wdp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12" Type="http://schemas.openxmlformats.org/officeDocument/2006/relationships/image" Target="../media/image16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8B7F-D792-BE44-9F0B-D45E6155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82479"/>
            <a:ext cx="10905066" cy="4007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AA00DC6-3123-5B48-87E8-D699227C6108}"/>
              </a:ext>
            </a:extLst>
          </p:cNvPr>
          <p:cNvSpPr/>
          <p:nvPr/>
        </p:nvSpPr>
        <p:spPr>
          <a:xfrm>
            <a:off x="10453815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FA271-8D10-324E-90DB-A23DD02F2961}"/>
              </a:ext>
            </a:extLst>
          </p:cNvPr>
          <p:cNvSpPr/>
          <p:nvPr/>
        </p:nvSpPr>
        <p:spPr>
          <a:xfrm>
            <a:off x="8604421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36EEC-93B0-094E-B85A-A2CE9C3FC051}"/>
              </a:ext>
            </a:extLst>
          </p:cNvPr>
          <p:cNvSpPr/>
          <p:nvPr/>
        </p:nvSpPr>
        <p:spPr>
          <a:xfrm>
            <a:off x="6913479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77C59-07ED-5244-99BA-8470AF76CA5D}"/>
              </a:ext>
            </a:extLst>
          </p:cNvPr>
          <p:cNvSpPr/>
          <p:nvPr/>
        </p:nvSpPr>
        <p:spPr>
          <a:xfrm>
            <a:off x="2759674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4" name="Graphic 33" descr="Line Arrow: Counterclockwise curve">
            <a:extLst>
              <a:ext uri="{FF2B5EF4-FFF2-40B4-BE49-F238E27FC236}">
                <a16:creationId xmlns:a16="http://schemas.microsoft.com/office/drawing/2014/main" id="{E3EE22C9-9CF4-364B-9993-06BC56C8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853145">
            <a:off x="9401309" y="1489963"/>
            <a:ext cx="914400" cy="914400"/>
          </a:xfrm>
          <a:prstGeom prst="rect">
            <a:avLst/>
          </a:prstGeom>
        </p:spPr>
      </p:pic>
      <p:pic>
        <p:nvPicPr>
          <p:cNvPr id="36" name="Graphic 35" descr="Line Arrow: Straight">
            <a:extLst>
              <a:ext uri="{FF2B5EF4-FFF2-40B4-BE49-F238E27FC236}">
                <a16:creationId xmlns:a16="http://schemas.microsoft.com/office/drawing/2014/main" id="{559C5497-AEED-1D42-979E-8090FF49F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3244" y="1780691"/>
            <a:ext cx="914400" cy="914400"/>
          </a:xfrm>
          <a:prstGeom prst="rect">
            <a:avLst/>
          </a:prstGeom>
        </p:spPr>
      </p:pic>
      <p:pic>
        <p:nvPicPr>
          <p:cNvPr id="37" name="Graphic 36" descr="Line Arrow: Counterclockwise curve">
            <a:extLst>
              <a:ext uri="{FF2B5EF4-FFF2-40B4-BE49-F238E27FC236}">
                <a16:creationId xmlns:a16="http://schemas.microsoft.com/office/drawing/2014/main" id="{8FEBDE47-071D-5F44-9B57-A41B9CC3F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853145">
            <a:off x="7625569" y="1489963"/>
            <a:ext cx="914400" cy="914400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F3B97CD4-33A8-7B4E-B932-59BD1351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225156">
            <a:off x="1644215" y="1854828"/>
            <a:ext cx="914400" cy="914400"/>
          </a:xfrm>
          <a:prstGeom prst="rect">
            <a:avLst/>
          </a:prstGeom>
        </p:spPr>
      </p:pic>
      <p:pic>
        <p:nvPicPr>
          <p:cNvPr id="39" name="Graphic 38" descr="Line Arrow: Straight">
            <a:extLst>
              <a:ext uri="{FF2B5EF4-FFF2-40B4-BE49-F238E27FC236}">
                <a16:creationId xmlns:a16="http://schemas.microsoft.com/office/drawing/2014/main" id="{D98F4415-59B3-6148-BD36-8110CE1C4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3874" y="1795595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043754-8960-8C42-8990-207C458285E9}"/>
              </a:ext>
            </a:extLst>
          </p:cNvPr>
          <p:cNvSpPr txBox="1"/>
          <p:nvPr/>
        </p:nvSpPr>
        <p:spPr>
          <a:xfrm>
            <a:off x="325107" y="164127"/>
            <a:ext cx="4404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</a:t>
            </a:r>
          </a:p>
        </p:txBody>
      </p:sp>
    </p:spTree>
    <p:extLst>
      <p:ext uri="{BB962C8B-B14F-4D97-AF65-F5344CB8AC3E}">
        <p14:creationId xmlns:p14="http://schemas.microsoft.com/office/powerpoint/2010/main" val="10554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8B7F-D792-BE44-9F0B-D45E6155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925407"/>
            <a:ext cx="10905066" cy="4007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AA00DC6-3123-5B48-87E8-D699227C6108}"/>
              </a:ext>
            </a:extLst>
          </p:cNvPr>
          <p:cNvSpPr/>
          <p:nvPr/>
        </p:nvSpPr>
        <p:spPr>
          <a:xfrm>
            <a:off x="10453815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FA271-8D10-324E-90DB-A23DD02F2961}"/>
              </a:ext>
            </a:extLst>
          </p:cNvPr>
          <p:cNvSpPr/>
          <p:nvPr/>
        </p:nvSpPr>
        <p:spPr>
          <a:xfrm>
            <a:off x="8604421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36EEC-93B0-094E-B85A-A2CE9C3FC051}"/>
              </a:ext>
            </a:extLst>
          </p:cNvPr>
          <p:cNvSpPr/>
          <p:nvPr/>
        </p:nvSpPr>
        <p:spPr>
          <a:xfrm>
            <a:off x="6913479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77C59-07ED-5244-99BA-8470AF76CA5D}"/>
              </a:ext>
            </a:extLst>
          </p:cNvPr>
          <p:cNvSpPr/>
          <p:nvPr/>
        </p:nvSpPr>
        <p:spPr>
          <a:xfrm>
            <a:off x="2759674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4" name="Graphic 33" descr="Line Arrow: Counterclockwise curve">
            <a:extLst>
              <a:ext uri="{FF2B5EF4-FFF2-40B4-BE49-F238E27FC236}">
                <a16:creationId xmlns:a16="http://schemas.microsoft.com/office/drawing/2014/main" id="{E3EE22C9-9CF4-364B-9993-06BC56C8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68611">
            <a:off x="9956595" y="1351671"/>
            <a:ext cx="875345" cy="875345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F3B97CD4-33A8-7B4E-B932-59BD1351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3304">
            <a:off x="1104518" y="140840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02B4024-0A91-F547-AEF7-78DCFCC91DDB}"/>
              </a:ext>
            </a:extLst>
          </p:cNvPr>
          <p:cNvSpPr txBox="1"/>
          <p:nvPr/>
        </p:nvSpPr>
        <p:spPr>
          <a:xfrm>
            <a:off x="325107" y="164127"/>
            <a:ext cx="4404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41A735-6A66-3741-A6C2-88F675B6D984}"/>
              </a:ext>
            </a:extLst>
          </p:cNvPr>
          <p:cNvSpPr/>
          <p:nvPr/>
        </p:nvSpPr>
        <p:spPr>
          <a:xfrm>
            <a:off x="8530957" y="1096103"/>
            <a:ext cx="1381114" cy="757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Cashier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FCEB28-36A8-E04C-A0AB-C23AC0411624}"/>
              </a:ext>
            </a:extLst>
          </p:cNvPr>
          <p:cNvSpPr/>
          <p:nvPr/>
        </p:nvSpPr>
        <p:spPr>
          <a:xfrm>
            <a:off x="5622331" y="1096104"/>
            <a:ext cx="1381114" cy="757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Barista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11DD09-E933-0B4A-B17F-10591A5F6775}"/>
              </a:ext>
            </a:extLst>
          </p:cNvPr>
          <p:cNvSpPr/>
          <p:nvPr/>
        </p:nvSpPr>
        <p:spPr>
          <a:xfrm>
            <a:off x="2100003" y="1096104"/>
            <a:ext cx="1771904" cy="757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Dispatcher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EB4405E-9257-224B-B3D0-389159F457B0}"/>
              </a:ext>
            </a:extLst>
          </p:cNvPr>
          <p:cNvSpPr/>
          <p:nvPr/>
        </p:nvSpPr>
        <p:spPr>
          <a:xfrm>
            <a:off x="7613685" y="1975521"/>
            <a:ext cx="593874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Pending Queue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7663BDB1-1181-DB44-AF39-4EAB7EEC6536}"/>
              </a:ext>
            </a:extLst>
          </p:cNvPr>
          <p:cNvSpPr/>
          <p:nvPr/>
        </p:nvSpPr>
        <p:spPr>
          <a:xfrm>
            <a:off x="4501283" y="1920361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Completed Queue</a:t>
            </a:r>
          </a:p>
        </p:txBody>
      </p:sp>
      <p:pic>
        <p:nvPicPr>
          <p:cNvPr id="23" name="Graphic 22" descr="Line Arrow: Counterclockwise curve">
            <a:extLst>
              <a:ext uri="{FF2B5EF4-FFF2-40B4-BE49-F238E27FC236}">
                <a16:creationId xmlns:a16="http://schemas.microsoft.com/office/drawing/2014/main" id="{E2AAB55A-43EC-0745-BB86-D62B24C8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55021">
            <a:off x="7102242" y="1247971"/>
            <a:ext cx="708163" cy="708163"/>
          </a:xfrm>
          <a:prstGeom prst="rect">
            <a:avLst/>
          </a:prstGeom>
        </p:spPr>
      </p:pic>
      <p:pic>
        <p:nvPicPr>
          <p:cNvPr id="24" name="Graphic 23" descr="Line Arrow: Counterclockwise curve">
            <a:extLst>
              <a:ext uri="{FF2B5EF4-FFF2-40B4-BE49-F238E27FC236}">
                <a16:creationId xmlns:a16="http://schemas.microsoft.com/office/drawing/2014/main" id="{25D05F38-115D-E248-A81C-E43AFE6BF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269458">
            <a:off x="7808784" y="1202001"/>
            <a:ext cx="715449" cy="715449"/>
          </a:xfrm>
          <a:prstGeom prst="rect">
            <a:avLst/>
          </a:prstGeom>
        </p:spPr>
      </p:pic>
      <p:pic>
        <p:nvPicPr>
          <p:cNvPr id="25" name="Graphic 24" descr="Line Arrow: Counterclockwise curve">
            <a:extLst>
              <a:ext uri="{FF2B5EF4-FFF2-40B4-BE49-F238E27FC236}">
                <a16:creationId xmlns:a16="http://schemas.microsoft.com/office/drawing/2014/main" id="{08F15606-610B-BB46-85A3-7FA30D2CB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269458">
            <a:off x="4877687" y="1189327"/>
            <a:ext cx="715449" cy="715449"/>
          </a:xfrm>
          <a:prstGeom prst="rect">
            <a:avLst/>
          </a:prstGeom>
        </p:spPr>
      </p:pic>
      <p:pic>
        <p:nvPicPr>
          <p:cNvPr id="26" name="Graphic 25" descr="Line Arrow: Counterclockwise curve">
            <a:extLst>
              <a:ext uri="{FF2B5EF4-FFF2-40B4-BE49-F238E27FC236}">
                <a16:creationId xmlns:a16="http://schemas.microsoft.com/office/drawing/2014/main" id="{878B62D4-2E5A-C245-BC78-29647DB2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55021">
            <a:off x="4053158" y="1242726"/>
            <a:ext cx="708163" cy="70816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38F4550-F35E-0C4B-B846-48647F765E3C}"/>
              </a:ext>
            </a:extLst>
          </p:cNvPr>
          <p:cNvSpPr/>
          <p:nvPr/>
        </p:nvSpPr>
        <p:spPr>
          <a:xfrm>
            <a:off x="1061785" y="2436992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33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" grpId="0" animBg="1"/>
      <p:bldP spid="16" grpId="0" animBg="1"/>
      <p:bldP spid="21" grpId="0" animBg="1"/>
      <p:bldP spid="4" grpId="0" animBg="1"/>
      <p:bldP spid="22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DBFCFF-D3DF-E543-983E-0451F30992CD}"/>
              </a:ext>
            </a:extLst>
          </p:cNvPr>
          <p:cNvSpPr/>
          <p:nvPr/>
        </p:nvSpPr>
        <p:spPr>
          <a:xfrm>
            <a:off x="437210" y="1257209"/>
            <a:ext cx="9001133" cy="5189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B4024-0A91-F547-AEF7-78DCFCC91DDB}"/>
              </a:ext>
            </a:extLst>
          </p:cNvPr>
          <p:cNvSpPr txBox="1"/>
          <p:nvPr/>
        </p:nvSpPr>
        <p:spPr>
          <a:xfrm>
            <a:off x="325107" y="164127"/>
            <a:ext cx="7290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41A735-6A66-3741-A6C2-88F675B6D984}"/>
              </a:ext>
            </a:extLst>
          </p:cNvPr>
          <p:cNvSpPr/>
          <p:nvPr/>
        </p:nvSpPr>
        <p:spPr>
          <a:xfrm>
            <a:off x="7342875" y="2056755"/>
            <a:ext cx="1381114" cy="110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Cashier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FCEB28-36A8-E04C-A0AB-C23AC0411624}"/>
              </a:ext>
            </a:extLst>
          </p:cNvPr>
          <p:cNvSpPr/>
          <p:nvPr/>
        </p:nvSpPr>
        <p:spPr>
          <a:xfrm>
            <a:off x="4434249" y="2056756"/>
            <a:ext cx="1381114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Barista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11DD09-E933-0B4A-B17F-10591A5F6775}"/>
              </a:ext>
            </a:extLst>
          </p:cNvPr>
          <p:cNvSpPr/>
          <p:nvPr/>
        </p:nvSpPr>
        <p:spPr>
          <a:xfrm>
            <a:off x="911921" y="2056756"/>
            <a:ext cx="1771904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Dispatcher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7663BDB1-1181-DB44-AF39-4EAB7EEC6536}"/>
              </a:ext>
            </a:extLst>
          </p:cNvPr>
          <p:cNvSpPr/>
          <p:nvPr/>
        </p:nvSpPr>
        <p:spPr>
          <a:xfrm>
            <a:off x="3241761" y="2538107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   Completed Queue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AEDE12-5FAF-B54A-82CF-DBD5B917B2AF}"/>
              </a:ext>
            </a:extLst>
          </p:cNvPr>
          <p:cNvSpPr/>
          <p:nvPr/>
        </p:nvSpPr>
        <p:spPr>
          <a:xfrm>
            <a:off x="7717834" y="1827618"/>
            <a:ext cx="634198" cy="594799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B7D20F-E026-9F4A-B33C-C3F6EF765803}"/>
              </a:ext>
            </a:extLst>
          </p:cNvPr>
          <p:cNvGrpSpPr/>
          <p:nvPr/>
        </p:nvGrpSpPr>
        <p:grpSpPr>
          <a:xfrm>
            <a:off x="4825585" y="1820356"/>
            <a:ext cx="634198" cy="594799"/>
            <a:chOff x="8905916" y="866966"/>
            <a:chExt cx="634198" cy="59479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EE5240-3A20-984A-B84C-E98D5D1469A3}"/>
                </a:ext>
              </a:extLst>
            </p:cNvPr>
            <p:cNvSpPr/>
            <p:nvPr/>
          </p:nvSpPr>
          <p:spPr>
            <a:xfrm>
              <a:off x="8905916" y="866966"/>
              <a:ext cx="634198" cy="594799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9FB400-0C08-884D-BDF1-9FFEEB956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3282" y="953674"/>
              <a:ext cx="434398" cy="434398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185D49E-2D5D-8D40-833F-9F8CD0BADC9C}"/>
              </a:ext>
            </a:extLst>
          </p:cNvPr>
          <p:cNvSpPr/>
          <p:nvPr/>
        </p:nvSpPr>
        <p:spPr>
          <a:xfrm>
            <a:off x="1499242" y="1807149"/>
            <a:ext cx="634198" cy="594799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88FF6-04B1-284B-9E10-0A2582C7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21" y="1978715"/>
            <a:ext cx="564860" cy="29561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CE41B7-F659-1248-8B6E-AC71C7DD9D92}"/>
              </a:ext>
            </a:extLst>
          </p:cNvPr>
          <p:cNvGrpSpPr/>
          <p:nvPr/>
        </p:nvGrpSpPr>
        <p:grpSpPr>
          <a:xfrm>
            <a:off x="3227473" y="3823646"/>
            <a:ext cx="669720" cy="594799"/>
            <a:chOff x="6362301" y="85706"/>
            <a:chExt cx="669720" cy="5947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AE951D-928D-B941-867A-A2C7B337A897}"/>
                </a:ext>
              </a:extLst>
            </p:cNvPr>
            <p:cNvSpPr/>
            <p:nvPr/>
          </p:nvSpPr>
          <p:spPr>
            <a:xfrm>
              <a:off x="6373521" y="85706"/>
              <a:ext cx="634198" cy="594799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58EC83-E149-2645-95A2-A7BFC14D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301" y="213582"/>
              <a:ext cx="669720" cy="350487"/>
            </a:xfrm>
            <a:prstGeom prst="rect">
              <a:avLst/>
            </a:prstGeom>
          </p:spPr>
        </p:pic>
      </p:grpSp>
      <p:pic>
        <p:nvPicPr>
          <p:cNvPr id="42" name="Graphic 41" descr="Line Arrow: Counterclockwise curve">
            <a:extLst>
              <a:ext uri="{FF2B5EF4-FFF2-40B4-BE49-F238E27FC236}">
                <a16:creationId xmlns:a16="http://schemas.microsoft.com/office/drawing/2014/main" id="{87B8AA35-07E5-4843-8DE3-2484D934A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71600">
            <a:off x="2736226" y="1924001"/>
            <a:ext cx="708163" cy="708163"/>
          </a:xfrm>
          <a:prstGeom prst="rect">
            <a:avLst/>
          </a:prstGeom>
        </p:spPr>
      </p:pic>
      <p:pic>
        <p:nvPicPr>
          <p:cNvPr id="43" name="Graphic 42" descr="Line Arrow: Counterclockwise curve">
            <a:extLst>
              <a:ext uri="{FF2B5EF4-FFF2-40B4-BE49-F238E27FC236}">
                <a16:creationId xmlns:a16="http://schemas.microsoft.com/office/drawing/2014/main" id="{E427DA67-F1DB-EF42-9E64-AF4B97B6F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075446">
            <a:off x="3614224" y="1892319"/>
            <a:ext cx="715449" cy="715449"/>
          </a:xfrm>
          <a:prstGeom prst="rect">
            <a:avLst/>
          </a:prstGeom>
        </p:spPr>
      </p:pic>
      <p:pic>
        <p:nvPicPr>
          <p:cNvPr id="44" name="Graphic 43" descr="Line Arrow: Counterclockwise curve">
            <a:extLst>
              <a:ext uri="{FF2B5EF4-FFF2-40B4-BE49-F238E27FC236}">
                <a16:creationId xmlns:a16="http://schemas.microsoft.com/office/drawing/2014/main" id="{FA4CCE07-F7C4-BF46-A662-86095938B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71600">
            <a:off x="5851264" y="1934805"/>
            <a:ext cx="708163" cy="708163"/>
          </a:xfrm>
          <a:prstGeom prst="rect">
            <a:avLst/>
          </a:prstGeom>
        </p:spPr>
      </p:pic>
      <p:pic>
        <p:nvPicPr>
          <p:cNvPr id="45" name="Graphic 44" descr="Line Arrow: Counterclockwise curve">
            <a:extLst>
              <a:ext uri="{FF2B5EF4-FFF2-40B4-BE49-F238E27FC236}">
                <a16:creationId xmlns:a16="http://schemas.microsoft.com/office/drawing/2014/main" id="{E34DA678-EBEB-D44F-BC14-4D33E0825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075446">
            <a:off x="6629246" y="1903123"/>
            <a:ext cx="715449" cy="715449"/>
          </a:xfrm>
          <a:prstGeom prst="rect">
            <a:avLst/>
          </a:prstGeom>
        </p:spPr>
      </p:pic>
      <p:sp>
        <p:nvSpPr>
          <p:cNvPr id="46" name="Can 45">
            <a:extLst>
              <a:ext uri="{FF2B5EF4-FFF2-40B4-BE49-F238E27FC236}">
                <a16:creationId xmlns:a16="http://schemas.microsoft.com/office/drawing/2014/main" id="{EF8EC951-338B-4C4F-9D69-04D5711A4D17}"/>
              </a:ext>
            </a:extLst>
          </p:cNvPr>
          <p:cNvSpPr/>
          <p:nvPr/>
        </p:nvSpPr>
        <p:spPr>
          <a:xfrm>
            <a:off x="6330274" y="2554707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   Pending Queue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EC3344-4B6C-534E-8B52-2B1090F33246}"/>
              </a:ext>
            </a:extLst>
          </p:cNvPr>
          <p:cNvGrpSpPr/>
          <p:nvPr/>
        </p:nvGrpSpPr>
        <p:grpSpPr>
          <a:xfrm>
            <a:off x="6315986" y="3840246"/>
            <a:ext cx="669720" cy="594799"/>
            <a:chOff x="6362301" y="85706"/>
            <a:chExt cx="669720" cy="5947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C0B96F-57DE-D145-943F-A22D1C2C5B54}"/>
                </a:ext>
              </a:extLst>
            </p:cNvPr>
            <p:cNvSpPr/>
            <p:nvPr/>
          </p:nvSpPr>
          <p:spPr>
            <a:xfrm>
              <a:off x="6373521" y="85706"/>
              <a:ext cx="634198" cy="594799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92E6A88-F695-F348-9184-8F0DD7F0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301" y="213582"/>
              <a:ext cx="669720" cy="35048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EF105-5447-0843-BE14-81B71C3B5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719" y="1945005"/>
            <a:ext cx="652888" cy="341678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8944C5-9FC8-4E4E-BF58-6F78FFAA3987}"/>
              </a:ext>
            </a:extLst>
          </p:cNvPr>
          <p:cNvSpPr/>
          <p:nvPr/>
        </p:nvSpPr>
        <p:spPr>
          <a:xfrm>
            <a:off x="7184456" y="4731514"/>
            <a:ext cx="1771903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Order</a:t>
            </a:r>
          </a:p>
          <a:p>
            <a:pPr algn="ctr"/>
            <a:r>
              <a:rPr lang="en-US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FrontEnd</a:t>
            </a: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658D2C-E612-FE44-9130-D4AD579489E6}"/>
              </a:ext>
            </a:extLst>
          </p:cNvPr>
          <p:cNvSpPr/>
          <p:nvPr/>
        </p:nvSpPr>
        <p:spPr>
          <a:xfrm>
            <a:off x="7772229" y="4476978"/>
            <a:ext cx="634198" cy="594799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FF89C24-C4F6-D945-8962-ED04FC4AE9F6}"/>
              </a:ext>
            </a:extLst>
          </p:cNvPr>
          <p:cNvSpPr/>
          <p:nvPr/>
        </p:nvSpPr>
        <p:spPr>
          <a:xfrm>
            <a:off x="9735730" y="3243934"/>
            <a:ext cx="1771903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Order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Client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4EA9E-1298-374C-A321-B182CD18E331}"/>
              </a:ext>
            </a:extLst>
          </p:cNvPr>
          <p:cNvSpPr/>
          <p:nvPr/>
        </p:nvSpPr>
        <p:spPr>
          <a:xfrm>
            <a:off x="10304582" y="3022401"/>
            <a:ext cx="634198" cy="594799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4A840-27C3-9E4A-9C02-11654BEE3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2427" y="3025135"/>
            <a:ext cx="606353" cy="606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0CBDC-4BF1-2041-A80E-BF42BF7CE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778" y="4595954"/>
            <a:ext cx="428949" cy="368683"/>
          </a:xfrm>
          <a:prstGeom prst="rect">
            <a:avLst/>
          </a:prstGeom>
        </p:spPr>
      </p:pic>
      <p:pic>
        <p:nvPicPr>
          <p:cNvPr id="56" name="Graphic 55" descr="Line Arrow: Counterclockwise curve">
            <a:extLst>
              <a:ext uri="{FF2B5EF4-FFF2-40B4-BE49-F238E27FC236}">
                <a16:creationId xmlns:a16="http://schemas.microsoft.com/office/drawing/2014/main" id="{CA71921C-9FD4-814D-AFE3-F2677DD46D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171600">
            <a:off x="9104001" y="2424353"/>
            <a:ext cx="708163" cy="708163"/>
          </a:xfrm>
          <a:prstGeom prst="rect">
            <a:avLst/>
          </a:prstGeom>
        </p:spPr>
      </p:pic>
      <p:pic>
        <p:nvPicPr>
          <p:cNvPr id="57" name="Graphic 56" descr="Line Arrow: Counterclockwise curve">
            <a:extLst>
              <a:ext uri="{FF2B5EF4-FFF2-40B4-BE49-F238E27FC236}">
                <a16:creationId xmlns:a16="http://schemas.microsoft.com/office/drawing/2014/main" id="{D5CD84A5-BC82-0949-AD69-85D341361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356571" flipH="1" flipV="1">
            <a:off x="9099492" y="4658811"/>
            <a:ext cx="825932" cy="825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CFD8D6-A9A3-4142-9BAD-17F745DCEC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317" y="4916085"/>
            <a:ext cx="2590238" cy="12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3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16D5D8-EC52-ED49-9370-7D1230AB8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8" r="7006" b="9743"/>
          <a:stretch/>
        </p:blipFill>
        <p:spPr>
          <a:xfrm>
            <a:off x="4814901" y="0"/>
            <a:ext cx="73771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27A196-592A-BC45-9A35-D2322EE2008D}"/>
              </a:ext>
            </a:extLst>
          </p:cNvPr>
          <p:cNvSpPr/>
          <p:nvPr/>
        </p:nvSpPr>
        <p:spPr>
          <a:xfrm>
            <a:off x="334502" y="328139"/>
            <a:ext cx="6759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 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B61A5-82F0-AC49-8321-B1AB38CF28EE}"/>
              </a:ext>
            </a:extLst>
          </p:cNvPr>
          <p:cNvSpPr/>
          <p:nvPr/>
        </p:nvSpPr>
        <p:spPr>
          <a:xfrm>
            <a:off x="334502" y="3730054"/>
            <a:ext cx="5650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Hands On Lab:</a:t>
            </a:r>
          </a:p>
          <a:p>
            <a:r>
              <a:rPr lang="en-US" sz="28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http://</a:t>
            </a:r>
            <a:r>
              <a:rPr lang="en-US" sz="28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aka.ms</a:t>
            </a:r>
            <a:r>
              <a:rPr lang="en-US" sz="28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/microservices-cafe</a:t>
            </a:r>
          </a:p>
        </p:txBody>
      </p:sp>
    </p:spTree>
    <p:extLst>
      <p:ext uri="{BB962C8B-B14F-4D97-AF65-F5344CB8AC3E}">
        <p14:creationId xmlns:p14="http://schemas.microsoft.com/office/powerpoint/2010/main" val="2594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56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Kacherov</dc:creator>
  <cp:lastModifiedBy>Vadim Kacherov</cp:lastModifiedBy>
  <cp:revision>11</cp:revision>
  <dcterms:created xsi:type="dcterms:W3CDTF">2019-03-18T17:29:20Z</dcterms:created>
  <dcterms:modified xsi:type="dcterms:W3CDTF">2019-03-27T14:25:30Z</dcterms:modified>
</cp:coreProperties>
</file>