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ulo" initials="T" lastIdx="1" clrIdx="0">
    <p:extLst>
      <p:ext uri="{19B8F6BF-5375-455C-9EA6-DF929625EA0E}">
        <p15:presenceInfo xmlns:p15="http://schemas.microsoft.com/office/powerpoint/2012/main" userId="Tanu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5T11:46:27.84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1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11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24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2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07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01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07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91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16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981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4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7539D-BD9A-412D-BF65-13429392C6B5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7AF7-0A45-4F9F-888A-965FE0DFAC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FELTÖLTÉS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5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hu-HU" sz="1800" dirty="0" err="1" smtClean="0"/>
              <a:t>git</a:t>
            </a:r>
            <a:r>
              <a:rPr lang="hu-HU" sz="1800" dirty="0" smtClean="0"/>
              <a:t> </a:t>
            </a:r>
            <a:r>
              <a:rPr lang="hu-HU" sz="1800" dirty="0" err="1" smtClean="0"/>
              <a:t>init</a:t>
            </a:r>
            <a:endParaRPr lang="hu-HU" sz="1800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39486" y="1811382"/>
            <a:ext cx="6945085" cy="36750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  <a:p>
            <a:pPr algn="ctr"/>
            <a:endParaRPr lang="hu-HU" dirty="0" smtClean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39634" y="1442051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ikt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57349" y="4328160"/>
            <a:ext cx="1715588" cy="9840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Unstaged</a:t>
            </a:r>
            <a:endParaRPr lang="hu-HU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u-HU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Changed</a:t>
            </a:r>
            <a:endParaRPr lang="hu-HU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u-HU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Szöveg1.txt</a:t>
            </a:r>
          </a:p>
          <a:p>
            <a:pPr algn="ctr"/>
            <a:r>
              <a:rPr lang="hu-HU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Szöveg2.txt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2569029" y="3762103"/>
            <a:ext cx="1524000" cy="102761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Staged</a:t>
            </a:r>
            <a:r>
              <a:rPr lang="hu-HU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changed</a:t>
            </a:r>
            <a:endParaRPr lang="hu-HU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u-HU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Szöveg1.txt</a:t>
            </a:r>
          </a:p>
          <a:p>
            <a:pPr algn="ctr"/>
            <a:r>
              <a:rPr lang="hu-HU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Szöveg2.txt</a:t>
            </a:r>
            <a:endParaRPr lang="hu-HU" dirty="0">
              <a:solidFill>
                <a:srgbClr val="00B050"/>
              </a:solidFill>
            </a:endParaRPr>
          </a:p>
        </p:txBody>
      </p:sp>
      <p:cxnSp>
        <p:nvCxnSpPr>
          <p:cNvPr id="9" name="Szögletes összekötő 8"/>
          <p:cNvCxnSpPr/>
          <p:nvPr/>
        </p:nvCxnSpPr>
        <p:spPr>
          <a:xfrm flipV="1">
            <a:off x="2281644" y="4789716"/>
            <a:ext cx="544288" cy="318644"/>
          </a:xfrm>
          <a:prstGeom prst="bentConnector3">
            <a:avLst>
              <a:gd name="adj1" fmla="val 98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10"/>
          <p:cNvSpPr/>
          <p:nvPr/>
        </p:nvSpPr>
        <p:spPr>
          <a:xfrm>
            <a:off x="4302035" y="2542902"/>
            <a:ext cx="1863634" cy="1105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2323012" y="5108360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smtClean="0"/>
              <a:t>add szöveg1.txt</a:t>
            </a:r>
            <a:endParaRPr lang="hu-HU" dirty="0"/>
          </a:p>
        </p:txBody>
      </p:sp>
      <p:cxnSp>
        <p:nvCxnSpPr>
          <p:cNvPr id="18" name="Szögletes összekötő 17"/>
          <p:cNvCxnSpPr>
            <a:stCxn id="7" idx="3"/>
            <a:endCxn id="11" idx="2"/>
          </p:cNvCxnSpPr>
          <p:nvPr/>
        </p:nvCxnSpPr>
        <p:spPr>
          <a:xfrm flipV="1">
            <a:off x="4093029" y="3648891"/>
            <a:ext cx="1140823" cy="627018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4663439" y="4328160"/>
            <a:ext cx="207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init</a:t>
            </a:r>
            <a:r>
              <a:rPr lang="hu-HU" dirty="0" smtClean="0"/>
              <a:t> –m </a:t>
            </a:r>
            <a:r>
              <a:rPr lang="hu-HU" dirty="0" smtClean="0"/>
              <a:t>„szöveg”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2009502" y="1442051"/>
            <a:ext cx="10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Repositry</a:t>
            </a:r>
            <a:endParaRPr lang="hu-HU" dirty="0"/>
          </a:p>
        </p:txBody>
      </p:sp>
      <p:sp>
        <p:nvSpPr>
          <p:cNvPr id="2" name="Téglalap 1"/>
          <p:cNvSpPr/>
          <p:nvPr/>
        </p:nvSpPr>
        <p:spPr>
          <a:xfrm>
            <a:off x="5007429" y="1098060"/>
            <a:ext cx="1158240" cy="5260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10" name="Egyenes összekötő nyíllal 9"/>
          <p:cNvCxnSpPr>
            <a:endCxn id="2" idx="2"/>
          </p:cNvCxnSpPr>
          <p:nvPr/>
        </p:nvCxnSpPr>
        <p:spPr>
          <a:xfrm flipV="1">
            <a:off x="5586549" y="1624147"/>
            <a:ext cx="0" cy="187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987334" y="1439481"/>
            <a:ext cx="7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local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09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966651" y="5116286"/>
            <a:ext cx="1314995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hu-H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3631473" y="2978331"/>
            <a:ext cx="2055223" cy="1428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10b-2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zögletes összekötő 6"/>
          <p:cNvCxnSpPr>
            <a:endCxn id="5" idx="2"/>
          </p:cNvCxnSpPr>
          <p:nvPr/>
        </p:nvCxnSpPr>
        <p:spPr>
          <a:xfrm flipV="1">
            <a:off x="2281646" y="4406537"/>
            <a:ext cx="2377439" cy="1166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4275909" y="2608999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787766" y="5110145"/>
            <a:ext cx="167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Loval </a:t>
            </a:r>
            <a:r>
              <a:rPr lang="hu-HU" dirty="0" err="1" smtClean="0"/>
              <a:t>Repositori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105989" y="5664143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local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673531" y="5747657"/>
            <a:ext cx="228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master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089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43900" cy="857370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3943900" y="456776"/>
            <a:ext cx="69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85" y="0"/>
            <a:ext cx="3982006" cy="1581371"/>
          </a:xfrm>
          <a:prstGeom prst="rect">
            <a:avLst/>
          </a:prstGeom>
        </p:spPr>
      </p:pic>
      <p:cxnSp>
        <p:nvCxnSpPr>
          <p:cNvPr id="11" name="Szögletes összekötő 10"/>
          <p:cNvCxnSpPr>
            <a:stCxn id="7" idx="3"/>
          </p:cNvCxnSpPr>
          <p:nvPr/>
        </p:nvCxnSpPr>
        <p:spPr>
          <a:xfrm>
            <a:off x="8622591" y="790686"/>
            <a:ext cx="2376335" cy="1047897"/>
          </a:xfrm>
          <a:prstGeom prst="bentConnector3">
            <a:avLst>
              <a:gd name="adj1" fmla="val 99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Kép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71" y="1838583"/>
            <a:ext cx="5763429" cy="533474"/>
          </a:xfrm>
          <a:prstGeom prst="rect">
            <a:avLst/>
          </a:prstGeom>
        </p:spPr>
      </p:pic>
      <p:cxnSp>
        <p:nvCxnSpPr>
          <p:cNvPr id="21" name="Egyenes összekötő nyíllal 20"/>
          <p:cNvCxnSpPr/>
          <p:nvPr/>
        </p:nvCxnSpPr>
        <p:spPr>
          <a:xfrm flipH="1">
            <a:off x="5174536" y="2105320"/>
            <a:ext cx="1254035" cy="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ép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902" y="1846473"/>
            <a:ext cx="1676634" cy="552527"/>
          </a:xfrm>
          <a:prstGeom prst="rect">
            <a:avLst/>
          </a:prstGeom>
        </p:spPr>
      </p:pic>
      <p:cxnSp>
        <p:nvCxnSpPr>
          <p:cNvPr id="24" name="Szögletes összekötő 23"/>
          <p:cNvCxnSpPr>
            <a:stCxn id="22" idx="1"/>
            <a:endCxn id="25" idx="0"/>
          </p:cNvCxnSpPr>
          <p:nvPr/>
        </p:nvCxnSpPr>
        <p:spPr>
          <a:xfrm rot="10800000" flipV="1">
            <a:off x="2673788" y="2122737"/>
            <a:ext cx="824114" cy="670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Kép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93639"/>
            <a:ext cx="5347576" cy="2926977"/>
          </a:xfrm>
          <a:prstGeom prst="rect">
            <a:avLst/>
          </a:prstGeom>
        </p:spPr>
      </p:pic>
      <p:cxnSp>
        <p:nvCxnSpPr>
          <p:cNvPr id="30" name="Egyenes összekötő nyíllal 29"/>
          <p:cNvCxnSpPr/>
          <p:nvPr/>
        </p:nvCxnSpPr>
        <p:spPr>
          <a:xfrm>
            <a:off x="5340203" y="3169920"/>
            <a:ext cx="384822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Kép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025" y="2916655"/>
            <a:ext cx="1667108" cy="523948"/>
          </a:xfrm>
          <a:prstGeom prst="rect">
            <a:avLst/>
          </a:prstGeom>
        </p:spPr>
      </p:pic>
      <p:cxnSp>
        <p:nvCxnSpPr>
          <p:cNvPr id="33" name="Egyenes összekötő nyíllal 32"/>
          <p:cNvCxnSpPr/>
          <p:nvPr/>
        </p:nvCxnSpPr>
        <p:spPr>
          <a:xfrm>
            <a:off x="7392133" y="3100251"/>
            <a:ext cx="557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Kép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9481" y="2610037"/>
            <a:ext cx="3181794" cy="1991003"/>
          </a:xfrm>
          <a:prstGeom prst="rect">
            <a:avLst/>
          </a:prstGeom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2614" y="3680937"/>
            <a:ext cx="3385990" cy="3111750"/>
          </a:xfrm>
          <a:prstGeom prst="rect">
            <a:avLst/>
          </a:prstGeom>
        </p:spPr>
      </p:pic>
      <p:cxnSp>
        <p:nvCxnSpPr>
          <p:cNvPr id="37" name="Szögletes összekötő 36"/>
          <p:cNvCxnSpPr>
            <a:stCxn id="34" idx="2"/>
          </p:cNvCxnSpPr>
          <p:nvPr/>
        </p:nvCxnSpPr>
        <p:spPr>
          <a:xfrm rot="5400000">
            <a:off x="8595223" y="4924421"/>
            <a:ext cx="1268537" cy="621774"/>
          </a:xfrm>
          <a:prstGeom prst="bentConnector3">
            <a:avLst>
              <a:gd name="adj1" fmla="val 100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5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3588" cy="289600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92" y="3967640"/>
            <a:ext cx="8688012" cy="943107"/>
          </a:xfrm>
          <a:prstGeom prst="rect">
            <a:avLst/>
          </a:prstGeom>
        </p:spPr>
      </p:pic>
      <p:cxnSp>
        <p:nvCxnSpPr>
          <p:cNvPr id="7" name="Szögletes összekötő 6"/>
          <p:cNvCxnSpPr>
            <a:stCxn id="4" idx="3"/>
            <a:endCxn id="5" idx="0"/>
          </p:cNvCxnSpPr>
          <p:nvPr/>
        </p:nvCxnSpPr>
        <p:spPr>
          <a:xfrm>
            <a:off x="6363588" y="1448002"/>
            <a:ext cx="542310" cy="2519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9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FELTÖLTÉS 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FELTÖLTÉS </dc:title>
  <dc:creator>Tanulo</dc:creator>
  <cp:lastModifiedBy>Tanulo</cp:lastModifiedBy>
  <cp:revision>14</cp:revision>
  <dcterms:created xsi:type="dcterms:W3CDTF">2021-10-05T09:36:57Z</dcterms:created>
  <dcterms:modified xsi:type="dcterms:W3CDTF">2021-10-12T09:55:14Z</dcterms:modified>
</cp:coreProperties>
</file>