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Poppins"/>
      <p:regular r:id="rId28"/>
      <p:bold r:id="rId29"/>
      <p:italic r:id="rId30"/>
      <p:boldItalic r:id="rId31"/>
    </p:embeddedFont>
    <p:embeddedFont>
      <p:font typeface="Poppins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8sPrw14vk2YHbaq92w/BHz6y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6.xml"/><Relationship Id="rId33" Type="http://schemas.openxmlformats.org/officeDocument/2006/relationships/font" Target="fonts/PoppinsSemiBold-bold.fntdata"/><Relationship Id="rId10" Type="http://schemas.openxmlformats.org/officeDocument/2006/relationships/slide" Target="slides/slide5.xml"/><Relationship Id="rId32" Type="http://schemas.openxmlformats.org/officeDocument/2006/relationships/font" Target="fonts/Poppi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Poppi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Relationship Id="rId4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jpg"/><Relationship Id="rId4" Type="http://schemas.openxmlformats.org/officeDocument/2006/relationships/image" Target="../media/image35.png"/><Relationship Id="rId10" Type="http://schemas.openxmlformats.org/officeDocument/2006/relationships/image" Target="../media/image40.png"/><Relationship Id="rId9" Type="http://schemas.openxmlformats.org/officeDocument/2006/relationships/image" Target="../media/image11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Relationship Id="rId7" Type="http://schemas.openxmlformats.org/officeDocument/2006/relationships/image" Target="../media/image33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795677" y="1945103"/>
            <a:ext cx="1959428" cy="5007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217324" y="2205751"/>
            <a:ext cx="10240817" cy="138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oppins SemiBold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PANDUAN DESAIN GRAFIS SEDERHANA DENGAN CANVA</a:t>
            </a:r>
            <a:endParaRPr b="0" i="0" sz="44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11517071" y="982061"/>
            <a:ext cx="0" cy="822232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1" name="Google Shape;91;p1"/>
          <p:cNvSpPr txBox="1"/>
          <p:nvPr/>
        </p:nvSpPr>
        <p:spPr>
          <a:xfrm>
            <a:off x="1244306" y="4803435"/>
            <a:ext cx="8072591" cy="1299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Instruktur]</a:t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#umkmpulihbersama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6453398" y="244444"/>
            <a:ext cx="5492168" cy="1315562"/>
            <a:chOff x="6453398" y="244444"/>
            <a:chExt cx="5492168" cy="1315562"/>
          </a:xfrm>
        </p:grpSpPr>
        <p:sp>
          <p:nvSpPr>
            <p:cNvPr id="93" name="Google Shape;93;p1"/>
            <p:cNvSpPr/>
            <p:nvPr/>
          </p:nvSpPr>
          <p:spPr>
            <a:xfrm>
              <a:off x="6634265" y="340468"/>
              <a:ext cx="5311301" cy="113813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medium confidence" id="94" name="Google Shape;9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3398" y="244444"/>
              <a:ext cx="2622270" cy="131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95" name="Google Shape;9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47829" y="343939"/>
              <a:ext cx="1138136" cy="11381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"/>
          <p:cNvSpPr txBox="1"/>
          <p:nvPr/>
        </p:nvSpPr>
        <p:spPr>
          <a:xfrm>
            <a:off x="1118062" y="6420255"/>
            <a:ext cx="10953964" cy="344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[[Versi 1.0]] – [[120322]]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96331" y="282711"/>
            <a:ext cx="891428" cy="131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20" y="711200"/>
            <a:ext cx="10393680" cy="534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320" y="965200"/>
            <a:ext cx="9946640" cy="511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640" y="924561"/>
            <a:ext cx="105156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320" y="883920"/>
            <a:ext cx="10434320" cy="51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216" y="871071"/>
            <a:ext cx="10536184" cy="522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480" y="904240"/>
            <a:ext cx="10048240" cy="535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040" y="863600"/>
            <a:ext cx="10190480" cy="520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843280"/>
            <a:ext cx="10210800" cy="521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600" y="881073"/>
            <a:ext cx="10383520" cy="518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40" y="822960"/>
            <a:ext cx="10271760" cy="514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-3144" y="-17143"/>
            <a:ext cx="3750060" cy="6875143"/>
          </a:xfrm>
          <a:custGeom>
            <a:rect b="b" l="l" r="r" t="t"/>
            <a:pathLst>
              <a:path extrusionOk="0" h="10312714" w="5625090">
                <a:moveTo>
                  <a:pt x="0" y="0"/>
                </a:moveTo>
                <a:lnTo>
                  <a:pt x="1570228" y="0"/>
                </a:lnTo>
                <a:lnTo>
                  <a:pt x="1817757" y="75589"/>
                </a:lnTo>
                <a:cubicBezTo>
                  <a:pt x="3086740" y="508792"/>
                  <a:pt x="4180357" y="1389118"/>
                  <a:pt x="4871253" y="2585369"/>
                </a:cubicBezTo>
                <a:cubicBezTo>
                  <a:pt x="5876193" y="4325371"/>
                  <a:pt x="5876382" y="6469359"/>
                  <a:pt x="4871749" y="8209538"/>
                </a:cubicBezTo>
                <a:cubicBezTo>
                  <a:pt x="4369433" y="9079628"/>
                  <a:pt x="3654077" y="9782654"/>
                  <a:pt x="2813132" y="10268133"/>
                </a:cubicBezTo>
                <a:lnTo>
                  <a:pt x="2729795" y="10312714"/>
                </a:lnTo>
                <a:lnTo>
                  <a:pt x="910" y="10312714"/>
                </a:lnTo>
                <a:close/>
              </a:path>
            </a:pathLst>
          </a:custGeom>
          <a:solidFill>
            <a:srgbClr val="7F7F7F">
              <a:alpha val="3725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180112" y="-10885"/>
            <a:ext cx="3404489" cy="2221398"/>
          </a:xfrm>
          <a:custGeom>
            <a:rect b="b" l="l" r="r" t="t"/>
            <a:pathLst>
              <a:path extrusionOk="0" h="3332097" w="5133645">
                <a:moveTo>
                  <a:pt x="0" y="0"/>
                </a:moveTo>
                <a:cubicBezTo>
                  <a:pt x="1405490" y="882964"/>
                  <a:pt x="2182073" y="1971959"/>
                  <a:pt x="2718867" y="3332097"/>
                </a:cubicBezTo>
                <a:lnTo>
                  <a:pt x="5133645" y="3326639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837372" y="-23082"/>
            <a:ext cx="4245150" cy="3361102"/>
          </a:xfrm>
          <a:custGeom>
            <a:rect b="b" l="l" r="r" t="t"/>
            <a:pathLst>
              <a:path extrusionOk="0" h="5041653" w="5917606">
                <a:moveTo>
                  <a:pt x="0" y="0"/>
                </a:moveTo>
                <a:cubicBezTo>
                  <a:pt x="1988349" y="1026811"/>
                  <a:pt x="3009136" y="3355306"/>
                  <a:pt x="3043967" y="5041653"/>
                </a:cubicBezTo>
                <a:lnTo>
                  <a:pt x="5917606" y="5031454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552668" y="-2942"/>
            <a:ext cx="4510981" cy="4509861"/>
          </a:xfrm>
          <a:custGeom>
            <a:rect b="b" l="l" r="r" t="t"/>
            <a:pathLst>
              <a:path extrusionOk="0" h="5042211" w="6157481">
                <a:moveTo>
                  <a:pt x="0" y="0"/>
                </a:moveTo>
                <a:cubicBezTo>
                  <a:pt x="2647339" y="886277"/>
                  <a:pt x="3586715" y="3365578"/>
                  <a:pt x="3043967" y="5041653"/>
                </a:cubicBezTo>
                <a:lnTo>
                  <a:pt x="6157481" y="5042211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162388" y="-9791"/>
            <a:ext cx="4386850" cy="5648149"/>
          </a:xfrm>
          <a:custGeom>
            <a:rect b="b" l="l" r="r" t="t"/>
            <a:pathLst>
              <a:path extrusionOk="0" h="5035817" w="5453192">
                <a:moveTo>
                  <a:pt x="0" y="0"/>
                </a:moveTo>
                <a:cubicBezTo>
                  <a:pt x="3150690" y="849061"/>
                  <a:pt x="4013837" y="3301636"/>
                  <a:pt x="2447860" y="5016076"/>
                </a:cubicBezTo>
                <a:lnTo>
                  <a:pt x="5453192" y="5035817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4748797" y="2273450"/>
            <a:ext cx="5721571" cy="646331"/>
            <a:chOff x="4818251" y="1294425"/>
            <a:chExt cx="5721570" cy="646331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6032129" y="1386759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Mengenal Canva</a:t>
              </a:r>
              <a:endParaRPr b="1" i="0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4818251" y="1294425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4947457" y="3614268"/>
            <a:ext cx="5552607" cy="646331"/>
            <a:chOff x="4818251" y="1294425"/>
            <a:chExt cx="5552606" cy="646331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5863165" y="1327580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Cara Masuk ke Canva </a:t>
              </a:r>
              <a:endParaRPr b="1" i="0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4818251" y="1294425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4814850" y="4779212"/>
            <a:ext cx="6668625" cy="646331"/>
            <a:chOff x="4818251" y="1294425"/>
            <a:chExt cx="6668624" cy="646331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6032129" y="1386759"/>
              <a:ext cx="54547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Langkah-langkah Penggunaan Canva</a:t>
              </a:r>
              <a:endParaRPr b="1" i="0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4818251" y="1294425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723761" y="356296"/>
            <a:ext cx="319884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 Pembelajaran</a:t>
            </a:r>
            <a:endParaRPr b="1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2"/>
          <p:cNvGrpSpPr/>
          <p:nvPr/>
        </p:nvGrpSpPr>
        <p:grpSpPr>
          <a:xfrm>
            <a:off x="94454" y="356296"/>
            <a:ext cx="4299507" cy="1029879"/>
            <a:chOff x="6453398" y="244444"/>
            <a:chExt cx="5492168" cy="1315562"/>
          </a:xfrm>
        </p:grpSpPr>
        <p:sp>
          <p:nvSpPr>
            <p:cNvPr id="120" name="Google Shape;120;p2"/>
            <p:cNvSpPr/>
            <p:nvPr/>
          </p:nvSpPr>
          <p:spPr>
            <a:xfrm>
              <a:off x="6634265" y="340468"/>
              <a:ext cx="5311301" cy="113813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medium confidence" id="121" name="Google Shape;12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3398" y="244444"/>
              <a:ext cx="2622270" cy="131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122" name="Google Shape;122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47829" y="343939"/>
              <a:ext cx="1138136" cy="11381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" name="Google Shape;12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1179" y="404557"/>
            <a:ext cx="733335" cy="91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120" y="695960"/>
            <a:ext cx="10373360" cy="546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360" y="863601"/>
            <a:ext cx="10078720" cy="47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/>
        </p:nvSpPr>
        <p:spPr>
          <a:xfrm>
            <a:off x="1743213" y="3284376"/>
            <a:ext cx="3872269" cy="1034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SemiBold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Terima Kasih</a:t>
            </a:r>
            <a:endParaRPr b="0" i="0" sz="40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095" y="235427"/>
            <a:ext cx="1036576" cy="10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383" y="-254450"/>
            <a:ext cx="2082355" cy="210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9235" y="5892800"/>
            <a:ext cx="5068836" cy="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15482" y="2068498"/>
            <a:ext cx="3995289" cy="35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/>
          <p:nvPr/>
        </p:nvSpPr>
        <p:spPr>
          <a:xfrm>
            <a:off x="6634265" y="340468"/>
            <a:ext cx="5311301" cy="11381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medium confidence" id="262" name="Google Shape;262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53398" y="244444"/>
            <a:ext cx="2622270" cy="1315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263" name="Google Shape;263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47829" y="343939"/>
            <a:ext cx="1138136" cy="113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05265" y="343939"/>
            <a:ext cx="821001" cy="113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3"/>
          <p:cNvCxnSpPr/>
          <p:nvPr/>
        </p:nvCxnSpPr>
        <p:spPr>
          <a:xfrm>
            <a:off x="2425677" y="2007644"/>
            <a:ext cx="0" cy="4850357"/>
          </a:xfrm>
          <a:prstGeom prst="straightConnector1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9" name="Google Shape;129;p3"/>
          <p:cNvGrpSpPr/>
          <p:nvPr/>
        </p:nvGrpSpPr>
        <p:grpSpPr>
          <a:xfrm>
            <a:off x="3336147" y="2007644"/>
            <a:ext cx="4560169" cy="674942"/>
            <a:chOff x="3059832" y="2116291"/>
            <a:chExt cx="2880320" cy="674942"/>
          </a:xfrm>
        </p:grpSpPr>
        <p:sp>
          <p:nvSpPr>
            <p:cNvPr id="130" name="Google Shape;130;p3"/>
            <p:cNvSpPr txBox="1"/>
            <p:nvPr/>
          </p:nvSpPr>
          <p:spPr>
            <a:xfrm>
              <a:off x="3059832" y="2421901"/>
              <a:ext cx="28803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[Pengalaman]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3059832" y="2116291"/>
              <a:ext cx="28803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en-US" sz="20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Instruktur</a:t>
              </a:r>
              <a:r>
                <a:rPr b="0" i="0" lang="en-US" sz="20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endParaRPr b="0" i="0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"/>
          <p:cNvSpPr txBox="1"/>
          <p:nvPr/>
        </p:nvSpPr>
        <p:spPr>
          <a:xfrm>
            <a:off x="233472" y="1915311"/>
            <a:ext cx="19300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Instruktur</a:t>
            </a:r>
            <a:endParaRPr b="1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526627" y="2007644"/>
            <a:ext cx="2188717" cy="25340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7490415" y="310021"/>
            <a:ext cx="4299507" cy="1029879"/>
            <a:chOff x="6453398" y="244444"/>
            <a:chExt cx="5492168" cy="1315562"/>
          </a:xfrm>
        </p:grpSpPr>
        <p:sp>
          <p:nvSpPr>
            <p:cNvPr id="136" name="Google Shape;136;p3"/>
            <p:cNvSpPr/>
            <p:nvPr/>
          </p:nvSpPr>
          <p:spPr>
            <a:xfrm>
              <a:off x="6634265" y="340468"/>
              <a:ext cx="5311301" cy="113813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medium confidence" id="137" name="Google Shape;13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3398" y="244444"/>
              <a:ext cx="2622270" cy="131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138" name="Google Shape;13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47829" y="343939"/>
              <a:ext cx="1138136" cy="11381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3"/>
          <p:cNvGrpSpPr/>
          <p:nvPr/>
        </p:nvGrpSpPr>
        <p:grpSpPr>
          <a:xfrm>
            <a:off x="344510" y="81967"/>
            <a:ext cx="2136635" cy="1730043"/>
            <a:chOff x="1006095" y="-254450"/>
            <a:chExt cx="2600643" cy="2105752"/>
          </a:xfrm>
        </p:grpSpPr>
        <p:pic>
          <p:nvPicPr>
            <p:cNvPr id="140" name="Google Shape;140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6095" y="235427"/>
              <a:ext cx="1036576" cy="1036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24383" y="-254450"/>
              <a:ext cx="2082355" cy="21057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46079" y="367133"/>
            <a:ext cx="793343" cy="102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DISCLAIMER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Pihak Kominfo tidak  melakukan kerja sama atau MoU dengan penyedia jasa Canva.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Pemilihan Canva sebagai aplikasi dalam pembuatan desain lebih didasarkan pada kondisi bahwa Canva adalah aplikasi desain yang paling mudah untuk digunakan untuk pemula.  Selain itu , aplikasi ini paling banyak menyediakan fasilitas yang gratis untuk penggunanya.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833120"/>
            <a:ext cx="10119360" cy="504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20" y="762000"/>
            <a:ext cx="10342880" cy="515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873760"/>
            <a:ext cx="10190480" cy="503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00" y="822960"/>
            <a:ext cx="10495280" cy="514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160507" y="81967"/>
            <a:ext cx="60943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Digital Entrepreneurship Academy – 2022 </a:t>
            </a:r>
            <a:endParaRPr b="0" i="0" sz="9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20" y="894080"/>
            <a:ext cx="10180320" cy="51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2021-10-11T12:11:55Z</dcterms:created>
  <dc:creator>ivans</dc:creator>
</cp:coreProperties>
</file>