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2"/>
  </p:notesMasterIdLst>
  <p:sldIdLst>
    <p:sldId id="256" r:id="rId2"/>
    <p:sldId id="344" r:id="rId3"/>
    <p:sldId id="262" r:id="rId4"/>
    <p:sldId id="370" r:id="rId5"/>
    <p:sldId id="371" r:id="rId6"/>
    <p:sldId id="372" r:id="rId7"/>
    <p:sldId id="373" r:id="rId8"/>
    <p:sldId id="387" r:id="rId9"/>
    <p:sldId id="374" r:id="rId10"/>
    <p:sldId id="375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</p:sldIdLst>
  <p:sldSz cx="9144000" cy="5143500" type="screen16x9"/>
  <p:notesSz cx="6858000" cy="9144000"/>
  <p:embeddedFontLst>
    <p:embeddedFont>
      <p:font typeface="Arvo" panose="020B0604020202020204" charset="0"/>
      <p:regular r:id="rId23"/>
      <p:bold r:id="rId24"/>
      <p:italic r:id="rId25"/>
      <p:boldItalic r:id="rId26"/>
    </p:embeddedFont>
    <p:embeddedFont>
      <p:font typeface="Barlow Condensed SemiBold" panose="00000706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0C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CCFBB-7025-4ACB-8C2E-EF40082DC93E}">
  <a:tblStyle styleId="{24CCCFBB-7025-4ACB-8C2E-EF40082DC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186" autoAdjust="0"/>
  </p:normalViewPr>
  <p:slideViewPr>
    <p:cSldViewPr snapToGrid="0">
      <p:cViewPr varScale="1">
        <p:scale>
          <a:sx n="89" d="100"/>
          <a:sy n="89" d="100"/>
        </p:scale>
        <p:origin x="7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61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48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919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43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26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955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938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14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485695" y="976244"/>
            <a:ext cx="6241477" cy="1503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as a Service</a:t>
            </a:r>
            <a:b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(SaaS)</a:t>
            </a:r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195898" y="2618614"/>
            <a:ext cx="4752203" cy="2334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Kelompok</a:t>
            </a: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6: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Andri Firman Saputra	- 201011402125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Ragil</a:t>
            </a: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Ramadhan		- 201011402305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Tifanny</a:t>
            </a: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Patriane</a:t>
            </a: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Andari</a:t>
            </a: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	- 201011402279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Yogi </a:t>
            </a:r>
            <a:r>
              <a:rPr lang="en-US" sz="1600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Rizky</a:t>
            </a: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Pangestu</a:t>
            </a:r>
            <a:r>
              <a:rPr lang="en-US" sz="1600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	- 201011400705 </a:t>
            </a: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F22C-0265-4969-BE45-D351C6E5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867070"/>
            <a:ext cx="8446770" cy="14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Salesforce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(CRM), Google 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Apps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(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productivity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suite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), 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Dropbox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(file 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sharing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), 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Zendesk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(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customer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support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), dan 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Slack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(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team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collaboration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).</a:t>
            </a:r>
            <a:endParaRPr lang="en-US" sz="2000" b="0" i="0" dirty="0">
              <a:solidFill>
                <a:srgbClr val="374151"/>
              </a:solidFill>
              <a:effectLst/>
              <a:latin typeface="Arv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81F7B-8FC5-B7B9-9AB4-0406480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907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81" y="2054527"/>
            <a:ext cx="5581238" cy="572700"/>
          </a:xfrm>
        </p:spPr>
        <p:txBody>
          <a:bodyPr/>
          <a:lstStyle/>
          <a:p>
            <a:pPr algn="ctr"/>
            <a:r>
              <a:rPr lang="id-ID" sz="4000" dirty="0"/>
              <a:t>Pertimbangan Keamanan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3254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867070"/>
            <a:ext cx="8446770" cy="14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Keamanan data, enkripsi, akses pengguna, kebijakan keamanan penyedia, dan kepatuhan regulasi.</a:t>
            </a:r>
            <a:endParaRPr lang="en-US" sz="2000" b="0" i="0" dirty="0">
              <a:solidFill>
                <a:srgbClr val="374151"/>
              </a:solidFill>
              <a:effectLst/>
              <a:latin typeface="Arv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81F7B-8FC5-B7B9-9AB4-0406480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025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02" y="2054527"/>
            <a:ext cx="6555795" cy="572700"/>
          </a:xfrm>
        </p:spPr>
        <p:txBody>
          <a:bodyPr/>
          <a:lstStyle/>
          <a:p>
            <a:pPr algn="ctr"/>
            <a:r>
              <a:rPr lang="id-ID" sz="4000" dirty="0"/>
              <a:t>Tantangan dalam Mengadopsi </a:t>
            </a:r>
            <a:r>
              <a:rPr lang="id-ID" sz="4000" dirty="0" err="1"/>
              <a:t>SaaS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1633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867070"/>
            <a:ext cx="8446770" cy="14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sv-SE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Ketergantungan pada koneksi internet, integrasi dengan sistem internal, migrasi data, dan vendor lock-in.</a:t>
            </a:r>
            <a:endParaRPr lang="en-US" sz="2000" b="0" i="0" dirty="0">
              <a:solidFill>
                <a:srgbClr val="374151"/>
              </a:solidFill>
              <a:effectLst/>
              <a:latin typeface="Arv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81F7B-8FC5-B7B9-9AB4-0406480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7853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02" y="2054527"/>
            <a:ext cx="6555795" cy="572700"/>
          </a:xfrm>
        </p:spPr>
        <p:txBody>
          <a:bodyPr/>
          <a:lstStyle/>
          <a:p>
            <a:pPr algn="ctr"/>
            <a:r>
              <a:rPr lang="id-ID" sz="4000" dirty="0" err="1"/>
              <a:t>Tips</a:t>
            </a:r>
            <a:r>
              <a:rPr lang="id-ID" sz="4000" dirty="0"/>
              <a:t> dalam Memilih </a:t>
            </a:r>
            <a:r>
              <a:rPr lang="id-ID" sz="4000" dirty="0" err="1"/>
              <a:t>SaaS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6447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867070"/>
            <a:ext cx="8446770" cy="14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sv-SE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Evaluasi kebutuhan bisnis, keandalan penyedia, kebijakan keamanan, biaya, dukungan pelanggan, dan fitur-fitur yang ditawarkan.</a:t>
            </a:r>
            <a:endParaRPr lang="en-US" sz="2000" b="0" i="0" dirty="0">
              <a:solidFill>
                <a:srgbClr val="374151"/>
              </a:solidFill>
              <a:effectLst/>
              <a:latin typeface="Arv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81F7B-8FC5-B7B9-9AB4-0406480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7057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02" y="2054527"/>
            <a:ext cx="6555795" cy="572700"/>
          </a:xfrm>
        </p:spPr>
        <p:txBody>
          <a:bodyPr/>
          <a:lstStyle/>
          <a:p>
            <a:pPr algn="ctr"/>
            <a:r>
              <a:rPr lang="id-ID" sz="4000" dirty="0"/>
              <a:t>Kesimpulan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11206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867070"/>
            <a:ext cx="8446770" cy="14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sv-SE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SaaS adalah model distribusi perangkat lunak yang populer dengan banyak keuntungan bagi pengguna dan penyedia.</a:t>
            </a:r>
            <a:endParaRPr lang="en-US" sz="2000" b="0" i="0" dirty="0">
              <a:solidFill>
                <a:srgbClr val="374151"/>
              </a:solidFill>
              <a:effectLst/>
              <a:latin typeface="Arv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81F7B-8FC5-B7B9-9AB4-0406480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4471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02" y="2054527"/>
            <a:ext cx="6555795" cy="572700"/>
          </a:xfrm>
        </p:spPr>
        <p:txBody>
          <a:bodyPr/>
          <a:lstStyle/>
          <a:p>
            <a:pPr algn="ctr"/>
            <a:r>
              <a:rPr lang="id-ID" sz="4000" dirty="0"/>
              <a:t>Tanya Jawab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1419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81" y="2054527"/>
            <a:ext cx="5581238" cy="572700"/>
          </a:xfrm>
        </p:spPr>
        <p:txBody>
          <a:bodyPr/>
          <a:lstStyle/>
          <a:p>
            <a:pPr algn="ctr"/>
            <a:r>
              <a:rPr lang="en" sz="4000" dirty="0"/>
              <a:t>Apa itu Saas?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9707074-A9F9-F84B-07D7-E26C9BE67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90985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102" y="2054527"/>
            <a:ext cx="6555795" cy="572700"/>
          </a:xfrm>
        </p:spPr>
        <p:txBody>
          <a:bodyPr/>
          <a:lstStyle/>
          <a:p>
            <a:pPr algn="ctr"/>
            <a:r>
              <a:rPr lang="en-US" sz="4000" dirty="0"/>
              <a:t>Terima Kasih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0894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867070"/>
            <a:ext cx="8446770" cy="14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Software as a Service (</a:t>
            </a:r>
            <a:r>
              <a:rPr lang="id-ID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SaaS</a:t>
            </a: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) adalah model distribusi perangkat lunak di mana aplikasi disediakan oleh penyedia melalui internet.</a:t>
            </a:r>
            <a:endParaRPr lang="en-US" sz="2000" b="0" i="0" dirty="0">
              <a:solidFill>
                <a:srgbClr val="374151"/>
              </a:solidFill>
              <a:effectLst/>
              <a:latin typeface="Arvo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23BEAC-10E5-47C7-1F3E-D479447A5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81" y="2054527"/>
            <a:ext cx="5581238" cy="572700"/>
          </a:xfrm>
        </p:spPr>
        <p:txBody>
          <a:bodyPr/>
          <a:lstStyle/>
          <a:p>
            <a:pPr algn="ctr"/>
            <a:r>
              <a:rPr lang="en" sz="4000" dirty="0"/>
              <a:t>Apa kelebihan dari Saas?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191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975496"/>
            <a:ext cx="8446770" cy="38667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Kelebihan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SaaS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untuk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Pengguna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:</a:t>
            </a:r>
          </a:p>
          <a:p>
            <a:pPr marL="139700" indent="0" algn="just">
              <a:lnSpc>
                <a:spcPct val="150000"/>
              </a:lnSpc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Akses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dari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mana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saja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penggunaan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berbasis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langganan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tidak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perlu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perawatan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perangkat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keras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atau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pembaruan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perangkat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lunak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.</a:t>
            </a:r>
          </a:p>
          <a:p>
            <a:pPr marL="139700" indent="0" algn="just">
              <a:lnSpc>
                <a:spcPct val="150000"/>
              </a:lnSpc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Kelebihan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SaaS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untuk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Penyedia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:</a:t>
            </a:r>
          </a:p>
          <a:p>
            <a:pPr marL="139700" indent="0" algn="just">
              <a:lnSpc>
                <a:spcPct val="150000"/>
              </a:lnSpc>
            </a:pP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Skalabilitas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pembaruan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perangkat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lunak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sentral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pendapatan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berkelanjutan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melalui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langganan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,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pemantauan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dan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analisis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 </a:t>
            </a:r>
            <a:r>
              <a:rPr lang="en-US" sz="2000" b="0" i="0" dirty="0" err="1">
                <a:solidFill>
                  <a:srgbClr val="374151"/>
                </a:solidFill>
                <a:effectLst/>
                <a:latin typeface="Arvo" panose="020B0604020202020204" charset="0"/>
              </a:rPr>
              <a:t>pengguna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81F7B-8FC5-B7B9-9AB4-0406480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04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81" y="2054527"/>
            <a:ext cx="5581238" cy="572700"/>
          </a:xfrm>
        </p:spPr>
        <p:txBody>
          <a:bodyPr/>
          <a:lstStyle/>
          <a:p>
            <a:pPr algn="ctr"/>
            <a:r>
              <a:rPr lang="en" sz="4000" dirty="0"/>
              <a:t>Bagaimana cara kerja Saas?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9264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1867070"/>
            <a:ext cx="8446770" cy="1409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lnSpc>
                <a:spcPct val="150000"/>
              </a:lnSpc>
            </a:pPr>
            <a:r>
              <a:rPr lang="id-ID" sz="2000" b="0" i="0" dirty="0">
                <a:solidFill>
                  <a:srgbClr val="374151"/>
                </a:solidFill>
                <a:effectLst/>
                <a:latin typeface="Arvo" panose="020B0604020202020204" charset="0"/>
              </a:rPr>
              <a:t>Pengguna mengakses aplikasi melalui web browser atau antarmuka khusus, data diolah di server penyedia, dan hasilnya dikirim kembali ke pengguna.</a:t>
            </a:r>
            <a:endParaRPr lang="en-US" sz="2000" b="0" i="0" dirty="0">
              <a:solidFill>
                <a:srgbClr val="374151"/>
              </a:solidFill>
              <a:effectLst/>
              <a:latin typeface="Arvo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681F7B-8FC5-B7B9-9AB4-0406480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1656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681F7B-8FC5-B7B9-9AB4-0406480E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E029F-3F89-2124-C472-B2800D243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54" y="500125"/>
            <a:ext cx="7191692" cy="431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158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81" y="2054527"/>
            <a:ext cx="5581238" cy="572700"/>
          </a:xfrm>
        </p:spPr>
        <p:txBody>
          <a:bodyPr/>
          <a:lstStyle/>
          <a:p>
            <a:pPr algn="ctr"/>
            <a:r>
              <a:rPr lang="id-ID" sz="4000" dirty="0"/>
              <a:t>Contoh Aplikasi </a:t>
            </a:r>
            <a:r>
              <a:rPr lang="id-ID" sz="4000" dirty="0" err="1"/>
              <a:t>SaaS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04" y="2837386"/>
            <a:ext cx="7827192" cy="572700"/>
          </a:xfrm>
        </p:spPr>
        <p:txBody>
          <a:bodyPr/>
          <a:lstStyle/>
          <a:p>
            <a:pPr algn="ctr"/>
            <a:r>
              <a:rPr lang="en-US" sz="2400" dirty="0"/>
              <a:t>Software as a Service</a:t>
            </a:r>
            <a:endParaRPr lang="en-ID" sz="24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1914861" y="2627227"/>
            <a:ext cx="53250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38593B8-2F0C-3F25-E190-8B203B387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172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293</Words>
  <Application>Microsoft Office PowerPoint</Application>
  <PresentationFormat>On-screen Show (16:9)</PresentationFormat>
  <Paragraphs>37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Barlow Condensed SemiBold</vt:lpstr>
      <vt:lpstr>Arvo</vt:lpstr>
      <vt:lpstr>Arial</vt:lpstr>
      <vt:lpstr>My Creative CV XL by Slidesgo</vt:lpstr>
      <vt:lpstr>Software as a Service  (SaaS)</vt:lpstr>
      <vt:lpstr>Apa itu Saas?</vt:lpstr>
      <vt:lpstr>PowerPoint Presentation</vt:lpstr>
      <vt:lpstr>Apa kelebihan dari Saas?</vt:lpstr>
      <vt:lpstr>PowerPoint Presentation</vt:lpstr>
      <vt:lpstr>Bagaimana cara kerja Saas?</vt:lpstr>
      <vt:lpstr>PowerPoint Presentation</vt:lpstr>
      <vt:lpstr>PowerPoint Presentation</vt:lpstr>
      <vt:lpstr>Contoh Aplikasi SaaS</vt:lpstr>
      <vt:lpstr>PowerPoint Presentation</vt:lpstr>
      <vt:lpstr>Pertimbangan Keamanan</vt:lpstr>
      <vt:lpstr>PowerPoint Presentation</vt:lpstr>
      <vt:lpstr>Tantangan dalam Mengadopsi SaaS</vt:lpstr>
      <vt:lpstr>PowerPoint Presentation</vt:lpstr>
      <vt:lpstr>Tips dalam Memilih SaaS</vt:lpstr>
      <vt:lpstr>PowerPoint Presentation</vt:lpstr>
      <vt:lpstr>Kesimpulan</vt:lpstr>
      <vt:lpstr>PowerPoint Presentation</vt:lpstr>
      <vt:lpstr>Tanya Jawab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cp:lastModifiedBy>Andri Firman Saputra</cp:lastModifiedBy>
  <cp:revision>142</cp:revision>
  <dcterms:modified xsi:type="dcterms:W3CDTF">2023-06-14T15:25:41Z</dcterms:modified>
</cp:coreProperties>
</file>