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5" r:id="rId6"/>
    <p:sldId id="272" r:id="rId7"/>
    <p:sldId id="276" r:id="rId8"/>
    <p:sldId id="273" r:id="rId9"/>
    <p:sldId id="277" r:id="rId10"/>
    <p:sldId id="278" r:id="rId11"/>
    <p:sldId id="279" r:id="rId12"/>
    <p:sldId id="280" r:id="rId13"/>
    <p:sldId id="27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075806"/>
            <a:ext cx="9144000" cy="522725"/>
          </a:xfrm>
        </p:spPr>
        <p:txBody>
          <a:bodyPr/>
          <a:lstStyle/>
          <a:p>
            <a:pPr lvl="0"/>
            <a:r>
              <a:rPr lang="en-US" altLang="ko-KR" sz="3600" dirty="0" err="1">
                <a:ea typeface="맑은 고딕" pitchFamily="50" charset="-127"/>
              </a:rPr>
              <a:t>Praktikum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Jaringan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3600" dirty="0" err="1">
                <a:ea typeface="맑은 고딕" pitchFamily="50" charset="-127"/>
              </a:rPr>
              <a:t>Komputer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3651870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/>
              <a:t>Menginstall</a:t>
            </a:r>
            <a:r>
              <a:rPr lang="en-US" altLang="ko-KR" dirty="0"/>
              <a:t> Apache 2, PHP 8 dan DNS pada Ubuntu Server </a:t>
            </a:r>
            <a:r>
              <a:rPr lang="en-US" altLang="ko-KR" dirty="0" err="1"/>
              <a:t>versi</a:t>
            </a:r>
            <a:r>
              <a:rPr lang="en-US" altLang="ko-KR" dirty="0"/>
              <a:t> 20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5B8D067-32A7-D3F7-EC64-88163DE347C9}"/>
              </a:ext>
            </a:extLst>
          </p:cNvPr>
          <p:cNvSpPr txBox="1">
            <a:spLocks/>
          </p:cNvSpPr>
          <p:nvPr/>
        </p:nvSpPr>
        <p:spPr>
          <a:xfrm>
            <a:off x="3072514" y="4083918"/>
            <a:ext cx="3083662" cy="8447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dirty="0"/>
              <a:t>Nama	: Andri Firman Saputra</a:t>
            </a:r>
            <a:br>
              <a:rPr lang="en-US" altLang="ko-KR" dirty="0"/>
            </a:br>
            <a:r>
              <a:rPr lang="en-US" altLang="ko-KR" dirty="0"/>
              <a:t>NIM	: 201011402125</a:t>
            </a:r>
            <a:br>
              <a:rPr lang="en-US" altLang="ko-KR" dirty="0"/>
            </a:br>
            <a:r>
              <a:rPr lang="en-US" altLang="ko-KR" dirty="0" err="1"/>
              <a:t>Kelas</a:t>
            </a:r>
            <a:r>
              <a:rPr lang="en-US" altLang="ko-KR" dirty="0"/>
              <a:t>	: 04TPLP016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49078-642C-6D0C-7FA1-04D16BC44AAA}"/>
              </a:ext>
            </a:extLst>
          </p:cNvPr>
          <p:cNvSpPr txBox="1"/>
          <p:nvPr/>
        </p:nvSpPr>
        <p:spPr>
          <a:xfrm>
            <a:off x="1705317" y="540000"/>
            <a:ext cx="573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/>
              <a:t>4. </a:t>
            </a:r>
            <a:r>
              <a:rPr lang="en-US" altLang="ko-KR" sz="1800" dirty="0" err="1"/>
              <a:t>Menginstall</a:t>
            </a:r>
            <a:r>
              <a:rPr lang="en-US" altLang="ko-KR" sz="1800" dirty="0"/>
              <a:t> &amp; </a:t>
            </a:r>
            <a:r>
              <a:rPr lang="en-US" altLang="ko-KR" sz="1800" dirty="0" err="1"/>
              <a:t>mengonfigurasi</a:t>
            </a:r>
            <a:r>
              <a:rPr lang="en-US" altLang="ko-KR" sz="1800" dirty="0"/>
              <a:t> DNS </a:t>
            </a:r>
            <a:r>
              <a:rPr lang="en-US" altLang="ko-KR" sz="1800" dirty="0" err="1"/>
              <a:t>dengan</a:t>
            </a:r>
            <a:r>
              <a:rPr lang="en-US" altLang="ko-KR" sz="1800" dirty="0"/>
              <a:t> Bind 9</a:t>
            </a:r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60F9-6DD5-8B59-5C00-FAD6E79D2343}"/>
              </a:ext>
            </a:extLst>
          </p:cNvPr>
          <p:cNvSpPr txBox="1"/>
          <p:nvPr/>
        </p:nvSpPr>
        <p:spPr>
          <a:xfrm>
            <a:off x="2880000" y="1080000"/>
            <a:ext cx="6109365" cy="3965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altLang="ko-KR" sz="1800" dirty="0" err="1"/>
              <a:t>menginstall</a:t>
            </a:r>
            <a:r>
              <a:rPr lang="en-US" altLang="ko-KR" sz="1800" dirty="0"/>
              <a:t> &amp; </a:t>
            </a:r>
            <a:r>
              <a:rPr lang="en-US" altLang="ko-KR" sz="1800" dirty="0" err="1"/>
              <a:t>mengonfigurasi</a:t>
            </a:r>
            <a:r>
              <a:rPr lang="en-US" altLang="ko-KR" sz="1800" dirty="0"/>
              <a:t> DNS </a:t>
            </a:r>
            <a:r>
              <a:rPr lang="en-US" altLang="ko-KR" sz="1800" dirty="0" err="1"/>
              <a:t>dengan</a:t>
            </a:r>
            <a:r>
              <a:rPr lang="en-US" altLang="ko-KR" sz="1800" dirty="0"/>
              <a:t> Bind 9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Bind 9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Mengonfigurasi</a:t>
            </a:r>
            <a:r>
              <a:rPr lang="en-US" dirty="0"/>
              <a:t> file: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db.ip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db.domain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named.conf.local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named.conf.options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 err="1"/>
              <a:t>resolv.conf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Restart service Bind 9</a:t>
            </a:r>
          </a:p>
        </p:txBody>
      </p:sp>
    </p:spTree>
    <p:extLst>
      <p:ext uri="{BB962C8B-B14F-4D97-AF65-F5344CB8AC3E}">
        <p14:creationId xmlns:p14="http://schemas.microsoft.com/office/powerpoint/2010/main" val="3696679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2283719"/>
            <a:ext cx="3744416" cy="576063"/>
          </a:xfrm>
        </p:spPr>
        <p:txBody>
          <a:bodyPr/>
          <a:lstStyle/>
          <a:p>
            <a:r>
              <a:rPr lang="en-US" altLang="ko-KR" dirty="0"/>
              <a:t>Terima </a:t>
            </a:r>
            <a:r>
              <a:rPr lang="en-US" altLang="ko-KR" dirty="0" err="1"/>
              <a:t>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Langkah-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langkah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Menginstall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Ubuntu Server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versi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20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13718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Mengonfigurasi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IP Address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menjadi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Statik</a:t>
              </a:r>
              <a:endParaRPr lang="en-US" altLang="ko-KR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Menginstall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&amp;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mengonfigurasi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 Apache 2 dan PHP 8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Menginstall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&amp;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mengonfigurasi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DNS </a:t>
              </a:r>
              <a:r>
                <a:rPr lang="en-US" altLang="ko-KR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dengan</a:t>
              </a:r>
              <a:r>
                <a:rPr lang="en-US" altLang="ko-KR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 Bind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2314198"/>
            <a:ext cx="4464496" cy="473576"/>
          </a:xfrm>
        </p:spPr>
        <p:txBody>
          <a:bodyPr/>
          <a:lstStyle/>
          <a:p>
            <a:pPr algn="r"/>
            <a:r>
              <a:rPr lang="en-US" altLang="ko-KR" sz="1800" dirty="0"/>
              <a:t>1. </a:t>
            </a:r>
            <a:r>
              <a:rPr lang="en-US" altLang="ko-KR" sz="1800" dirty="0" err="1"/>
              <a:t>Menginstall</a:t>
            </a:r>
            <a:r>
              <a:rPr lang="en-US" altLang="ko-KR" sz="1800" dirty="0"/>
              <a:t> Ubuntu Server </a:t>
            </a:r>
            <a:r>
              <a:rPr lang="en-US" altLang="ko-KR" sz="1800" dirty="0" err="1"/>
              <a:t>versi</a:t>
            </a:r>
            <a:r>
              <a:rPr lang="en-US" altLang="ko-KR" sz="1800" dirty="0"/>
              <a:t> 20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0544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49078-642C-6D0C-7FA1-04D16BC44AAA}"/>
              </a:ext>
            </a:extLst>
          </p:cNvPr>
          <p:cNvSpPr txBox="1"/>
          <p:nvPr/>
        </p:nvSpPr>
        <p:spPr>
          <a:xfrm>
            <a:off x="2556063" y="540000"/>
            <a:ext cx="403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/>
              <a:t>1. </a:t>
            </a:r>
            <a:r>
              <a:rPr lang="en-US" altLang="ko-KR" sz="1800" dirty="0" err="1"/>
              <a:t>Menginstall</a:t>
            </a:r>
            <a:r>
              <a:rPr lang="en-US" altLang="ko-KR" sz="1800" dirty="0"/>
              <a:t> Ubuntu Server </a:t>
            </a:r>
            <a:r>
              <a:rPr lang="en-US" altLang="ko-KR" sz="1800" dirty="0" err="1"/>
              <a:t>versi</a:t>
            </a:r>
            <a:r>
              <a:rPr lang="en-US" altLang="ko-KR" sz="1800" dirty="0"/>
              <a:t> 20</a:t>
            </a:r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60F9-6DD5-8B59-5C00-FAD6E79D2343}"/>
              </a:ext>
            </a:extLst>
          </p:cNvPr>
          <p:cNvSpPr txBox="1"/>
          <p:nvPr/>
        </p:nvSpPr>
        <p:spPr>
          <a:xfrm>
            <a:off x="2880000" y="1080000"/>
            <a:ext cx="5545172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Ubuntu Server,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VirtualBox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Ubuntu Server </a:t>
            </a:r>
            <a:r>
              <a:rPr lang="en-US" dirty="0" err="1"/>
              <a:t>versi</a:t>
            </a:r>
            <a:r>
              <a:rPr lang="en-US" dirty="0"/>
              <a:t> 20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10 GB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RAM 1 GB</a:t>
            </a:r>
          </a:p>
        </p:txBody>
      </p:sp>
    </p:spTree>
    <p:extLst>
      <p:ext uri="{BB962C8B-B14F-4D97-AF65-F5344CB8AC3E}">
        <p14:creationId xmlns:p14="http://schemas.microsoft.com/office/powerpoint/2010/main" val="4007826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314198"/>
            <a:ext cx="4752528" cy="473576"/>
          </a:xfrm>
        </p:spPr>
        <p:txBody>
          <a:bodyPr/>
          <a:lstStyle/>
          <a:p>
            <a:pPr algn="r"/>
            <a:r>
              <a:rPr lang="it-IT" altLang="ko-KR" sz="1800" dirty="0"/>
              <a:t>2. Mengonfigurasi IP Address menjadi Statik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44689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49078-642C-6D0C-7FA1-04D16BC44AAA}"/>
              </a:ext>
            </a:extLst>
          </p:cNvPr>
          <p:cNvSpPr txBox="1"/>
          <p:nvPr/>
        </p:nvSpPr>
        <p:spPr>
          <a:xfrm>
            <a:off x="2218278" y="540000"/>
            <a:ext cx="470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800" dirty="0"/>
              <a:t>2. Mengonfigurasi IP Address menjadi Statik</a:t>
            </a:r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60F9-6DD5-8B59-5C00-FAD6E79D2343}"/>
              </a:ext>
            </a:extLst>
          </p:cNvPr>
          <p:cNvSpPr txBox="1"/>
          <p:nvPr/>
        </p:nvSpPr>
        <p:spPr>
          <a:xfrm>
            <a:off x="2880000" y="1080000"/>
            <a:ext cx="5694892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t-IT" altLang="ko-KR" sz="1800" dirty="0"/>
              <a:t>Mengonfigurasi IP Address menjadi Statik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net-tools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Mengonfigurasi</a:t>
            </a:r>
            <a:r>
              <a:rPr lang="en-US" dirty="0"/>
              <a:t> host-only pada VirtualBox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Mengonfigurasi</a:t>
            </a:r>
            <a:r>
              <a:rPr lang="en-US" dirty="0"/>
              <a:t> IPv4 pada Network Connections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Mengonfigurasi</a:t>
            </a:r>
            <a:r>
              <a:rPr lang="en-US" dirty="0"/>
              <a:t> file enp0s8.yaml</a:t>
            </a:r>
          </a:p>
        </p:txBody>
      </p:sp>
    </p:spTree>
    <p:extLst>
      <p:ext uri="{BB962C8B-B14F-4D97-AF65-F5344CB8AC3E}">
        <p14:creationId xmlns:p14="http://schemas.microsoft.com/office/powerpoint/2010/main" val="50315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5816" y="2314198"/>
            <a:ext cx="5760640" cy="473576"/>
          </a:xfrm>
        </p:spPr>
        <p:txBody>
          <a:bodyPr/>
          <a:lstStyle/>
          <a:p>
            <a:pPr algn="r"/>
            <a:r>
              <a:rPr lang="it-IT" altLang="ko-KR" sz="1800" dirty="0"/>
              <a:t>3. </a:t>
            </a:r>
            <a:r>
              <a:rPr lang="es-ES" altLang="ko-KR" sz="1800" dirty="0" err="1"/>
              <a:t>Menginstall</a:t>
            </a:r>
            <a:r>
              <a:rPr lang="es-ES" altLang="ko-KR" sz="1800" dirty="0"/>
              <a:t> &amp; </a:t>
            </a:r>
            <a:r>
              <a:rPr lang="es-ES" altLang="ko-KR" sz="1800" dirty="0" err="1"/>
              <a:t>mengonfigurasi</a:t>
            </a:r>
            <a:r>
              <a:rPr lang="es-ES" altLang="ko-KR" sz="1800" dirty="0"/>
              <a:t>  Apache 2 dan PHP 8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947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49078-642C-6D0C-7FA1-04D16BC44AAA}"/>
              </a:ext>
            </a:extLst>
          </p:cNvPr>
          <p:cNvSpPr txBox="1"/>
          <p:nvPr/>
        </p:nvSpPr>
        <p:spPr>
          <a:xfrm>
            <a:off x="1579161" y="540000"/>
            <a:ext cx="573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altLang="ko-KR" sz="1800" dirty="0"/>
              <a:t>3. </a:t>
            </a:r>
            <a:r>
              <a:rPr lang="es-ES" altLang="ko-KR" sz="1800" dirty="0" err="1"/>
              <a:t>Menginstall</a:t>
            </a:r>
            <a:r>
              <a:rPr lang="es-ES" altLang="ko-KR" sz="1800" dirty="0"/>
              <a:t> &amp; </a:t>
            </a:r>
            <a:r>
              <a:rPr lang="es-ES" altLang="ko-KR" sz="1800" dirty="0" err="1"/>
              <a:t>mengonfigurasi</a:t>
            </a:r>
            <a:r>
              <a:rPr lang="es-ES" altLang="ko-KR" sz="1800" dirty="0"/>
              <a:t>  Apache 2 dan PHP 8</a:t>
            </a:r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60F9-6DD5-8B59-5C00-FAD6E79D2343}"/>
              </a:ext>
            </a:extLst>
          </p:cNvPr>
          <p:cNvSpPr txBox="1"/>
          <p:nvPr/>
        </p:nvSpPr>
        <p:spPr>
          <a:xfrm>
            <a:off x="2880001" y="1080000"/>
            <a:ext cx="608448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altLang="ko-KR" sz="1800" dirty="0"/>
              <a:t>m</a:t>
            </a:r>
            <a:r>
              <a:rPr lang="es-ES" altLang="ko-KR" sz="1800" dirty="0" err="1"/>
              <a:t>enginstall</a:t>
            </a:r>
            <a:r>
              <a:rPr lang="es-ES" altLang="ko-KR" sz="1800" dirty="0"/>
              <a:t> &amp; </a:t>
            </a:r>
            <a:r>
              <a:rPr lang="es-ES" altLang="ko-KR" sz="1800" dirty="0" err="1"/>
              <a:t>mengonfigurasi</a:t>
            </a:r>
            <a:r>
              <a:rPr lang="es-ES" altLang="ko-KR" sz="1800" dirty="0"/>
              <a:t>  Apache 2 dan </a:t>
            </a:r>
          </a:p>
          <a:p>
            <a:pPr>
              <a:lnSpc>
                <a:spcPct val="150000"/>
              </a:lnSpc>
            </a:pPr>
            <a:r>
              <a:rPr lang="es-ES" altLang="ko-KR" sz="1800" dirty="0"/>
              <a:t>PHP 8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Apache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Menginstall</a:t>
            </a:r>
            <a:r>
              <a:rPr lang="en-US" dirty="0"/>
              <a:t> PHP 8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Melihat</a:t>
            </a:r>
            <a:r>
              <a:rPr lang="en-US" dirty="0"/>
              <a:t> status Apache 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andri.php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Biodata:</a:t>
            </a:r>
            <a:br>
              <a:rPr lang="en-US" dirty="0"/>
            </a:br>
            <a:r>
              <a:rPr lang="en-US" dirty="0"/>
              <a:t>Nama </a:t>
            </a:r>
            <a:r>
              <a:rPr lang="en-US" dirty="0" err="1"/>
              <a:t>lengkap</a:t>
            </a:r>
            <a:r>
              <a:rPr lang="en-US" dirty="0"/>
              <a:t>, NIM, </a:t>
            </a:r>
            <a:r>
              <a:rPr lang="en-US" dirty="0" err="1"/>
              <a:t>Kelas</a:t>
            </a:r>
            <a:r>
              <a:rPr lang="en-US" dirty="0"/>
              <a:t>, Alamat, No. </a:t>
            </a:r>
            <a:r>
              <a:rPr lang="en-US" dirty="0" err="1"/>
              <a:t>Telepon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Mengecek</a:t>
            </a:r>
            <a:r>
              <a:rPr lang="en-US" dirty="0"/>
              <a:t> Apache dan file php di browser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59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5816" y="2314198"/>
            <a:ext cx="5760640" cy="473576"/>
          </a:xfrm>
        </p:spPr>
        <p:txBody>
          <a:bodyPr/>
          <a:lstStyle/>
          <a:p>
            <a:pPr algn="r"/>
            <a:r>
              <a:rPr lang="en-US" altLang="ko-KR" sz="1800" dirty="0"/>
              <a:t>4. </a:t>
            </a:r>
            <a:r>
              <a:rPr lang="en-US" altLang="ko-KR" sz="1800" dirty="0" err="1"/>
              <a:t>Menginstall</a:t>
            </a:r>
            <a:r>
              <a:rPr lang="en-US" altLang="ko-KR" sz="1800" dirty="0"/>
              <a:t> &amp; </a:t>
            </a:r>
            <a:r>
              <a:rPr lang="en-US" altLang="ko-KR" sz="1800" dirty="0" err="1"/>
              <a:t>mengonfigurasi</a:t>
            </a:r>
            <a:r>
              <a:rPr lang="en-US" altLang="ko-KR" sz="1800" dirty="0"/>
              <a:t> DNS </a:t>
            </a:r>
            <a:r>
              <a:rPr lang="en-US" altLang="ko-KR" sz="1800" dirty="0" err="1"/>
              <a:t>dengan</a:t>
            </a:r>
            <a:r>
              <a:rPr lang="en-US" altLang="ko-KR" sz="1800" dirty="0"/>
              <a:t> Bind 9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2949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290</Words>
  <Application>Microsoft Office PowerPoint</Application>
  <PresentationFormat>On-screen Show (16:9)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Andri Firman Saputra</cp:lastModifiedBy>
  <cp:revision>132</cp:revision>
  <dcterms:created xsi:type="dcterms:W3CDTF">2016-12-05T23:26:54Z</dcterms:created>
  <dcterms:modified xsi:type="dcterms:W3CDTF">2022-06-22T14:24:58Z</dcterms:modified>
</cp:coreProperties>
</file>