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agram.com/p/CZ15H5WP4fC/?utm_source=ig_web_copy_link" TargetMode="External"/><Relationship Id="rId2" Type="http://schemas.openxmlformats.org/officeDocument/2006/relationships/hyperlink" Target="https://www.instagram.com/sandzen2022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facebook.com/marketplace/profile/100070372764212/?ref=share_attachment" TargetMode="External"/><Relationship Id="rId4" Type="http://schemas.openxmlformats.org/officeDocument/2006/relationships/hyperlink" Target="https://sandzen.000webhostap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218671"/>
          </a:xfrm>
        </p:spPr>
        <p:txBody>
          <a:bodyPr>
            <a:normAutofit/>
          </a:bodyPr>
          <a:lstStyle/>
          <a:p>
            <a:r>
              <a:rPr lang="en-US" sz="4200" dirty="0">
                <a:solidFill>
                  <a:schemeClr val="tx1"/>
                </a:solidFill>
              </a:rPr>
              <a:t>Digital marketing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574130"/>
            <a:ext cx="4775075" cy="130876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Andri Firman Saputra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03TPLP016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PERTEMUAN 9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1C32-1FA1-43FC-A7FD-8130110A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dirty="0" err="1"/>
              <a:t>Tahapan</a:t>
            </a:r>
            <a:r>
              <a:rPr lang="en-US" sz="3800" dirty="0"/>
              <a:t> </a:t>
            </a:r>
            <a:r>
              <a:rPr lang="en-US" sz="3800" dirty="0" err="1"/>
              <a:t>Pembuatan</a:t>
            </a:r>
            <a:r>
              <a:rPr lang="en-US" sz="3800" dirty="0"/>
              <a:t> </a:t>
            </a:r>
            <a:r>
              <a:rPr lang="en-US" sz="3800" dirty="0" err="1"/>
              <a:t>Iklan</a:t>
            </a:r>
            <a:r>
              <a:rPr lang="en-US" sz="3800" dirty="0"/>
              <a:t> di </a:t>
            </a:r>
            <a:r>
              <a:rPr lang="en-US" sz="3800" dirty="0" err="1"/>
              <a:t>Sosial</a:t>
            </a:r>
            <a:r>
              <a:rPr lang="en-US" sz="3800" dirty="0"/>
              <a:t> Media</a:t>
            </a:r>
            <a:endParaRPr lang="en-ID" sz="3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99CFF2-A538-43D6-9F71-9264F038F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5" y="2014194"/>
            <a:ext cx="6847229" cy="38496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363220-C372-4E21-A942-AFE072BACA8F}"/>
              </a:ext>
            </a:extLst>
          </p:cNvPr>
          <p:cNvSpPr txBox="1"/>
          <p:nvPr/>
        </p:nvSpPr>
        <p:spPr>
          <a:xfrm>
            <a:off x="1066800" y="5863881"/>
            <a:ext cx="1005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Siapkan</a:t>
            </a:r>
            <a:r>
              <a:rPr lang="en-US" dirty="0"/>
              <a:t> </a:t>
            </a:r>
            <a:r>
              <a:rPr lang="en-US" dirty="0" err="1"/>
              <a:t>akun</a:t>
            </a:r>
            <a:r>
              <a:rPr lang="en-US" dirty="0"/>
              <a:t> Instagram </a:t>
            </a:r>
            <a:r>
              <a:rPr lang="en-US" dirty="0" err="1"/>
              <a:t>lalu</a:t>
            </a:r>
            <a:r>
              <a:rPr lang="en-US" dirty="0"/>
              <a:t>, </a:t>
            </a:r>
            <a:r>
              <a:rPr lang="en-US" dirty="0" err="1"/>
              <a:t>cari</a:t>
            </a:r>
            <a:r>
              <a:rPr lang="en-US" dirty="0"/>
              <a:t> Border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mempercantik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diposting</a:t>
            </a:r>
            <a:r>
              <a:rPr lang="en-US" dirty="0"/>
              <a:t> di </a:t>
            </a:r>
            <a:r>
              <a:rPr lang="en-US" dirty="0" err="1"/>
              <a:t>instagram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70564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1C32-1FA1-43FC-A7FD-8130110A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dirty="0" err="1"/>
              <a:t>Tahapan</a:t>
            </a:r>
            <a:r>
              <a:rPr lang="en-US" sz="3800" dirty="0"/>
              <a:t> </a:t>
            </a:r>
            <a:r>
              <a:rPr lang="en-US" sz="3800" dirty="0" err="1"/>
              <a:t>Pembuatan</a:t>
            </a:r>
            <a:r>
              <a:rPr lang="en-US" sz="3800" dirty="0"/>
              <a:t> </a:t>
            </a:r>
            <a:r>
              <a:rPr lang="en-US" sz="3800" dirty="0" err="1"/>
              <a:t>Iklan</a:t>
            </a:r>
            <a:r>
              <a:rPr lang="en-US" sz="3800" dirty="0"/>
              <a:t> di </a:t>
            </a:r>
            <a:r>
              <a:rPr lang="en-US" sz="3800" dirty="0" err="1"/>
              <a:t>Sosial</a:t>
            </a:r>
            <a:r>
              <a:rPr lang="en-US" sz="3800" dirty="0"/>
              <a:t> Media</a:t>
            </a:r>
            <a:endParaRPr lang="en-ID" sz="3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363220-C372-4E21-A942-AFE072BACA8F}"/>
              </a:ext>
            </a:extLst>
          </p:cNvPr>
          <p:cNvSpPr txBox="1"/>
          <p:nvPr/>
        </p:nvSpPr>
        <p:spPr>
          <a:xfrm>
            <a:off x="1066800" y="5863881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Kumpulkan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diedit</a:t>
            </a:r>
            <a:endParaRPr lang="en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FA7582-D3EA-480F-A780-DC3D31AF3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5" y="2014194"/>
            <a:ext cx="6847229" cy="3849687"/>
          </a:xfrm>
        </p:spPr>
      </p:pic>
    </p:spTree>
    <p:extLst>
      <p:ext uri="{BB962C8B-B14F-4D97-AF65-F5344CB8AC3E}">
        <p14:creationId xmlns:p14="http://schemas.microsoft.com/office/powerpoint/2010/main" val="1664990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1C32-1FA1-43FC-A7FD-8130110A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dirty="0" err="1"/>
              <a:t>Tahapan</a:t>
            </a:r>
            <a:r>
              <a:rPr lang="en-US" sz="3800" dirty="0"/>
              <a:t> </a:t>
            </a:r>
            <a:r>
              <a:rPr lang="en-US" sz="3800" dirty="0" err="1"/>
              <a:t>Pembuatan</a:t>
            </a:r>
            <a:r>
              <a:rPr lang="en-US" sz="3800" dirty="0"/>
              <a:t> </a:t>
            </a:r>
            <a:r>
              <a:rPr lang="en-US" sz="3800" dirty="0" err="1"/>
              <a:t>Iklan</a:t>
            </a:r>
            <a:r>
              <a:rPr lang="en-US" sz="3800" dirty="0"/>
              <a:t> di </a:t>
            </a:r>
            <a:r>
              <a:rPr lang="en-US" sz="3800" dirty="0" err="1"/>
              <a:t>Sosial</a:t>
            </a:r>
            <a:r>
              <a:rPr lang="en-US" sz="3800" dirty="0"/>
              <a:t> Media</a:t>
            </a:r>
            <a:endParaRPr lang="en-ID" sz="3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363220-C372-4E21-A942-AFE072BACA8F}"/>
              </a:ext>
            </a:extLst>
          </p:cNvPr>
          <p:cNvSpPr txBox="1"/>
          <p:nvPr/>
        </p:nvSpPr>
        <p:spPr>
          <a:xfrm>
            <a:off x="1066800" y="5863881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</a:t>
            </a:r>
            <a:r>
              <a:rPr lang="en-US" dirty="0" err="1"/>
              <a:t>Buat</a:t>
            </a:r>
            <a:r>
              <a:rPr lang="en-US" dirty="0"/>
              <a:t> file </a:t>
            </a:r>
            <a:r>
              <a:rPr lang="en-US" dirty="0" err="1"/>
              <a:t>baru</a:t>
            </a:r>
            <a:r>
              <a:rPr lang="en-US" dirty="0"/>
              <a:t> di Adobe Photoshop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resolusi</a:t>
            </a:r>
            <a:r>
              <a:rPr lang="en-US" dirty="0"/>
              <a:t> 1:1 </a:t>
            </a:r>
            <a:r>
              <a:rPr lang="en-US" dirty="0" err="1"/>
              <a:t>atau</a:t>
            </a:r>
            <a:r>
              <a:rPr lang="en-US" dirty="0"/>
              <a:t> 1080px X 1080px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D62916-3FA0-4D42-B817-845D456ED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5" y="2014194"/>
            <a:ext cx="6847229" cy="3849687"/>
          </a:xfrm>
        </p:spPr>
      </p:pic>
    </p:spTree>
    <p:extLst>
      <p:ext uri="{BB962C8B-B14F-4D97-AF65-F5344CB8AC3E}">
        <p14:creationId xmlns:p14="http://schemas.microsoft.com/office/powerpoint/2010/main" val="3960053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1C32-1FA1-43FC-A7FD-8130110A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dirty="0" err="1"/>
              <a:t>Tahapan</a:t>
            </a:r>
            <a:r>
              <a:rPr lang="en-US" sz="3800" dirty="0"/>
              <a:t> </a:t>
            </a:r>
            <a:r>
              <a:rPr lang="en-US" sz="3800" dirty="0" err="1"/>
              <a:t>Pembuatan</a:t>
            </a:r>
            <a:r>
              <a:rPr lang="en-US" sz="3800" dirty="0"/>
              <a:t> </a:t>
            </a:r>
            <a:r>
              <a:rPr lang="en-US" sz="3800" dirty="0" err="1"/>
              <a:t>Iklan</a:t>
            </a:r>
            <a:r>
              <a:rPr lang="en-US" sz="3800" dirty="0"/>
              <a:t> di </a:t>
            </a:r>
            <a:r>
              <a:rPr lang="en-US" sz="3800" dirty="0" err="1"/>
              <a:t>Sosial</a:t>
            </a:r>
            <a:r>
              <a:rPr lang="en-US" sz="3800" dirty="0"/>
              <a:t> Media</a:t>
            </a:r>
            <a:endParaRPr lang="en-ID" sz="3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363220-C372-4E21-A942-AFE072BACA8F}"/>
              </a:ext>
            </a:extLst>
          </p:cNvPr>
          <p:cNvSpPr txBox="1"/>
          <p:nvPr/>
        </p:nvSpPr>
        <p:spPr>
          <a:xfrm>
            <a:off x="1066800" y="5863881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Hasil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di edit dan </a:t>
            </a:r>
            <a:r>
              <a:rPr lang="en-US" dirty="0" err="1"/>
              <a:t>siap</a:t>
            </a:r>
            <a:r>
              <a:rPr lang="en-US" dirty="0"/>
              <a:t> </a:t>
            </a:r>
            <a:r>
              <a:rPr lang="en-US" dirty="0" err="1"/>
              <a:t>diposting</a:t>
            </a:r>
            <a:r>
              <a:rPr lang="en-US" dirty="0"/>
              <a:t> di </a:t>
            </a:r>
            <a:r>
              <a:rPr lang="en-US" dirty="0" err="1"/>
              <a:t>instagram</a:t>
            </a:r>
            <a:endParaRPr lang="en-ID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3571479-E2B2-4296-A7E1-2201B96D6D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5" y="2014194"/>
            <a:ext cx="6847229" cy="3849687"/>
          </a:xfrm>
        </p:spPr>
      </p:pic>
    </p:spTree>
    <p:extLst>
      <p:ext uri="{BB962C8B-B14F-4D97-AF65-F5344CB8AC3E}">
        <p14:creationId xmlns:p14="http://schemas.microsoft.com/office/powerpoint/2010/main" val="378172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1C32-1FA1-43FC-A7FD-8130110A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dirty="0" err="1"/>
              <a:t>Tahapan</a:t>
            </a:r>
            <a:r>
              <a:rPr lang="en-US" sz="3800" dirty="0"/>
              <a:t> </a:t>
            </a:r>
            <a:r>
              <a:rPr lang="en-US" sz="3800" dirty="0" err="1"/>
              <a:t>Pembuatan</a:t>
            </a:r>
            <a:r>
              <a:rPr lang="en-US" sz="3800" dirty="0"/>
              <a:t> </a:t>
            </a:r>
            <a:r>
              <a:rPr lang="en-US" sz="3800" dirty="0" err="1"/>
              <a:t>Iklan</a:t>
            </a:r>
            <a:r>
              <a:rPr lang="en-US" sz="3800" dirty="0"/>
              <a:t> di </a:t>
            </a:r>
            <a:r>
              <a:rPr lang="en-US" sz="3800" dirty="0" err="1"/>
              <a:t>Sosial</a:t>
            </a:r>
            <a:r>
              <a:rPr lang="en-US" sz="3800" dirty="0"/>
              <a:t> Media</a:t>
            </a:r>
            <a:endParaRPr lang="en-ID" sz="3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363220-C372-4E21-A942-AFE072BACA8F}"/>
              </a:ext>
            </a:extLst>
          </p:cNvPr>
          <p:cNvSpPr txBox="1"/>
          <p:nvPr/>
        </p:nvSpPr>
        <p:spPr>
          <a:xfrm>
            <a:off x="1066800" y="5863881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Isi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dan </a:t>
            </a:r>
            <a:r>
              <a:rPr lang="en-US" dirty="0" err="1"/>
              <a:t>jangan</a:t>
            </a:r>
            <a:r>
              <a:rPr lang="en-US" dirty="0"/>
              <a:t> </a:t>
            </a:r>
            <a:r>
              <a:rPr lang="en-US" dirty="0" err="1"/>
              <a:t>lupa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tag</a:t>
            </a:r>
            <a:endParaRPr lang="en-ID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08385C5-842E-4516-918C-DD61E5D494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5" y="2014194"/>
            <a:ext cx="6847229" cy="3849687"/>
          </a:xfrm>
        </p:spPr>
      </p:pic>
    </p:spTree>
    <p:extLst>
      <p:ext uri="{BB962C8B-B14F-4D97-AF65-F5344CB8AC3E}">
        <p14:creationId xmlns:p14="http://schemas.microsoft.com/office/powerpoint/2010/main" val="279615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E1C32-1FA1-43FC-A7FD-8130110A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800" dirty="0" err="1"/>
              <a:t>Tahapan</a:t>
            </a:r>
            <a:r>
              <a:rPr lang="en-US" sz="3800" dirty="0"/>
              <a:t> </a:t>
            </a:r>
            <a:r>
              <a:rPr lang="en-US" sz="3800" dirty="0" err="1"/>
              <a:t>Pembuatan</a:t>
            </a:r>
            <a:r>
              <a:rPr lang="en-US" sz="3800" dirty="0"/>
              <a:t> </a:t>
            </a:r>
            <a:r>
              <a:rPr lang="en-US" sz="3800" dirty="0" err="1"/>
              <a:t>Iklan</a:t>
            </a:r>
            <a:r>
              <a:rPr lang="en-US" sz="3800" dirty="0"/>
              <a:t> di </a:t>
            </a:r>
            <a:r>
              <a:rPr lang="en-US" sz="3800" dirty="0" err="1"/>
              <a:t>Sosial</a:t>
            </a:r>
            <a:r>
              <a:rPr lang="en-US" sz="3800" dirty="0"/>
              <a:t> Media</a:t>
            </a:r>
            <a:endParaRPr lang="en-ID" sz="3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363220-C372-4E21-A942-AFE072BACA8F}"/>
              </a:ext>
            </a:extLst>
          </p:cNvPr>
          <p:cNvSpPr txBox="1"/>
          <p:nvPr/>
        </p:nvSpPr>
        <p:spPr>
          <a:xfrm>
            <a:off x="1066800" y="5863881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</a:t>
            </a:r>
            <a:r>
              <a:rPr lang="en-US" dirty="0" err="1"/>
              <a:t>Selamat</a:t>
            </a:r>
            <a:r>
              <a:rPr lang="en-US" dirty="0"/>
              <a:t>!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berhasil</a:t>
            </a:r>
            <a:r>
              <a:rPr lang="en-US" dirty="0"/>
              <a:t> </a:t>
            </a:r>
            <a:r>
              <a:rPr lang="en-US" dirty="0" err="1"/>
              <a:t>diposting</a:t>
            </a:r>
            <a:endParaRPr lang="en-ID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749DB8B-CFAC-44A7-A8EC-838D34F09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5" y="2014194"/>
            <a:ext cx="6847229" cy="3849687"/>
          </a:xfrm>
        </p:spPr>
      </p:pic>
    </p:spTree>
    <p:extLst>
      <p:ext uri="{BB962C8B-B14F-4D97-AF65-F5344CB8AC3E}">
        <p14:creationId xmlns:p14="http://schemas.microsoft.com/office/powerpoint/2010/main" val="353463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9584-0FBB-4213-B52D-A3A072F68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Terima Kasih!</a:t>
            </a:r>
            <a:endParaRPr lang="en-ID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39EF381-82F1-412D-A7E0-D64C00B14B3F}"/>
              </a:ext>
            </a:extLst>
          </p:cNvPr>
          <p:cNvSpPr txBox="1">
            <a:spLocks/>
          </p:cNvSpPr>
          <p:nvPr/>
        </p:nvSpPr>
        <p:spPr>
          <a:xfrm>
            <a:off x="1066800" y="848139"/>
            <a:ext cx="10058400" cy="18950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>
              <a:lnSpc>
                <a:spcPct val="150000"/>
              </a:lnSpc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Link Instagram	:</a:t>
            </a:r>
            <a:r>
              <a:rPr lang="en-ID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15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https://www.instagram.com/sandzen2022/</a:t>
            </a:r>
            <a:endParaRPr lang="en-ID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Link Posting IG	: </a:t>
            </a:r>
            <a:r>
              <a:rPr lang="en-ID" sz="15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https://www.instagram.com/p/CZ15H5WP4fC/?utm_source=ig_web_copy_link</a:t>
            </a:r>
            <a:endParaRPr lang="en-ID" sz="1500" b="0" i="0" dirty="0">
              <a:solidFill>
                <a:srgbClr val="26262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D" sz="15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 Website	: </a:t>
            </a:r>
            <a:r>
              <a:rPr lang="en-ID" sz="15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https://sandzen.000webhostapp.com/</a:t>
            </a:r>
            <a:endParaRPr lang="en-ID" sz="15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ID" sz="15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Link </a:t>
            </a:r>
            <a:r>
              <a:rPr lang="en-ID" sz="15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Facebook	: </a:t>
            </a:r>
            <a:r>
              <a:rPr lang="en-ID" sz="15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https://www.facebook.com/marketplace/profile/100070372764212/?ref=share_attachment</a:t>
            </a:r>
            <a:endParaRPr lang="en-ID" sz="1500" b="0" i="0" dirty="0">
              <a:solidFill>
                <a:srgbClr val="26262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8975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{E3DCE252-C942-4F13-AE7B-7268128ACFDA}tf78438558_win32</Template>
  <TotalTime>14</TotalTime>
  <Words>198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Garamond</vt:lpstr>
      <vt:lpstr>SavonVTI</vt:lpstr>
      <vt:lpstr>Digital marketing</vt:lpstr>
      <vt:lpstr>Tahapan Pembuatan Iklan di Sosial Media</vt:lpstr>
      <vt:lpstr>Tahapan Pembuatan Iklan di Sosial Media</vt:lpstr>
      <vt:lpstr>Tahapan Pembuatan Iklan di Sosial Media</vt:lpstr>
      <vt:lpstr>Tahapan Pembuatan Iklan di Sosial Media</vt:lpstr>
      <vt:lpstr>Tahapan Pembuatan Iklan di Sosial Media</vt:lpstr>
      <vt:lpstr>Tahapan Pembuatan Iklan di Sosial Media</vt:lpstr>
      <vt:lpstr>Terima Kasih!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Andri Firman Saputra</dc:creator>
  <cp:lastModifiedBy>Andri Firman Saputra</cp:lastModifiedBy>
  <cp:revision>13</cp:revision>
  <dcterms:created xsi:type="dcterms:W3CDTF">2022-02-11T15:35:32Z</dcterms:created>
  <dcterms:modified xsi:type="dcterms:W3CDTF">2022-02-11T15:50:09Z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