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343" r:id="rId5"/>
    <p:sldId id="259" r:id="rId6"/>
    <p:sldId id="260" r:id="rId7"/>
    <p:sldId id="261" r:id="rId8"/>
    <p:sldId id="262" r:id="rId9"/>
    <p:sldId id="263" r:id="rId10"/>
    <p:sldId id="342" r:id="rId11"/>
    <p:sldId id="264" r:id="rId12"/>
    <p:sldId id="265" r:id="rId13"/>
    <p:sldId id="266" r:id="rId14"/>
    <p:sldId id="267" r:id="rId15"/>
    <p:sldId id="268" r:id="rId16"/>
    <p:sldId id="344" r:id="rId17"/>
    <p:sldId id="269" r:id="rId18"/>
  </p:sldIdLst>
  <p:sldSz cx="9144000" cy="5143500" type="screen16x9"/>
  <p:notesSz cx="6858000" cy="9144000"/>
  <p:embeddedFontLst>
    <p:embeddedFont>
      <p:font typeface="Comfortaa Medium" panose="020B0604020202020204" charset="0"/>
      <p:regular r:id="rId20"/>
      <p:bold r:id="rId21"/>
    </p:embeddedFont>
    <p:embeddedFont>
      <p:font typeface="Dosis" pitchFamily="2" charset="0"/>
      <p:regular r:id="rId22"/>
      <p:bold r:id="rId23"/>
    </p:embeddedFont>
    <p:embeddedFont>
      <p:font typeface="Patrick Hand" panose="00000500000000000000" pitchFamily="2" charset="0"/>
      <p:regular r:id="rId24"/>
    </p:embeddedFont>
    <p:embeddedFont>
      <p:font typeface="Quicksand Medium" panose="020B0604020202020204" charset="0"/>
      <p:regular r:id="rId25"/>
      <p:bold r:id="rId26"/>
    </p:embeddedFont>
    <p:embeddedFont>
      <p:font typeface="Titillium Web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FB8643-E805-4451-84FB-528377FE8A09}">
  <a:tblStyle styleId="{95FB8643-E805-4451-84FB-528377FE8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>
        <p:scale>
          <a:sx n="82" d="100"/>
          <a:sy n="82" d="100"/>
        </p:scale>
        <p:origin x="9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2aa174733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2aa174733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1972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12aa1747333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12aa1747333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2aa1747333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2aa1747333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12aa1747333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12aa1747333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12aa1747333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12aa1747333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2c312bc06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2c312bc06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2c312bc06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2c312bc06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697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2aa1747333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2aa1747333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2c312bc0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2c312bc0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12aa174733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12aa174733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2aa1747333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2aa1747333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84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2aa1747333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2aa1747333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2aa1747333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2aa1747333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2aa174733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12aa174733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2aa1747333_0_2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12aa1747333_0_2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2aa174733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2aa174733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10" name="Google Shape;10;p2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4260200" y="1472350"/>
            <a:ext cx="4261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4434500" y="3305450"/>
            <a:ext cx="3858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427291" y="3302054"/>
            <a:ext cx="427309" cy="735372"/>
            <a:chOff x="1075250" y="4381550"/>
            <a:chExt cx="314175" cy="540675"/>
          </a:xfrm>
        </p:grpSpPr>
        <p:sp>
          <p:nvSpPr>
            <p:cNvPr id="31" name="Google Shape;31;p2"/>
            <p:cNvSpPr/>
            <p:nvPr/>
          </p:nvSpPr>
          <p:spPr>
            <a:xfrm>
              <a:off x="1152000" y="4535075"/>
              <a:ext cx="105700" cy="55000"/>
            </a:xfrm>
            <a:custGeom>
              <a:avLst/>
              <a:gdLst/>
              <a:ahLst/>
              <a:cxnLst/>
              <a:rect l="l" t="t" r="r" b="b"/>
              <a:pathLst>
                <a:path w="4228" h="2200" extrusionOk="0">
                  <a:moveTo>
                    <a:pt x="3318" y="1"/>
                  </a:moveTo>
                  <a:lnTo>
                    <a:pt x="3242" y="20"/>
                  </a:lnTo>
                  <a:lnTo>
                    <a:pt x="3204" y="58"/>
                  </a:lnTo>
                  <a:lnTo>
                    <a:pt x="3166" y="133"/>
                  </a:lnTo>
                  <a:lnTo>
                    <a:pt x="3147" y="190"/>
                  </a:lnTo>
                  <a:lnTo>
                    <a:pt x="3166" y="247"/>
                  </a:lnTo>
                  <a:lnTo>
                    <a:pt x="3204" y="304"/>
                  </a:lnTo>
                  <a:lnTo>
                    <a:pt x="3242" y="361"/>
                  </a:lnTo>
                  <a:lnTo>
                    <a:pt x="3318" y="361"/>
                  </a:lnTo>
                  <a:lnTo>
                    <a:pt x="3488" y="437"/>
                  </a:lnTo>
                  <a:lnTo>
                    <a:pt x="3621" y="493"/>
                  </a:lnTo>
                  <a:lnTo>
                    <a:pt x="3697" y="569"/>
                  </a:lnTo>
                  <a:lnTo>
                    <a:pt x="3754" y="645"/>
                  </a:lnTo>
                  <a:lnTo>
                    <a:pt x="3754" y="740"/>
                  </a:lnTo>
                  <a:lnTo>
                    <a:pt x="3716" y="816"/>
                  </a:lnTo>
                  <a:lnTo>
                    <a:pt x="3640" y="910"/>
                  </a:lnTo>
                  <a:lnTo>
                    <a:pt x="3507" y="1005"/>
                  </a:lnTo>
                  <a:lnTo>
                    <a:pt x="3356" y="1138"/>
                  </a:lnTo>
                  <a:lnTo>
                    <a:pt x="3185" y="1233"/>
                  </a:lnTo>
                  <a:lnTo>
                    <a:pt x="3014" y="1327"/>
                  </a:lnTo>
                  <a:lnTo>
                    <a:pt x="2825" y="1403"/>
                  </a:lnTo>
                  <a:lnTo>
                    <a:pt x="2597" y="1479"/>
                  </a:lnTo>
                  <a:lnTo>
                    <a:pt x="2332" y="1555"/>
                  </a:lnTo>
                  <a:lnTo>
                    <a:pt x="1839" y="1688"/>
                  </a:lnTo>
                  <a:lnTo>
                    <a:pt x="1441" y="1763"/>
                  </a:lnTo>
                  <a:lnTo>
                    <a:pt x="1024" y="1820"/>
                  </a:lnTo>
                  <a:lnTo>
                    <a:pt x="930" y="1839"/>
                  </a:lnTo>
                  <a:lnTo>
                    <a:pt x="854" y="1858"/>
                  </a:lnTo>
                  <a:lnTo>
                    <a:pt x="778" y="1839"/>
                  </a:lnTo>
                  <a:lnTo>
                    <a:pt x="721" y="1820"/>
                  </a:lnTo>
                  <a:lnTo>
                    <a:pt x="664" y="1801"/>
                  </a:lnTo>
                  <a:lnTo>
                    <a:pt x="626" y="1744"/>
                  </a:lnTo>
                  <a:lnTo>
                    <a:pt x="588" y="1707"/>
                  </a:lnTo>
                  <a:lnTo>
                    <a:pt x="550" y="1631"/>
                  </a:lnTo>
                  <a:lnTo>
                    <a:pt x="494" y="1460"/>
                  </a:lnTo>
                  <a:lnTo>
                    <a:pt x="588" y="1365"/>
                  </a:lnTo>
                  <a:lnTo>
                    <a:pt x="683" y="1271"/>
                  </a:lnTo>
                  <a:lnTo>
                    <a:pt x="911" y="1100"/>
                  </a:lnTo>
                  <a:lnTo>
                    <a:pt x="1138" y="967"/>
                  </a:lnTo>
                  <a:lnTo>
                    <a:pt x="1384" y="854"/>
                  </a:lnTo>
                  <a:lnTo>
                    <a:pt x="1422" y="816"/>
                  </a:lnTo>
                  <a:lnTo>
                    <a:pt x="1460" y="759"/>
                  </a:lnTo>
                  <a:lnTo>
                    <a:pt x="1460" y="721"/>
                  </a:lnTo>
                  <a:lnTo>
                    <a:pt x="1460" y="664"/>
                  </a:lnTo>
                  <a:lnTo>
                    <a:pt x="1422" y="607"/>
                  </a:lnTo>
                  <a:lnTo>
                    <a:pt x="1384" y="569"/>
                  </a:lnTo>
                  <a:lnTo>
                    <a:pt x="1328" y="531"/>
                  </a:lnTo>
                  <a:lnTo>
                    <a:pt x="1271" y="531"/>
                  </a:lnTo>
                  <a:lnTo>
                    <a:pt x="1195" y="550"/>
                  </a:lnTo>
                  <a:lnTo>
                    <a:pt x="1005" y="626"/>
                  </a:lnTo>
                  <a:lnTo>
                    <a:pt x="816" y="740"/>
                  </a:lnTo>
                  <a:lnTo>
                    <a:pt x="626" y="854"/>
                  </a:lnTo>
                  <a:lnTo>
                    <a:pt x="456" y="986"/>
                  </a:lnTo>
                  <a:lnTo>
                    <a:pt x="304" y="1138"/>
                  </a:lnTo>
                  <a:lnTo>
                    <a:pt x="171" y="1308"/>
                  </a:lnTo>
                  <a:lnTo>
                    <a:pt x="77" y="1498"/>
                  </a:lnTo>
                  <a:lnTo>
                    <a:pt x="20" y="1707"/>
                  </a:lnTo>
                  <a:lnTo>
                    <a:pt x="1" y="1763"/>
                  </a:lnTo>
                  <a:lnTo>
                    <a:pt x="20" y="1839"/>
                  </a:lnTo>
                  <a:lnTo>
                    <a:pt x="39" y="1896"/>
                  </a:lnTo>
                  <a:lnTo>
                    <a:pt x="58" y="1934"/>
                  </a:lnTo>
                  <a:lnTo>
                    <a:pt x="134" y="2029"/>
                  </a:lnTo>
                  <a:lnTo>
                    <a:pt x="247" y="2086"/>
                  </a:lnTo>
                  <a:lnTo>
                    <a:pt x="380" y="2123"/>
                  </a:lnTo>
                  <a:lnTo>
                    <a:pt x="513" y="2161"/>
                  </a:lnTo>
                  <a:lnTo>
                    <a:pt x="740" y="2180"/>
                  </a:lnTo>
                  <a:lnTo>
                    <a:pt x="911" y="2199"/>
                  </a:lnTo>
                  <a:lnTo>
                    <a:pt x="1384" y="2161"/>
                  </a:lnTo>
                  <a:lnTo>
                    <a:pt x="1631" y="2142"/>
                  </a:lnTo>
                  <a:lnTo>
                    <a:pt x="1896" y="2105"/>
                  </a:lnTo>
                  <a:lnTo>
                    <a:pt x="2143" y="2048"/>
                  </a:lnTo>
                  <a:lnTo>
                    <a:pt x="2408" y="1972"/>
                  </a:lnTo>
                  <a:lnTo>
                    <a:pt x="2654" y="1896"/>
                  </a:lnTo>
                  <a:lnTo>
                    <a:pt x="2901" y="1801"/>
                  </a:lnTo>
                  <a:lnTo>
                    <a:pt x="3147" y="1688"/>
                  </a:lnTo>
                  <a:lnTo>
                    <a:pt x="3356" y="1555"/>
                  </a:lnTo>
                  <a:lnTo>
                    <a:pt x="3564" y="1403"/>
                  </a:lnTo>
                  <a:lnTo>
                    <a:pt x="3754" y="1252"/>
                  </a:lnTo>
                  <a:lnTo>
                    <a:pt x="3905" y="1062"/>
                  </a:lnTo>
                  <a:lnTo>
                    <a:pt x="4038" y="873"/>
                  </a:lnTo>
                  <a:lnTo>
                    <a:pt x="4152" y="664"/>
                  </a:lnTo>
                  <a:lnTo>
                    <a:pt x="4208" y="418"/>
                  </a:lnTo>
                  <a:lnTo>
                    <a:pt x="4227" y="361"/>
                  </a:lnTo>
                  <a:lnTo>
                    <a:pt x="4208" y="304"/>
                  </a:lnTo>
                  <a:lnTo>
                    <a:pt x="4171" y="266"/>
                  </a:lnTo>
                  <a:lnTo>
                    <a:pt x="4133" y="228"/>
                  </a:lnTo>
                  <a:lnTo>
                    <a:pt x="3943" y="114"/>
                  </a:lnTo>
                  <a:lnTo>
                    <a:pt x="3754" y="58"/>
                  </a:lnTo>
                  <a:lnTo>
                    <a:pt x="3564" y="20"/>
                  </a:lnTo>
                  <a:lnTo>
                    <a:pt x="3356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52000" y="4535075"/>
              <a:ext cx="105700" cy="55000"/>
            </a:xfrm>
            <a:custGeom>
              <a:avLst/>
              <a:gdLst/>
              <a:ahLst/>
              <a:cxnLst/>
              <a:rect l="l" t="t" r="r" b="b"/>
              <a:pathLst>
                <a:path w="4228" h="2200" fill="none" extrusionOk="0">
                  <a:moveTo>
                    <a:pt x="3356" y="1"/>
                  </a:moveTo>
                  <a:lnTo>
                    <a:pt x="3356" y="1"/>
                  </a:lnTo>
                  <a:lnTo>
                    <a:pt x="3318" y="1"/>
                  </a:lnTo>
                  <a:lnTo>
                    <a:pt x="3318" y="1"/>
                  </a:lnTo>
                  <a:lnTo>
                    <a:pt x="3242" y="20"/>
                  </a:lnTo>
                  <a:lnTo>
                    <a:pt x="3204" y="58"/>
                  </a:lnTo>
                  <a:lnTo>
                    <a:pt x="3166" y="133"/>
                  </a:lnTo>
                  <a:lnTo>
                    <a:pt x="3147" y="190"/>
                  </a:lnTo>
                  <a:lnTo>
                    <a:pt x="3166" y="247"/>
                  </a:lnTo>
                  <a:lnTo>
                    <a:pt x="3204" y="304"/>
                  </a:lnTo>
                  <a:lnTo>
                    <a:pt x="3242" y="361"/>
                  </a:lnTo>
                  <a:lnTo>
                    <a:pt x="3318" y="361"/>
                  </a:lnTo>
                  <a:lnTo>
                    <a:pt x="3318" y="361"/>
                  </a:lnTo>
                  <a:lnTo>
                    <a:pt x="3318" y="361"/>
                  </a:lnTo>
                  <a:lnTo>
                    <a:pt x="3318" y="361"/>
                  </a:lnTo>
                  <a:lnTo>
                    <a:pt x="3488" y="437"/>
                  </a:lnTo>
                  <a:lnTo>
                    <a:pt x="3621" y="493"/>
                  </a:lnTo>
                  <a:lnTo>
                    <a:pt x="3697" y="569"/>
                  </a:lnTo>
                  <a:lnTo>
                    <a:pt x="3754" y="645"/>
                  </a:lnTo>
                  <a:lnTo>
                    <a:pt x="3754" y="740"/>
                  </a:lnTo>
                  <a:lnTo>
                    <a:pt x="3716" y="816"/>
                  </a:lnTo>
                  <a:lnTo>
                    <a:pt x="3640" y="910"/>
                  </a:lnTo>
                  <a:lnTo>
                    <a:pt x="3507" y="1005"/>
                  </a:lnTo>
                  <a:lnTo>
                    <a:pt x="3507" y="1005"/>
                  </a:lnTo>
                  <a:lnTo>
                    <a:pt x="3356" y="1138"/>
                  </a:lnTo>
                  <a:lnTo>
                    <a:pt x="3185" y="1233"/>
                  </a:lnTo>
                  <a:lnTo>
                    <a:pt x="3014" y="1327"/>
                  </a:lnTo>
                  <a:lnTo>
                    <a:pt x="2825" y="1403"/>
                  </a:lnTo>
                  <a:lnTo>
                    <a:pt x="2825" y="1403"/>
                  </a:lnTo>
                  <a:lnTo>
                    <a:pt x="2597" y="1479"/>
                  </a:lnTo>
                  <a:lnTo>
                    <a:pt x="2332" y="1555"/>
                  </a:lnTo>
                  <a:lnTo>
                    <a:pt x="1839" y="1688"/>
                  </a:lnTo>
                  <a:lnTo>
                    <a:pt x="1839" y="1688"/>
                  </a:lnTo>
                  <a:lnTo>
                    <a:pt x="1441" y="1763"/>
                  </a:lnTo>
                  <a:lnTo>
                    <a:pt x="1024" y="1820"/>
                  </a:lnTo>
                  <a:lnTo>
                    <a:pt x="1024" y="1820"/>
                  </a:lnTo>
                  <a:lnTo>
                    <a:pt x="930" y="1839"/>
                  </a:lnTo>
                  <a:lnTo>
                    <a:pt x="854" y="1858"/>
                  </a:lnTo>
                  <a:lnTo>
                    <a:pt x="854" y="1858"/>
                  </a:lnTo>
                  <a:lnTo>
                    <a:pt x="778" y="1839"/>
                  </a:lnTo>
                  <a:lnTo>
                    <a:pt x="721" y="1820"/>
                  </a:lnTo>
                  <a:lnTo>
                    <a:pt x="664" y="1801"/>
                  </a:lnTo>
                  <a:lnTo>
                    <a:pt x="626" y="1744"/>
                  </a:lnTo>
                  <a:lnTo>
                    <a:pt x="588" y="1707"/>
                  </a:lnTo>
                  <a:lnTo>
                    <a:pt x="550" y="1631"/>
                  </a:lnTo>
                  <a:lnTo>
                    <a:pt x="494" y="1460"/>
                  </a:lnTo>
                  <a:lnTo>
                    <a:pt x="494" y="1460"/>
                  </a:lnTo>
                  <a:lnTo>
                    <a:pt x="588" y="1365"/>
                  </a:lnTo>
                  <a:lnTo>
                    <a:pt x="683" y="1271"/>
                  </a:lnTo>
                  <a:lnTo>
                    <a:pt x="911" y="1100"/>
                  </a:lnTo>
                  <a:lnTo>
                    <a:pt x="1138" y="967"/>
                  </a:lnTo>
                  <a:lnTo>
                    <a:pt x="1384" y="854"/>
                  </a:lnTo>
                  <a:lnTo>
                    <a:pt x="1384" y="854"/>
                  </a:lnTo>
                  <a:lnTo>
                    <a:pt x="1422" y="816"/>
                  </a:lnTo>
                  <a:lnTo>
                    <a:pt x="1460" y="759"/>
                  </a:lnTo>
                  <a:lnTo>
                    <a:pt x="1460" y="721"/>
                  </a:lnTo>
                  <a:lnTo>
                    <a:pt x="1460" y="664"/>
                  </a:lnTo>
                  <a:lnTo>
                    <a:pt x="1422" y="607"/>
                  </a:lnTo>
                  <a:lnTo>
                    <a:pt x="1384" y="569"/>
                  </a:lnTo>
                  <a:lnTo>
                    <a:pt x="1328" y="531"/>
                  </a:lnTo>
                  <a:lnTo>
                    <a:pt x="1271" y="531"/>
                  </a:lnTo>
                  <a:lnTo>
                    <a:pt x="1271" y="531"/>
                  </a:lnTo>
                  <a:lnTo>
                    <a:pt x="1195" y="550"/>
                  </a:lnTo>
                  <a:lnTo>
                    <a:pt x="1195" y="550"/>
                  </a:lnTo>
                  <a:lnTo>
                    <a:pt x="1005" y="626"/>
                  </a:lnTo>
                  <a:lnTo>
                    <a:pt x="816" y="740"/>
                  </a:lnTo>
                  <a:lnTo>
                    <a:pt x="626" y="854"/>
                  </a:lnTo>
                  <a:lnTo>
                    <a:pt x="456" y="986"/>
                  </a:lnTo>
                  <a:lnTo>
                    <a:pt x="304" y="1138"/>
                  </a:lnTo>
                  <a:lnTo>
                    <a:pt x="171" y="1308"/>
                  </a:lnTo>
                  <a:lnTo>
                    <a:pt x="77" y="1498"/>
                  </a:lnTo>
                  <a:lnTo>
                    <a:pt x="20" y="1707"/>
                  </a:lnTo>
                  <a:lnTo>
                    <a:pt x="20" y="1707"/>
                  </a:lnTo>
                  <a:lnTo>
                    <a:pt x="1" y="1763"/>
                  </a:lnTo>
                  <a:lnTo>
                    <a:pt x="20" y="1839"/>
                  </a:lnTo>
                  <a:lnTo>
                    <a:pt x="39" y="1896"/>
                  </a:lnTo>
                  <a:lnTo>
                    <a:pt x="58" y="1934"/>
                  </a:lnTo>
                  <a:lnTo>
                    <a:pt x="134" y="2029"/>
                  </a:lnTo>
                  <a:lnTo>
                    <a:pt x="247" y="2086"/>
                  </a:lnTo>
                  <a:lnTo>
                    <a:pt x="380" y="2123"/>
                  </a:lnTo>
                  <a:lnTo>
                    <a:pt x="513" y="2161"/>
                  </a:lnTo>
                  <a:lnTo>
                    <a:pt x="740" y="2180"/>
                  </a:lnTo>
                  <a:lnTo>
                    <a:pt x="740" y="2180"/>
                  </a:lnTo>
                  <a:lnTo>
                    <a:pt x="911" y="2199"/>
                  </a:lnTo>
                  <a:lnTo>
                    <a:pt x="911" y="2199"/>
                  </a:lnTo>
                  <a:lnTo>
                    <a:pt x="1384" y="2161"/>
                  </a:lnTo>
                  <a:lnTo>
                    <a:pt x="1631" y="2142"/>
                  </a:lnTo>
                  <a:lnTo>
                    <a:pt x="1896" y="2105"/>
                  </a:lnTo>
                  <a:lnTo>
                    <a:pt x="2143" y="2048"/>
                  </a:lnTo>
                  <a:lnTo>
                    <a:pt x="2408" y="1972"/>
                  </a:lnTo>
                  <a:lnTo>
                    <a:pt x="2654" y="1896"/>
                  </a:lnTo>
                  <a:lnTo>
                    <a:pt x="2901" y="1801"/>
                  </a:lnTo>
                  <a:lnTo>
                    <a:pt x="3147" y="1688"/>
                  </a:lnTo>
                  <a:lnTo>
                    <a:pt x="3356" y="1555"/>
                  </a:lnTo>
                  <a:lnTo>
                    <a:pt x="3564" y="1403"/>
                  </a:lnTo>
                  <a:lnTo>
                    <a:pt x="3754" y="1252"/>
                  </a:lnTo>
                  <a:lnTo>
                    <a:pt x="3905" y="1062"/>
                  </a:lnTo>
                  <a:lnTo>
                    <a:pt x="4038" y="873"/>
                  </a:lnTo>
                  <a:lnTo>
                    <a:pt x="4152" y="664"/>
                  </a:lnTo>
                  <a:lnTo>
                    <a:pt x="4208" y="418"/>
                  </a:lnTo>
                  <a:lnTo>
                    <a:pt x="4208" y="418"/>
                  </a:lnTo>
                  <a:lnTo>
                    <a:pt x="4227" y="361"/>
                  </a:lnTo>
                  <a:lnTo>
                    <a:pt x="4208" y="304"/>
                  </a:lnTo>
                  <a:lnTo>
                    <a:pt x="4171" y="266"/>
                  </a:lnTo>
                  <a:lnTo>
                    <a:pt x="4133" y="228"/>
                  </a:lnTo>
                  <a:lnTo>
                    <a:pt x="4133" y="228"/>
                  </a:lnTo>
                  <a:lnTo>
                    <a:pt x="3943" y="114"/>
                  </a:lnTo>
                  <a:lnTo>
                    <a:pt x="3754" y="58"/>
                  </a:lnTo>
                  <a:lnTo>
                    <a:pt x="3564" y="20"/>
                  </a:lnTo>
                  <a:lnTo>
                    <a:pt x="3356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90875" y="4381550"/>
              <a:ext cx="45975" cy="183400"/>
            </a:xfrm>
            <a:custGeom>
              <a:avLst/>
              <a:gdLst/>
              <a:ahLst/>
              <a:cxnLst/>
              <a:rect l="l" t="t" r="r" b="b"/>
              <a:pathLst>
                <a:path w="1839" h="7336" extrusionOk="0">
                  <a:moveTo>
                    <a:pt x="872" y="1"/>
                  </a:moveTo>
                  <a:lnTo>
                    <a:pt x="796" y="20"/>
                  </a:lnTo>
                  <a:lnTo>
                    <a:pt x="739" y="58"/>
                  </a:lnTo>
                  <a:lnTo>
                    <a:pt x="720" y="114"/>
                  </a:lnTo>
                  <a:lnTo>
                    <a:pt x="701" y="171"/>
                  </a:lnTo>
                  <a:lnTo>
                    <a:pt x="720" y="247"/>
                  </a:lnTo>
                  <a:lnTo>
                    <a:pt x="739" y="304"/>
                  </a:lnTo>
                  <a:lnTo>
                    <a:pt x="796" y="342"/>
                  </a:lnTo>
                  <a:lnTo>
                    <a:pt x="872" y="361"/>
                  </a:lnTo>
                  <a:lnTo>
                    <a:pt x="1024" y="380"/>
                  </a:lnTo>
                  <a:lnTo>
                    <a:pt x="1137" y="399"/>
                  </a:lnTo>
                  <a:lnTo>
                    <a:pt x="1251" y="456"/>
                  </a:lnTo>
                  <a:lnTo>
                    <a:pt x="1327" y="513"/>
                  </a:lnTo>
                  <a:lnTo>
                    <a:pt x="1384" y="588"/>
                  </a:lnTo>
                  <a:lnTo>
                    <a:pt x="1440" y="683"/>
                  </a:lnTo>
                  <a:lnTo>
                    <a:pt x="1478" y="778"/>
                  </a:lnTo>
                  <a:lnTo>
                    <a:pt x="1497" y="873"/>
                  </a:lnTo>
                  <a:lnTo>
                    <a:pt x="1516" y="1100"/>
                  </a:lnTo>
                  <a:lnTo>
                    <a:pt x="1497" y="1328"/>
                  </a:lnTo>
                  <a:lnTo>
                    <a:pt x="1478" y="1744"/>
                  </a:lnTo>
                  <a:lnTo>
                    <a:pt x="1459" y="2616"/>
                  </a:lnTo>
                  <a:lnTo>
                    <a:pt x="1422" y="3488"/>
                  </a:lnTo>
                  <a:lnTo>
                    <a:pt x="1384" y="4171"/>
                  </a:lnTo>
                  <a:lnTo>
                    <a:pt x="1346" y="4853"/>
                  </a:lnTo>
                  <a:lnTo>
                    <a:pt x="1289" y="5554"/>
                  </a:lnTo>
                  <a:lnTo>
                    <a:pt x="1251" y="5895"/>
                  </a:lnTo>
                  <a:lnTo>
                    <a:pt x="1251" y="6066"/>
                  </a:lnTo>
                  <a:lnTo>
                    <a:pt x="1213" y="6236"/>
                  </a:lnTo>
                  <a:lnTo>
                    <a:pt x="1156" y="6369"/>
                  </a:lnTo>
                  <a:lnTo>
                    <a:pt x="1080" y="6502"/>
                  </a:lnTo>
                  <a:lnTo>
                    <a:pt x="967" y="6616"/>
                  </a:lnTo>
                  <a:lnTo>
                    <a:pt x="834" y="6710"/>
                  </a:lnTo>
                  <a:lnTo>
                    <a:pt x="663" y="6786"/>
                  </a:lnTo>
                  <a:lnTo>
                    <a:pt x="474" y="6843"/>
                  </a:lnTo>
                  <a:lnTo>
                    <a:pt x="417" y="6691"/>
                  </a:lnTo>
                  <a:lnTo>
                    <a:pt x="379" y="6521"/>
                  </a:lnTo>
                  <a:lnTo>
                    <a:pt x="341" y="6331"/>
                  </a:lnTo>
                  <a:lnTo>
                    <a:pt x="322" y="6142"/>
                  </a:lnTo>
                  <a:lnTo>
                    <a:pt x="303" y="5763"/>
                  </a:lnTo>
                  <a:lnTo>
                    <a:pt x="322" y="5365"/>
                  </a:lnTo>
                  <a:lnTo>
                    <a:pt x="360" y="4967"/>
                  </a:lnTo>
                  <a:lnTo>
                    <a:pt x="398" y="4569"/>
                  </a:lnTo>
                  <a:lnTo>
                    <a:pt x="436" y="4189"/>
                  </a:lnTo>
                  <a:lnTo>
                    <a:pt x="474" y="3848"/>
                  </a:lnTo>
                  <a:lnTo>
                    <a:pt x="644" y="475"/>
                  </a:lnTo>
                  <a:lnTo>
                    <a:pt x="625" y="399"/>
                  </a:lnTo>
                  <a:lnTo>
                    <a:pt x="588" y="342"/>
                  </a:lnTo>
                  <a:lnTo>
                    <a:pt x="531" y="323"/>
                  </a:lnTo>
                  <a:lnTo>
                    <a:pt x="474" y="304"/>
                  </a:lnTo>
                  <a:lnTo>
                    <a:pt x="398" y="323"/>
                  </a:lnTo>
                  <a:lnTo>
                    <a:pt x="341" y="342"/>
                  </a:lnTo>
                  <a:lnTo>
                    <a:pt x="303" y="399"/>
                  </a:lnTo>
                  <a:lnTo>
                    <a:pt x="284" y="475"/>
                  </a:lnTo>
                  <a:lnTo>
                    <a:pt x="95" y="4189"/>
                  </a:lnTo>
                  <a:lnTo>
                    <a:pt x="38" y="4948"/>
                  </a:lnTo>
                  <a:lnTo>
                    <a:pt x="19" y="5327"/>
                  </a:lnTo>
                  <a:lnTo>
                    <a:pt x="0" y="5706"/>
                  </a:lnTo>
                  <a:lnTo>
                    <a:pt x="0" y="6085"/>
                  </a:lnTo>
                  <a:lnTo>
                    <a:pt x="38" y="6464"/>
                  </a:lnTo>
                  <a:lnTo>
                    <a:pt x="114" y="6843"/>
                  </a:lnTo>
                  <a:lnTo>
                    <a:pt x="171" y="7014"/>
                  </a:lnTo>
                  <a:lnTo>
                    <a:pt x="227" y="7203"/>
                  </a:lnTo>
                  <a:lnTo>
                    <a:pt x="265" y="7241"/>
                  </a:lnTo>
                  <a:lnTo>
                    <a:pt x="303" y="7298"/>
                  </a:lnTo>
                  <a:lnTo>
                    <a:pt x="341" y="7317"/>
                  </a:lnTo>
                  <a:lnTo>
                    <a:pt x="417" y="7336"/>
                  </a:lnTo>
                  <a:lnTo>
                    <a:pt x="531" y="7336"/>
                  </a:lnTo>
                  <a:lnTo>
                    <a:pt x="701" y="7317"/>
                  </a:lnTo>
                  <a:lnTo>
                    <a:pt x="853" y="7279"/>
                  </a:lnTo>
                  <a:lnTo>
                    <a:pt x="967" y="7241"/>
                  </a:lnTo>
                  <a:lnTo>
                    <a:pt x="1080" y="7165"/>
                  </a:lnTo>
                  <a:lnTo>
                    <a:pt x="1194" y="7070"/>
                  </a:lnTo>
                  <a:lnTo>
                    <a:pt x="1270" y="6957"/>
                  </a:lnTo>
                  <a:lnTo>
                    <a:pt x="1346" y="6843"/>
                  </a:lnTo>
                  <a:lnTo>
                    <a:pt x="1403" y="6729"/>
                  </a:lnTo>
                  <a:lnTo>
                    <a:pt x="1497" y="6445"/>
                  </a:lnTo>
                  <a:lnTo>
                    <a:pt x="1573" y="6142"/>
                  </a:lnTo>
                  <a:lnTo>
                    <a:pt x="1611" y="5838"/>
                  </a:lnTo>
                  <a:lnTo>
                    <a:pt x="1630" y="5554"/>
                  </a:lnTo>
                  <a:lnTo>
                    <a:pt x="1744" y="4265"/>
                  </a:lnTo>
                  <a:lnTo>
                    <a:pt x="1801" y="2958"/>
                  </a:lnTo>
                  <a:lnTo>
                    <a:pt x="1838" y="1669"/>
                  </a:lnTo>
                  <a:lnTo>
                    <a:pt x="1838" y="380"/>
                  </a:lnTo>
                  <a:lnTo>
                    <a:pt x="1801" y="285"/>
                  </a:lnTo>
                  <a:lnTo>
                    <a:pt x="1782" y="247"/>
                  </a:lnTo>
                  <a:lnTo>
                    <a:pt x="1744" y="209"/>
                  </a:lnTo>
                  <a:lnTo>
                    <a:pt x="1535" y="114"/>
                  </a:lnTo>
                  <a:lnTo>
                    <a:pt x="1327" y="58"/>
                  </a:lnTo>
                  <a:lnTo>
                    <a:pt x="1118" y="20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90875" y="4381550"/>
              <a:ext cx="45975" cy="183400"/>
            </a:xfrm>
            <a:custGeom>
              <a:avLst/>
              <a:gdLst/>
              <a:ahLst/>
              <a:cxnLst/>
              <a:rect l="l" t="t" r="r" b="b"/>
              <a:pathLst>
                <a:path w="1839" h="7336" fill="none" extrusionOk="0">
                  <a:moveTo>
                    <a:pt x="872" y="1"/>
                  </a:moveTo>
                  <a:lnTo>
                    <a:pt x="872" y="1"/>
                  </a:lnTo>
                  <a:lnTo>
                    <a:pt x="796" y="20"/>
                  </a:lnTo>
                  <a:lnTo>
                    <a:pt x="739" y="58"/>
                  </a:lnTo>
                  <a:lnTo>
                    <a:pt x="720" y="114"/>
                  </a:lnTo>
                  <a:lnTo>
                    <a:pt x="701" y="171"/>
                  </a:lnTo>
                  <a:lnTo>
                    <a:pt x="720" y="247"/>
                  </a:lnTo>
                  <a:lnTo>
                    <a:pt x="739" y="304"/>
                  </a:lnTo>
                  <a:lnTo>
                    <a:pt x="796" y="342"/>
                  </a:lnTo>
                  <a:lnTo>
                    <a:pt x="872" y="361"/>
                  </a:lnTo>
                  <a:lnTo>
                    <a:pt x="872" y="361"/>
                  </a:lnTo>
                  <a:lnTo>
                    <a:pt x="1024" y="380"/>
                  </a:lnTo>
                  <a:lnTo>
                    <a:pt x="1137" y="399"/>
                  </a:lnTo>
                  <a:lnTo>
                    <a:pt x="1251" y="456"/>
                  </a:lnTo>
                  <a:lnTo>
                    <a:pt x="1327" y="513"/>
                  </a:lnTo>
                  <a:lnTo>
                    <a:pt x="1384" y="588"/>
                  </a:lnTo>
                  <a:lnTo>
                    <a:pt x="1440" y="683"/>
                  </a:lnTo>
                  <a:lnTo>
                    <a:pt x="1478" y="778"/>
                  </a:lnTo>
                  <a:lnTo>
                    <a:pt x="1497" y="873"/>
                  </a:lnTo>
                  <a:lnTo>
                    <a:pt x="1516" y="1100"/>
                  </a:lnTo>
                  <a:lnTo>
                    <a:pt x="1497" y="1328"/>
                  </a:lnTo>
                  <a:lnTo>
                    <a:pt x="1478" y="1744"/>
                  </a:lnTo>
                  <a:lnTo>
                    <a:pt x="1478" y="1744"/>
                  </a:lnTo>
                  <a:lnTo>
                    <a:pt x="1459" y="2616"/>
                  </a:lnTo>
                  <a:lnTo>
                    <a:pt x="1422" y="3488"/>
                  </a:lnTo>
                  <a:lnTo>
                    <a:pt x="1422" y="3488"/>
                  </a:lnTo>
                  <a:lnTo>
                    <a:pt x="1384" y="4171"/>
                  </a:lnTo>
                  <a:lnTo>
                    <a:pt x="1346" y="4853"/>
                  </a:lnTo>
                  <a:lnTo>
                    <a:pt x="1346" y="4853"/>
                  </a:lnTo>
                  <a:lnTo>
                    <a:pt x="1289" y="5554"/>
                  </a:lnTo>
                  <a:lnTo>
                    <a:pt x="1289" y="5554"/>
                  </a:lnTo>
                  <a:lnTo>
                    <a:pt x="1251" y="5895"/>
                  </a:lnTo>
                  <a:lnTo>
                    <a:pt x="1251" y="5895"/>
                  </a:lnTo>
                  <a:lnTo>
                    <a:pt x="1251" y="6066"/>
                  </a:lnTo>
                  <a:lnTo>
                    <a:pt x="1213" y="6236"/>
                  </a:lnTo>
                  <a:lnTo>
                    <a:pt x="1156" y="6369"/>
                  </a:lnTo>
                  <a:lnTo>
                    <a:pt x="1080" y="6502"/>
                  </a:lnTo>
                  <a:lnTo>
                    <a:pt x="967" y="6616"/>
                  </a:lnTo>
                  <a:lnTo>
                    <a:pt x="834" y="6710"/>
                  </a:lnTo>
                  <a:lnTo>
                    <a:pt x="663" y="6786"/>
                  </a:lnTo>
                  <a:lnTo>
                    <a:pt x="474" y="6843"/>
                  </a:lnTo>
                  <a:lnTo>
                    <a:pt x="474" y="6843"/>
                  </a:lnTo>
                  <a:lnTo>
                    <a:pt x="417" y="6691"/>
                  </a:lnTo>
                  <a:lnTo>
                    <a:pt x="379" y="6521"/>
                  </a:lnTo>
                  <a:lnTo>
                    <a:pt x="341" y="6331"/>
                  </a:lnTo>
                  <a:lnTo>
                    <a:pt x="322" y="6142"/>
                  </a:lnTo>
                  <a:lnTo>
                    <a:pt x="303" y="5763"/>
                  </a:lnTo>
                  <a:lnTo>
                    <a:pt x="322" y="5365"/>
                  </a:lnTo>
                  <a:lnTo>
                    <a:pt x="360" y="4967"/>
                  </a:lnTo>
                  <a:lnTo>
                    <a:pt x="398" y="4569"/>
                  </a:lnTo>
                  <a:lnTo>
                    <a:pt x="436" y="4189"/>
                  </a:lnTo>
                  <a:lnTo>
                    <a:pt x="474" y="3848"/>
                  </a:lnTo>
                  <a:lnTo>
                    <a:pt x="474" y="3848"/>
                  </a:lnTo>
                  <a:lnTo>
                    <a:pt x="644" y="475"/>
                  </a:lnTo>
                  <a:lnTo>
                    <a:pt x="644" y="475"/>
                  </a:lnTo>
                  <a:lnTo>
                    <a:pt x="625" y="399"/>
                  </a:lnTo>
                  <a:lnTo>
                    <a:pt x="588" y="342"/>
                  </a:lnTo>
                  <a:lnTo>
                    <a:pt x="531" y="323"/>
                  </a:lnTo>
                  <a:lnTo>
                    <a:pt x="474" y="304"/>
                  </a:lnTo>
                  <a:lnTo>
                    <a:pt x="474" y="304"/>
                  </a:lnTo>
                  <a:lnTo>
                    <a:pt x="398" y="323"/>
                  </a:lnTo>
                  <a:lnTo>
                    <a:pt x="341" y="342"/>
                  </a:lnTo>
                  <a:lnTo>
                    <a:pt x="303" y="399"/>
                  </a:lnTo>
                  <a:lnTo>
                    <a:pt x="284" y="475"/>
                  </a:lnTo>
                  <a:lnTo>
                    <a:pt x="284" y="475"/>
                  </a:lnTo>
                  <a:lnTo>
                    <a:pt x="95" y="4189"/>
                  </a:lnTo>
                  <a:lnTo>
                    <a:pt x="95" y="4189"/>
                  </a:lnTo>
                  <a:lnTo>
                    <a:pt x="38" y="4948"/>
                  </a:lnTo>
                  <a:lnTo>
                    <a:pt x="19" y="5327"/>
                  </a:lnTo>
                  <a:lnTo>
                    <a:pt x="0" y="5706"/>
                  </a:lnTo>
                  <a:lnTo>
                    <a:pt x="0" y="6085"/>
                  </a:lnTo>
                  <a:lnTo>
                    <a:pt x="38" y="6464"/>
                  </a:lnTo>
                  <a:lnTo>
                    <a:pt x="114" y="6843"/>
                  </a:lnTo>
                  <a:lnTo>
                    <a:pt x="171" y="7014"/>
                  </a:lnTo>
                  <a:lnTo>
                    <a:pt x="227" y="7203"/>
                  </a:lnTo>
                  <a:lnTo>
                    <a:pt x="227" y="7203"/>
                  </a:lnTo>
                  <a:lnTo>
                    <a:pt x="265" y="7241"/>
                  </a:lnTo>
                  <a:lnTo>
                    <a:pt x="303" y="7298"/>
                  </a:lnTo>
                  <a:lnTo>
                    <a:pt x="341" y="7317"/>
                  </a:lnTo>
                  <a:lnTo>
                    <a:pt x="417" y="7336"/>
                  </a:lnTo>
                  <a:lnTo>
                    <a:pt x="417" y="7336"/>
                  </a:lnTo>
                  <a:lnTo>
                    <a:pt x="531" y="7336"/>
                  </a:lnTo>
                  <a:lnTo>
                    <a:pt x="531" y="7336"/>
                  </a:lnTo>
                  <a:lnTo>
                    <a:pt x="701" y="7317"/>
                  </a:lnTo>
                  <a:lnTo>
                    <a:pt x="853" y="7279"/>
                  </a:lnTo>
                  <a:lnTo>
                    <a:pt x="967" y="7241"/>
                  </a:lnTo>
                  <a:lnTo>
                    <a:pt x="1080" y="7165"/>
                  </a:lnTo>
                  <a:lnTo>
                    <a:pt x="1194" y="7070"/>
                  </a:lnTo>
                  <a:lnTo>
                    <a:pt x="1270" y="6957"/>
                  </a:lnTo>
                  <a:lnTo>
                    <a:pt x="1346" y="6843"/>
                  </a:lnTo>
                  <a:lnTo>
                    <a:pt x="1403" y="6729"/>
                  </a:lnTo>
                  <a:lnTo>
                    <a:pt x="1497" y="6445"/>
                  </a:lnTo>
                  <a:lnTo>
                    <a:pt x="1573" y="6142"/>
                  </a:lnTo>
                  <a:lnTo>
                    <a:pt x="1611" y="5838"/>
                  </a:lnTo>
                  <a:lnTo>
                    <a:pt x="1630" y="5554"/>
                  </a:lnTo>
                  <a:lnTo>
                    <a:pt x="1630" y="5554"/>
                  </a:lnTo>
                  <a:lnTo>
                    <a:pt x="1744" y="4265"/>
                  </a:lnTo>
                  <a:lnTo>
                    <a:pt x="1801" y="2958"/>
                  </a:lnTo>
                  <a:lnTo>
                    <a:pt x="1838" y="1669"/>
                  </a:lnTo>
                  <a:lnTo>
                    <a:pt x="1838" y="380"/>
                  </a:lnTo>
                  <a:lnTo>
                    <a:pt x="1838" y="380"/>
                  </a:lnTo>
                  <a:lnTo>
                    <a:pt x="1801" y="285"/>
                  </a:lnTo>
                  <a:lnTo>
                    <a:pt x="1782" y="247"/>
                  </a:lnTo>
                  <a:lnTo>
                    <a:pt x="1744" y="209"/>
                  </a:lnTo>
                  <a:lnTo>
                    <a:pt x="1744" y="209"/>
                  </a:lnTo>
                  <a:lnTo>
                    <a:pt x="1535" y="114"/>
                  </a:lnTo>
                  <a:lnTo>
                    <a:pt x="1327" y="58"/>
                  </a:lnTo>
                  <a:lnTo>
                    <a:pt x="1118" y="20"/>
                  </a:lnTo>
                  <a:lnTo>
                    <a:pt x="872" y="1"/>
                  </a:lnTo>
                  <a:lnTo>
                    <a:pt x="872" y="1"/>
                  </a:lnTo>
                  <a:lnTo>
                    <a:pt x="872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75250" y="4518500"/>
              <a:ext cx="314175" cy="403725"/>
            </a:xfrm>
            <a:custGeom>
              <a:avLst/>
              <a:gdLst/>
              <a:ahLst/>
              <a:cxnLst/>
              <a:rect l="l" t="t" r="r" b="b"/>
              <a:pathLst>
                <a:path w="12567" h="16149" extrusionOk="0">
                  <a:moveTo>
                    <a:pt x="8662" y="0"/>
                  </a:moveTo>
                  <a:lnTo>
                    <a:pt x="8359" y="19"/>
                  </a:lnTo>
                  <a:lnTo>
                    <a:pt x="7752" y="76"/>
                  </a:lnTo>
                  <a:lnTo>
                    <a:pt x="7241" y="152"/>
                  </a:lnTo>
                  <a:lnTo>
                    <a:pt x="6880" y="209"/>
                  </a:lnTo>
                  <a:lnTo>
                    <a:pt x="6824" y="247"/>
                  </a:lnTo>
                  <a:lnTo>
                    <a:pt x="6786" y="285"/>
                  </a:lnTo>
                  <a:lnTo>
                    <a:pt x="6767" y="341"/>
                  </a:lnTo>
                  <a:lnTo>
                    <a:pt x="6767" y="398"/>
                  </a:lnTo>
                  <a:lnTo>
                    <a:pt x="6786" y="474"/>
                  </a:lnTo>
                  <a:lnTo>
                    <a:pt x="6824" y="512"/>
                  </a:lnTo>
                  <a:lnTo>
                    <a:pt x="6880" y="550"/>
                  </a:lnTo>
                  <a:lnTo>
                    <a:pt x="6937" y="569"/>
                  </a:lnTo>
                  <a:lnTo>
                    <a:pt x="6975" y="550"/>
                  </a:lnTo>
                  <a:lnTo>
                    <a:pt x="7449" y="474"/>
                  </a:lnTo>
                  <a:lnTo>
                    <a:pt x="7904" y="417"/>
                  </a:lnTo>
                  <a:lnTo>
                    <a:pt x="8378" y="379"/>
                  </a:lnTo>
                  <a:lnTo>
                    <a:pt x="8833" y="360"/>
                  </a:lnTo>
                  <a:lnTo>
                    <a:pt x="9250" y="379"/>
                  </a:lnTo>
                  <a:lnTo>
                    <a:pt x="9591" y="398"/>
                  </a:lnTo>
                  <a:lnTo>
                    <a:pt x="9799" y="493"/>
                  </a:lnTo>
                  <a:lnTo>
                    <a:pt x="9970" y="569"/>
                  </a:lnTo>
                  <a:lnTo>
                    <a:pt x="10065" y="664"/>
                  </a:lnTo>
                  <a:lnTo>
                    <a:pt x="10103" y="721"/>
                  </a:lnTo>
                  <a:lnTo>
                    <a:pt x="10122" y="777"/>
                  </a:lnTo>
                  <a:lnTo>
                    <a:pt x="10122" y="815"/>
                  </a:lnTo>
                  <a:lnTo>
                    <a:pt x="10122" y="872"/>
                  </a:lnTo>
                  <a:lnTo>
                    <a:pt x="10084" y="986"/>
                  </a:lnTo>
                  <a:lnTo>
                    <a:pt x="9970" y="1100"/>
                  </a:lnTo>
                  <a:lnTo>
                    <a:pt x="9818" y="1232"/>
                  </a:lnTo>
                  <a:lnTo>
                    <a:pt x="9705" y="1346"/>
                  </a:lnTo>
                  <a:lnTo>
                    <a:pt x="9572" y="1460"/>
                  </a:lnTo>
                  <a:lnTo>
                    <a:pt x="9307" y="1668"/>
                  </a:lnTo>
                  <a:lnTo>
                    <a:pt x="9022" y="1839"/>
                  </a:lnTo>
                  <a:lnTo>
                    <a:pt x="8719" y="2009"/>
                  </a:lnTo>
                  <a:lnTo>
                    <a:pt x="8245" y="2256"/>
                  </a:lnTo>
                  <a:lnTo>
                    <a:pt x="7752" y="2502"/>
                  </a:lnTo>
                  <a:lnTo>
                    <a:pt x="7260" y="2711"/>
                  </a:lnTo>
                  <a:lnTo>
                    <a:pt x="6748" y="2919"/>
                  </a:lnTo>
                  <a:lnTo>
                    <a:pt x="6236" y="3090"/>
                  </a:lnTo>
                  <a:lnTo>
                    <a:pt x="5724" y="3241"/>
                  </a:lnTo>
                  <a:lnTo>
                    <a:pt x="5194" y="3393"/>
                  </a:lnTo>
                  <a:lnTo>
                    <a:pt x="4663" y="3526"/>
                  </a:lnTo>
                  <a:lnTo>
                    <a:pt x="4132" y="3620"/>
                  </a:lnTo>
                  <a:lnTo>
                    <a:pt x="3602" y="3715"/>
                  </a:lnTo>
                  <a:lnTo>
                    <a:pt x="3071" y="3772"/>
                  </a:lnTo>
                  <a:lnTo>
                    <a:pt x="2540" y="3829"/>
                  </a:lnTo>
                  <a:lnTo>
                    <a:pt x="2066" y="3848"/>
                  </a:lnTo>
                  <a:lnTo>
                    <a:pt x="1592" y="3867"/>
                  </a:lnTo>
                  <a:lnTo>
                    <a:pt x="1574" y="3867"/>
                  </a:lnTo>
                  <a:lnTo>
                    <a:pt x="1384" y="3848"/>
                  </a:lnTo>
                  <a:lnTo>
                    <a:pt x="1175" y="3829"/>
                  </a:lnTo>
                  <a:lnTo>
                    <a:pt x="967" y="3772"/>
                  </a:lnTo>
                  <a:lnTo>
                    <a:pt x="777" y="3696"/>
                  </a:lnTo>
                  <a:lnTo>
                    <a:pt x="702" y="3658"/>
                  </a:lnTo>
                  <a:lnTo>
                    <a:pt x="645" y="3601"/>
                  </a:lnTo>
                  <a:lnTo>
                    <a:pt x="607" y="3545"/>
                  </a:lnTo>
                  <a:lnTo>
                    <a:pt x="588" y="3469"/>
                  </a:lnTo>
                  <a:lnTo>
                    <a:pt x="588" y="3393"/>
                  </a:lnTo>
                  <a:lnTo>
                    <a:pt x="607" y="3298"/>
                  </a:lnTo>
                  <a:lnTo>
                    <a:pt x="683" y="3203"/>
                  </a:lnTo>
                  <a:lnTo>
                    <a:pt x="759" y="3109"/>
                  </a:lnTo>
                  <a:lnTo>
                    <a:pt x="1157" y="2768"/>
                  </a:lnTo>
                  <a:lnTo>
                    <a:pt x="1555" y="2445"/>
                  </a:lnTo>
                  <a:lnTo>
                    <a:pt x="1972" y="2142"/>
                  </a:lnTo>
                  <a:lnTo>
                    <a:pt x="2407" y="1877"/>
                  </a:lnTo>
                  <a:lnTo>
                    <a:pt x="2881" y="1649"/>
                  </a:lnTo>
                  <a:lnTo>
                    <a:pt x="3336" y="1441"/>
                  </a:lnTo>
                  <a:lnTo>
                    <a:pt x="3829" y="1251"/>
                  </a:lnTo>
                  <a:lnTo>
                    <a:pt x="4303" y="1081"/>
                  </a:lnTo>
                  <a:lnTo>
                    <a:pt x="4379" y="1043"/>
                  </a:lnTo>
                  <a:lnTo>
                    <a:pt x="4417" y="1005"/>
                  </a:lnTo>
                  <a:lnTo>
                    <a:pt x="4435" y="948"/>
                  </a:lnTo>
                  <a:lnTo>
                    <a:pt x="4435" y="891"/>
                  </a:lnTo>
                  <a:lnTo>
                    <a:pt x="4417" y="815"/>
                  </a:lnTo>
                  <a:lnTo>
                    <a:pt x="4379" y="777"/>
                  </a:lnTo>
                  <a:lnTo>
                    <a:pt x="4322" y="740"/>
                  </a:lnTo>
                  <a:lnTo>
                    <a:pt x="4265" y="721"/>
                  </a:lnTo>
                  <a:lnTo>
                    <a:pt x="4208" y="740"/>
                  </a:lnTo>
                  <a:lnTo>
                    <a:pt x="3867" y="853"/>
                  </a:lnTo>
                  <a:lnTo>
                    <a:pt x="3545" y="967"/>
                  </a:lnTo>
                  <a:lnTo>
                    <a:pt x="3204" y="1100"/>
                  </a:lnTo>
                  <a:lnTo>
                    <a:pt x="2881" y="1251"/>
                  </a:lnTo>
                  <a:lnTo>
                    <a:pt x="2559" y="1403"/>
                  </a:lnTo>
                  <a:lnTo>
                    <a:pt x="2256" y="1573"/>
                  </a:lnTo>
                  <a:lnTo>
                    <a:pt x="1953" y="1763"/>
                  </a:lnTo>
                  <a:lnTo>
                    <a:pt x="1649" y="1953"/>
                  </a:lnTo>
                  <a:lnTo>
                    <a:pt x="1175" y="2256"/>
                  </a:lnTo>
                  <a:lnTo>
                    <a:pt x="910" y="2445"/>
                  </a:lnTo>
                  <a:lnTo>
                    <a:pt x="626" y="2654"/>
                  </a:lnTo>
                  <a:lnTo>
                    <a:pt x="379" y="2881"/>
                  </a:lnTo>
                  <a:lnTo>
                    <a:pt x="285" y="3014"/>
                  </a:lnTo>
                  <a:lnTo>
                    <a:pt x="190" y="3128"/>
                  </a:lnTo>
                  <a:lnTo>
                    <a:pt x="114" y="3260"/>
                  </a:lnTo>
                  <a:lnTo>
                    <a:pt x="38" y="3374"/>
                  </a:lnTo>
                  <a:lnTo>
                    <a:pt x="19" y="3507"/>
                  </a:lnTo>
                  <a:lnTo>
                    <a:pt x="0" y="3639"/>
                  </a:lnTo>
                  <a:lnTo>
                    <a:pt x="0" y="3734"/>
                  </a:lnTo>
                  <a:lnTo>
                    <a:pt x="19" y="3810"/>
                  </a:lnTo>
                  <a:lnTo>
                    <a:pt x="57" y="3886"/>
                  </a:lnTo>
                  <a:lnTo>
                    <a:pt x="95" y="3943"/>
                  </a:lnTo>
                  <a:lnTo>
                    <a:pt x="133" y="4000"/>
                  </a:lnTo>
                  <a:lnTo>
                    <a:pt x="190" y="4037"/>
                  </a:lnTo>
                  <a:lnTo>
                    <a:pt x="323" y="4113"/>
                  </a:lnTo>
                  <a:lnTo>
                    <a:pt x="436" y="4416"/>
                  </a:lnTo>
                  <a:lnTo>
                    <a:pt x="588" y="4720"/>
                  </a:lnTo>
                  <a:lnTo>
                    <a:pt x="721" y="5004"/>
                  </a:lnTo>
                  <a:lnTo>
                    <a:pt x="891" y="5288"/>
                  </a:lnTo>
                  <a:lnTo>
                    <a:pt x="948" y="5345"/>
                  </a:lnTo>
                  <a:lnTo>
                    <a:pt x="1024" y="5383"/>
                  </a:lnTo>
                  <a:lnTo>
                    <a:pt x="1119" y="5402"/>
                  </a:lnTo>
                  <a:lnTo>
                    <a:pt x="1213" y="5402"/>
                  </a:lnTo>
                  <a:lnTo>
                    <a:pt x="1460" y="5383"/>
                  </a:lnTo>
                  <a:lnTo>
                    <a:pt x="3393" y="9269"/>
                  </a:lnTo>
                  <a:lnTo>
                    <a:pt x="3829" y="10140"/>
                  </a:lnTo>
                  <a:lnTo>
                    <a:pt x="4246" y="10993"/>
                  </a:lnTo>
                  <a:lnTo>
                    <a:pt x="4360" y="11278"/>
                  </a:lnTo>
                  <a:lnTo>
                    <a:pt x="4473" y="11581"/>
                  </a:lnTo>
                  <a:lnTo>
                    <a:pt x="4644" y="12187"/>
                  </a:lnTo>
                  <a:lnTo>
                    <a:pt x="4815" y="12794"/>
                  </a:lnTo>
                  <a:lnTo>
                    <a:pt x="4985" y="13400"/>
                  </a:lnTo>
                  <a:lnTo>
                    <a:pt x="5118" y="13780"/>
                  </a:lnTo>
                  <a:lnTo>
                    <a:pt x="5288" y="14140"/>
                  </a:lnTo>
                  <a:lnTo>
                    <a:pt x="5478" y="14500"/>
                  </a:lnTo>
                  <a:lnTo>
                    <a:pt x="5686" y="14841"/>
                  </a:lnTo>
                  <a:lnTo>
                    <a:pt x="5914" y="15163"/>
                  </a:lnTo>
                  <a:lnTo>
                    <a:pt x="6179" y="15485"/>
                  </a:lnTo>
                  <a:lnTo>
                    <a:pt x="6445" y="15770"/>
                  </a:lnTo>
                  <a:lnTo>
                    <a:pt x="6729" y="16054"/>
                  </a:lnTo>
                  <a:lnTo>
                    <a:pt x="6805" y="16092"/>
                  </a:lnTo>
                  <a:lnTo>
                    <a:pt x="6880" y="16130"/>
                  </a:lnTo>
                  <a:lnTo>
                    <a:pt x="6994" y="16149"/>
                  </a:lnTo>
                  <a:lnTo>
                    <a:pt x="7316" y="16149"/>
                  </a:lnTo>
                  <a:lnTo>
                    <a:pt x="7525" y="16111"/>
                  </a:lnTo>
                  <a:lnTo>
                    <a:pt x="7866" y="16073"/>
                  </a:lnTo>
                  <a:lnTo>
                    <a:pt x="8378" y="16035"/>
                  </a:lnTo>
                  <a:lnTo>
                    <a:pt x="8890" y="15959"/>
                  </a:lnTo>
                  <a:lnTo>
                    <a:pt x="9382" y="15864"/>
                  </a:lnTo>
                  <a:lnTo>
                    <a:pt x="9894" y="15751"/>
                  </a:lnTo>
                  <a:lnTo>
                    <a:pt x="10595" y="15599"/>
                  </a:lnTo>
                  <a:lnTo>
                    <a:pt x="10974" y="15485"/>
                  </a:lnTo>
                  <a:lnTo>
                    <a:pt x="11353" y="15353"/>
                  </a:lnTo>
                  <a:lnTo>
                    <a:pt x="11524" y="15277"/>
                  </a:lnTo>
                  <a:lnTo>
                    <a:pt x="11695" y="15182"/>
                  </a:lnTo>
                  <a:lnTo>
                    <a:pt x="11846" y="15087"/>
                  </a:lnTo>
                  <a:lnTo>
                    <a:pt x="11998" y="14974"/>
                  </a:lnTo>
                  <a:lnTo>
                    <a:pt x="12131" y="14860"/>
                  </a:lnTo>
                  <a:lnTo>
                    <a:pt x="12263" y="14727"/>
                  </a:lnTo>
                  <a:lnTo>
                    <a:pt x="12358" y="14576"/>
                  </a:lnTo>
                  <a:lnTo>
                    <a:pt x="12453" y="14424"/>
                  </a:lnTo>
                  <a:lnTo>
                    <a:pt x="12510" y="14272"/>
                  </a:lnTo>
                  <a:lnTo>
                    <a:pt x="12529" y="14102"/>
                  </a:lnTo>
                  <a:lnTo>
                    <a:pt x="12548" y="13931"/>
                  </a:lnTo>
                  <a:lnTo>
                    <a:pt x="12567" y="13761"/>
                  </a:lnTo>
                  <a:lnTo>
                    <a:pt x="12548" y="13400"/>
                  </a:lnTo>
                  <a:lnTo>
                    <a:pt x="12548" y="13078"/>
                  </a:lnTo>
                  <a:lnTo>
                    <a:pt x="12548" y="12472"/>
                  </a:lnTo>
                  <a:lnTo>
                    <a:pt x="12510" y="11884"/>
                  </a:lnTo>
                  <a:lnTo>
                    <a:pt x="12434" y="10690"/>
                  </a:lnTo>
                  <a:lnTo>
                    <a:pt x="12320" y="9629"/>
                  </a:lnTo>
                  <a:lnTo>
                    <a:pt x="12187" y="8567"/>
                  </a:lnTo>
                  <a:lnTo>
                    <a:pt x="11998" y="7506"/>
                  </a:lnTo>
                  <a:lnTo>
                    <a:pt x="11808" y="6445"/>
                  </a:lnTo>
                  <a:lnTo>
                    <a:pt x="11353" y="4341"/>
                  </a:lnTo>
                  <a:lnTo>
                    <a:pt x="10918" y="2237"/>
                  </a:lnTo>
                  <a:lnTo>
                    <a:pt x="10899" y="2180"/>
                  </a:lnTo>
                  <a:lnTo>
                    <a:pt x="10861" y="2142"/>
                  </a:lnTo>
                  <a:lnTo>
                    <a:pt x="10804" y="2104"/>
                  </a:lnTo>
                  <a:lnTo>
                    <a:pt x="10766" y="2104"/>
                  </a:lnTo>
                  <a:lnTo>
                    <a:pt x="10690" y="2123"/>
                  </a:lnTo>
                  <a:lnTo>
                    <a:pt x="10614" y="2161"/>
                  </a:lnTo>
                  <a:lnTo>
                    <a:pt x="10576" y="2237"/>
                  </a:lnTo>
                  <a:lnTo>
                    <a:pt x="10557" y="2275"/>
                  </a:lnTo>
                  <a:lnTo>
                    <a:pt x="10576" y="2332"/>
                  </a:lnTo>
                  <a:lnTo>
                    <a:pt x="11335" y="5990"/>
                  </a:lnTo>
                  <a:lnTo>
                    <a:pt x="11505" y="6899"/>
                  </a:lnTo>
                  <a:lnTo>
                    <a:pt x="11676" y="7828"/>
                  </a:lnTo>
                  <a:lnTo>
                    <a:pt x="11827" y="8757"/>
                  </a:lnTo>
                  <a:lnTo>
                    <a:pt x="11960" y="9667"/>
                  </a:lnTo>
                  <a:lnTo>
                    <a:pt x="12074" y="10520"/>
                  </a:lnTo>
                  <a:lnTo>
                    <a:pt x="12131" y="11372"/>
                  </a:lnTo>
                  <a:lnTo>
                    <a:pt x="12168" y="12225"/>
                  </a:lnTo>
                  <a:lnTo>
                    <a:pt x="12187" y="13078"/>
                  </a:lnTo>
                  <a:lnTo>
                    <a:pt x="12187" y="13761"/>
                  </a:lnTo>
                  <a:lnTo>
                    <a:pt x="12168" y="13931"/>
                  </a:lnTo>
                  <a:lnTo>
                    <a:pt x="12150" y="14064"/>
                  </a:lnTo>
                  <a:lnTo>
                    <a:pt x="12131" y="14197"/>
                  </a:lnTo>
                  <a:lnTo>
                    <a:pt x="12093" y="14310"/>
                  </a:lnTo>
                  <a:lnTo>
                    <a:pt x="12036" y="14405"/>
                  </a:lnTo>
                  <a:lnTo>
                    <a:pt x="11998" y="14500"/>
                  </a:lnTo>
                  <a:lnTo>
                    <a:pt x="11922" y="14576"/>
                  </a:lnTo>
                  <a:lnTo>
                    <a:pt x="11865" y="14651"/>
                  </a:lnTo>
                  <a:lnTo>
                    <a:pt x="11695" y="14765"/>
                  </a:lnTo>
                  <a:lnTo>
                    <a:pt x="11505" y="14860"/>
                  </a:lnTo>
                  <a:lnTo>
                    <a:pt x="11088" y="15030"/>
                  </a:lnTo>
                  <a:lnTo>
                    <a:pt x="10614" y="15182"/>
                  </a:lnTo>
                  <a:lnTo>
                    <a:pt x="10122" y="15334"/>
                  </a:lnTo>
                  <a:lnTo>
                    <a:pt x="9629" y="15447"/>
                  </a:lnTo>
                  <a:lnTo>
                    <a:pt x="9136" y="15561"/>
                  </a:lnTo>
                  <a:lnTo>
                    <a:pt x="8662" y="15637"/>
                  </a:lnTo>
                  <a:lnTo>
                    <a:pt x="8169" y="15694"/>
                  </a:lnTo>
                  <a:lnTo>
                    <a:pt x="7677" y="15732"/>
                  </a:lnTo>
                  <a:lnTo>
                    <a:pt x="7184" y="15751"/>
                  </a:lnTo>
                  <a:lnTo>
                    <a:pt x="7165" y="15751"/>
                  </a:lnTo>
                  <a:lnTo>
                    <a:pt x="7070" y="15732"/>
                  </a:lnTo>
                  <a:lnTo>
                    <a:pt x="6975" y="15713"/>
                  </a:lnTo>
                  <a:lnTo>
                    <a:pt x="6880" y="15675"/>
                  </a:lnTo>
                  <a:lnTo>
                    <a:pt x="6786" y="15618"/>
                  </a:lnTo>
                  <a:lnTo>
                    <a:pt x="6596" y="15466"/>
                  </a:lnTo>
                  <a:lnTo>
                    <a:pt x="6426" y="15277"/>
                  </a:lnTo>
                  <a:lnTo>
                    <a:pt x="6274" y="15087"/>
                  </a:lnTo>
                  <a:lnTo>
                    <a:pt x="6141" y="14898"/>
                  </a:lnTo>
                  <a:lnTo>
                    <a:pt x="5914" y="14538"/>
                  </a:lnTo>
                  <a:lnTo>
                    <a:pt x="5705" y="14178"/>
                  </a:lnTo>
                  <a:lnTo>
                    <a:pt x="5516" y="13798"/>
                  </a:lnTo>
                  <a:lnTo>
                    <a:pt x="5383" y="13419"/>
                  </a:lnTo>
                  <a:lnTo>
                    <a:pt x="5250" y="13021"/>
                  </a:lnTo>
                  <a:lnTo>
                    <a:pt x="5023" y="12206"/>
                  </a:lnTo>
                  <a:lnTo>
                    <a:pt x="4909" y="11808"/>
                  </a:lnTo>
                  <a:lnTo>
                    <a:pt x="4796" y="11410"/>
                  </a:lnTo>
                  <a:lnTo>
                    <a:pt x="4796" y="11410"/>
                  </a:lnTo>
                  <a:lnTo>
                    <a:pt x="5307" y="11752"/>
                  </a:lnTo>
                  <a:lnTo>
                    <a:pt x="5819" y="12131"/>
                  </a:lnTo>
                  <a:lnTo>
                    <a:pt x="6331" y="12510"/>
                  </a:lnTo>
                  <a:lnTo>
                    <a:pt x="6862" y="12870"/>
                  </a:lnTo>
                  <a:lnTo>
                    <a:pt x="7127" y="13040"/>
                  </a:lnTo>
                  <a:lnTo>
                    <a:pt x="7392" y="13192"/>
                  </a:lnTo>
                  <a:lnTo>
                    <a:pt x="7677" y="13325"/>
                  </a:lnTo>
                  <a:lnTo>
                    <a:pt x="7942" y="13457"/>
                  </a:lnTo>
                  <a:lnTo>
                    <a:pt x="8245" y="13552"/>
                  </a:lnTo>
                  <a:lnTo>
                    <a:pt x="8529" y="13628"/>
                  </a:lnTo>
                  <a:lnTo>
                    <a:pt x="8833" y="13666"/>
                  </a:lnTo>
                  <a:lnTo>
                    <a:pt x="9136" y="13685"/>
                  </a:lnTo>
                  <a:lnTo>
                    <a:pt x="9344" y="13685"/>
                  </a:lnTo>
                  <a:lnTo>
                    <a:pt x="9553" y="13666"/>
                  </a:lnTo>
                  <a:lnTo>
                    <a:pt x="9761" y="13609"/>
                  </a:lnTo>
                  <a:lnTo>
                    <a:pt x="9989" y="13571"/>
                  </a:lnTo>
                  <a:lnTo>
                    <a:pt x="10046" y="13533"/>
                  </a:lnTo>
                  <a:lnTo>
                    <a:pt x="10084" y="13476"/>
                  </a:lnTo>
                  <a:lnTo>
                    <a:pt x="10103" y="13419"/>
                  </a:lnTo>
                  <a:lnTo>
                    <a:pt x="10103" y="13363"/>
                  </a:lnTo>
                  <a:lnTo>
                    <a:pt x="10084" y="13306"/>
                  </a:lnTo>
                  <a:lnTo>
                    <a:pt x="10046" y="13249"/>
                  </a:lnTo>
                  <a:lnTo>
                    <a:pt x="10008" y="13230"/>
                  </a:lnTo>
                  <a:lnTo>
                    <a:pt x="9951" y="13211"/>
                  </a:lnTo>
                  <a:lnTo>
                    <a:pt x="9894" y="13211"/>
                  </a:lnTo>
                  <a:lnTo>
                    <a:pt x="9686" y="13268"/>
                  </a:lnTo>
                  <a:lnTo>
                    <a:pt x="9496" y="13306"/>
                  </a:lnTo>
                  <a:lnTo>
                    <a:pt x="9307" y="13325"/>
                  </a:lnTo>
                  <a:lnTo>
                    <a:pt x="9117" y="13325"/>
                  </a:lnTo>
                  <a:lnTo>
                    <a:pt x="8814" y="13306"/>
                  </a:lnTo>
                  <a:lnTo>
                    <a:pt x="8529" y="13268"/>
                  </a:lnTo>
                  <a:lnTo>
                    <a:pt x="8245" y="13192"/>
                  </a:lnTo>
                  <a:lnTo>
                    <a:pt x="7961" y="13078"/>
                  </a:lnTo>
                  <a:lnTo>
                    <a:pt x="7677" y="12965"/>
                  </a:lnTo>
                  <a:lnTo>
                    <a:pt x="7411" y="12813"/>
                  </a:lnTo>
                  <a:lnTo>
                    <a:pt x="7146" y="12642"/>
                  </a:lnTo>
                  <a:lnTo>
                    <a:pt x="6880" y="12472"/>
                  </a:lnTo>
                  <a:lnTo>
                    <a:pt x="6369" y="12112"/>
                  </a:lnTo>
                  <a:lnTo>
                    <a:pt x="5857" y="11733"/>
                  </a:lnTo>
                  <a:lnTo>
                    <a:pt x="5364" y="11353"/>
                  </a:lnTo>
                  <a:lnTo>
                    <a:pt x="5099" y="11183"/>
                  </a:lnTo>
                  <a:lnTo>
                    <a:pt x="4852" y="11031"/>
                  </a:lnTo>
                  <a:lnTo>
                    <a:pt x="4815" y="11012"/>
                  </a:lnTo>
                  <a:lnTo>
                    <a:pt x="4701" y="11012"/>
                  </a:lnTo>
                  <a:lnTo>
                    <a:pt x="4663" y="11050"/>
                  </a:lnTo>
                  <a:lnTo>
                    <a:pt x="4454" y="10538"/>
                  </a:lnTo>
                  <a:lnTo>
                    <a:pt x="4227" y="10027"/>
                  </a:lnTo>
                  <a:lnTo>
                    <a:pt x="3753" y="9022"/>
                  </a:lnTo>
                  <a:lnTo>
                    <a:pt x="3241" y="8018"/>
                  </a:lnTo>
                  <a:lnTo>
                    <a:pt x="2711" y="7032"/>
                  </a:lnTo>
                  <a:lnTo>
                    <a:pt x="3033" y="7316"/>
                  </a:lnTo>
                  <a:lnTo>
                    <a:pt x="3374" y="7582"/>
                  </a:lnTo>
                  <a:lnTo>
                    <a:pt x="3696" y="7847"/>
                  </a:lnTo>
                  <a:lnTo>
                    <a:pt x="4056" y="8093"/>
                  </a:lnTo>
                  <a:lnTo>
                    <a:pt x="4398" y="8340"/>
                  </a:lnTo>
                  <a:lnTo>
                    <a:pt x="4758" y="8567"/>
                  </a:lnTo>
                  <a:lnTo>
                    <a:pt x="5118" y="8795"/>
                  </a:lnTo>
                  <a:lnTo>
                    <a:pt x="5497" y="8984"/>
                  </a:lnTo>
                  <a:lnTo>
                    <a:pt x="5876" y="9193"/>
                  </a:lnTo>
                  <a:lnTo>
                    <a:pt x="6255" y="9363"/>
                  </a:lnTo>
                  <a:lnTo>
                    <a:pt x="6634" y="9534"/>
                  </a:lnTo>
                  <a:lnTo>
                    <a:pt x="7032" y="9705"/>
                  </a:lnTo>
                  <a:lnTo>
                    <a:pt x="7430" y="9837"/>
                  </a:lnTo>
                  <a:lnTo>
                    <a:pt x="7847" y="9970"/>
                  </a:lnTo>
                  <a:lnTo>
                    <a:pt x="8264" y="10103"/>
                  </a:lnTo>
                  <a:lnTo>
                    <a:pt x="8681" y="10216"/>
                  </a:lnTo>
                  <a:lnTo>
                    <a:pt x="8719" y="10216"/>
                  </a:lnTo>
                  <a:lnTo>
                    <a:pt x="8776" y="10197"/>
                  </a:lnTo>
                  <a:lnTo>
                    <a:pt x="8833" y="10159"/>
                  </a:lnTo>
                  <a:lnTo>
                    <a:pt x="8871" y="10122"/>
                  </a:lnTo>
                  <a:lnTo>
                    <a:pt x="8890" y="10065"/>
                  </a:lnTo>
                  <a:lnTo>
                    <a:pt x="8890" y="9989"/>
                  </a:lnTo>
                  <a:lnTo>
                    <a:pt x="8871" y="9932"/>
                  </a:lnTo>
                  <a:lnTo>
                    <a:pt x="8833" y="9894"/>
                  </a:lnTo>
                  <a:lnTo>
                    <a:pt x="8776" y="9856"/>
                  </a:lnTo>
                  <a:lnTo>
                    <a:pt x="8359" y="9761"/>
                  </a:lnTo>
                  <a:lnTo>
                    <a:pt x="7942" y="9629"/>
                  </a:lnTo>
                  <a:lnTo>
                    <a:pt x="7525" y="9496"/>
                  </a:lnTo>
                  <a:lnTo>
                    <a:pt x="7127" y="9344"/>
                  </a:lnTo>
                  <a:lnTo>
                    <a:pt x="6729" y="9193"/>
                  </a:lnTo>
                  <a:lnTo>
                    <a:pt x="6350" y="9022"/>
                  </a:lnTo>
                  <a:lnTo>
                    <a:pt x="5952" y="8833"/>
                  </a:lnTo>
                  <a:lnTo>
                    <a:pt x="5592" y="8643"/>
                  </a:lnTo>
                  <a:lnTo>
                    <a:pt x="5213" y="8435"/>
                  </a:lnTo>
                  <a:lnTo>
                    <a:pt x="4852" y="8207"/>
                  </a:lnTo>
                  <a:lnTo>
                    <a:pt x="4492" y="7980"/>
                  </a:lnTo>
                  <a:lnTo>
                    <a:pt x="4151" y="7733"/>
                  </a:lnTo>
                  <a:lnTo>
                    <a:pt x="3810" y="7468"/>
                  </a:lnTo>
                  <a:lnTo>
                    <a:pt x="3469" y="7203"/>
                  </a:lnTo>
                  <a:lnTo>
                    <a:pt x="3147" y="6937"/>
                  </a:lnTo>
                  <a:lnTo>
                    <a:pt x="2824" y="6634"/>
                  </a:lnTo>
                  <a:lnTo>
                    <a:pt x="2768" y="6596"/>
                  </a:lnTo>
                  <a:lnTo>
                    <a:pt x="2654" y="6596"/>
                  </a:lnTo>
                  <a:lnTo>
                    <a:pt x="2597" y="6615"/>
                  </a:lnTo>
                  <a:lnTo>
                    <a:pt x="2559" y="6653"/>
                  </a:lnTo>
                  <a:lnTo>
                    <a:pt x="2540" y="6691"/>
                  </a:lnTo>
                  <a:lnTo>
                    <a:pt x="1858" y="5364"/>
                  </a:lnTo>
                  <a:lnTo>
                    <a:pt x="2275" y="5345"/>
                  </a:lnTo>
                  <a:lnTo>
                    <a:pt x="2711" y="5307"/>
                  </a:lnTo>
                  <a:lnTo>
                    <a:pt x="3147" y="5269"/>
                  </a:lnTo>
                  <a:lnTo>
                    <a:pt x="3583" y="5213"/>
                  </a:lnTo>
                  <a:lnTo>
                    <a:pt x="4435" y="5061"/>
                  </a:lnTo>
                  <a:lnTo>
                    <a:pt x="5269" y="4871"/>
                  </a:lnTo>
                  <a:lnTo>
                    <a:pt x="5326" y="4909"/>
                  </a:lnTo>
                  <a:lnTo>
                    <a:pt x="5592" y="5118"/>
                  </a:lnTo>
                  <a:lnTo>
                    <a:pt x="5876" y="5307"/>
                  </a:lnTo>
                  <a:lnTo>
                    <a:pt x="6160" y="5497"/>
                  </a:lnTo>
                  <a:lnTo>
                    <a:pt x="6445" y="5667"/>
                  </a:lnTo>
                  <a:lnTo>
                    <a:pt x="6729" y="5819"/>
                  </a:lnTo>
                  <a:lnTo>
                    <a:pt x="7032" y="5971"/>
                  </a:lnTo>
                  <a:lnTo>
                    <a:pt x="7335" y="6103"/>
                  </a:lnTo>
                  <a:lnTo>
                    <a:pt x="7658" y="6217"/>
                  </a:lnTo>
                  <a:lnTo>
                    <a:pt x="7961" y="6331"/>
                  </a:lnTo>
                  <a:lnTo>
                    <a:pt x="8283" y="6426"/>
                  </a:lnTo>
                  <a:lnTo>
                    <a:pt x="8605" y="6501"/>
                  </a:lnTo>
                  <a:lnTo>
                    <a:pt x="8927" y="6577"/>
                  </a:lnTo>
                  <a:lnTo>
                    <a:pt x="9250" y="6634"/>
                  </a:lnTo>
                  <a:lnTo>
                    <a:pt x="9591" y="6691"/>
                  </a:lnTo>
                  <a:lnTo>
                    <a:pt x="9932" y="6729"/>
                  </a:lnTo>
                  <a:lnTo>
                    <a:pt x="10273" y="6748"/>
                  </a:lnTo>
                  <a:lnTo>
                    <a:pt x="10349" y="6729"/>
                  </a:lnTo>
                  <a:lnTo>
                    <a:pt x="10406" y="6691"/>
                  </a:lnTo>
                  <a:lnTo>
                    <a:pt x="10425" y="6634"/>
                  </a:lnTo>
                  <a:lnTo>
                    <a:pt x="10444" y="6577"/>
                  </a:lnTo>
                  <a:lnTo>
                    <a:pt x="10425" y="6501"/>
                  </a:lnTo>
                  <a:lnTo>
                    <a:pt x="10406" y="6445"/>
                  </a:lnTo>
                  <a:lnTo>
                    <a:pt x="10349" y="6407"/>
                  </a:lnTo>
                  <a:lnTo>
                    <a:pt x="10273" y="6388"/>
                  </a:lnTo>
                  <a:lnTo>
                    <a:pt x="9951" y="6369"/>
                  </a:lnTo>
                  <a:lnTo>
                    <a:pt x="9648" y="6331"/>
                  </a:lnTo>
                  <a:lnTo>
                    <a:pt x="9344" y="6293"/>
                  </a:lnTo>
                  <a:lnTo>
                    <a:pt x="9041" y="6236"/>
                  </a:lnTo>
                  <a:lnTo>
                    <a:pt x="8738" y="6179"/>
                  </a:lnTo>
                  <a:lnTo>
                    <a:pt x="8435" y="6103"/>
                  </a:lnTo>
                  <a:lnTo>
                    <a:pt x="8150" y="6009"/>
                  </a:lnTo>
                  <a:lnTo>
                    <a:pt x="7866" y="5914"/>
                  </a:lnTo>
                  <a:lnTo>
                    <a:pt x="7582" y="5819"/>
                  </a:lnTo>
                  <a:lnTo>
                    <a:pt x="7297" y="5686"/>
                  </a:lnTo>
                  <a:lnTo>
                    <a:pt x="7013" y="5554"/>
                  </a:lnTo>
                  <a:lnTo>
                    <a:pt x="6748" y="5421"/>
                  </a:lnTo>
                  <a:lnTo>
                    <a:pt x="6482" y="5269"/>
                  </a:lnTo>
                  <a:lnTo>
                    <a:pt x="6217" y="5118"/>
                  </a:lnTo>
                  <a:lnTo>
                    <a:pt x="5952" y="4928"/>
                  </a:lnTo>
                  <a:lnTo>
                    <a:pt x="5705" y="4758"/>
                  </a:lnTo>
                  <a:lnTo>
                    <a:pt x="6122" y="4625"/>
                  </a:lnTo>
                  <a:lnTo>
                    <a:pt x="6539" y="4492"/>
                  </a:lnTo>
                  <a:lnTo>
                    <a:pt x="6937" y="4341"/>
                  </a:lnTo>
                  <a:lnTo>
                    <a:pt x="7354" y="4170"/>
                  </a:lnTo>
                  <a:lnTo>
                    <a:pt x="8150" y="3829"/>
                  </a:lnTo>
                  <a:lnTo>
                    <a:pt x="8927" y="3431"/>
                  </a:lnTo>
                  <a:lnTo>
                    <a:pt x="9477" y="3128"/>
                  </a:lnTo>
                  <a:lnTo>
                    <a:pt x="9761" y="2957"/>
                  </a:lnTo>
                  <a:lnTo>
                    <a:pt x="10008" y="2768"/>
                  </a:lnTo>
                  <a:lnTo>
                    <a:pt x="10140" y="2654"/>
                  </a:lnTo>
                  <a:lnTo>
                    <a:pt x="10235" y="2540"/>
                  </a:lnTo>
                  <a:lnTo>
                    <a:pt x="10330" y="2426"/>
                  </a:lnTo>
                  <a:lnTo>
                    <a:pt x="10425" y="2294"/>
                  </a:lnTo>
                  <a:lnTo>
                    <a:pt x="10482" y="2161"/>
                  </a:lnTo>
                  <a:lnTo>
                    <a:pt x="10520" y="2009"/>
                  </a:lnTo>
                  <a:lnTo>
                    <a:pt x="10557" y="1858"/>
                  </a:lnTo>
                  <a:lnTo>
                    <a:pt x="10557" y="1687"/>
                  </a:lnTo>
                  <a:lnTo>
                    <a:pt x="10520" y="1611"/>
                  </a:lnTo>
                  <a:lnTo>
                    <a:pt x="10482" y="1555"/>
                  </a:lnTo>
                  <a:lnTo>
                    <a:pt x="10425" y="1517"/>
                  </a:lnTo>
                  <a:lnTo>
                    <a:pt x="10292" y="1517"/>
                  </a:lnTo>
                  <a:lnTo>
                    <a:pt x="10235" y="1555"/>
                  </a:lnTo>
                  <a:lnTo>
                    <a:pt x="10197" y="1611"/>
                  </a:lnTo>
                  <a:lnTo>
                    <a:pt x="10197" y="1687"/>
                  </a:lnTo>
                  <a:lnTo>
                    <a:pt x="10178" y="1858"/>
                  </a:lnTo>
                  <a:lnTo>
                    <a:pt x="10140" y="2009"/>
                  </a:lnTo>
                  <a:lnTo>
                    <a:pt x="10065" y="2180"/>
                  </a:lnTo>
                  <a:lnTo>
                    <a:pt x="9951" y="2313"/>
                  </a:lnTo>
                  <a:lnTo>
                    <a:pt x="9818" y="2464"/>
                  </a:lnTo>
                  <a:lnTo>
                    <a:pt x="9667" y="2597"/>
                  </a:lnTo>
                  <a:lnTo>
                    <a:pt x="9496" y="2730"/>
                  </a:lnTo>
                  <a:lnTo>
                    <a:pt x="9325" y="2843"/>
                  </a:lnTo>
                  <a:lnTo>
                    <a:pt x="8946" y="3052"/>
                  </a:lnTo>
                  <a:lnTo>
                    <a:pt x="8548" y="3241"/>
                  </a:lnTo>
                  <a:lnTo>
                    <a:pt x="7904" y="3545"/>
                  </a:lnTo>
                  <a:lnTo>
                    <a:pt x="7278" y="3829"/>
                  </a:lnTo>
                  <a:lnTo>
                    <a:pt x="6634" y="4075"/>
                  </a:lnTo>
                  <a:lnTo>
                    <a:pt x="5971" y="4284"/>
                  </a:lnTo>
                  <a:lnTo>
                    <a:pt x="5326" y="4492"/>
                  </a:lnTo>
                  <a:lnTo>
                    <a:pt x="4644" y="4663"/>
                  </a:lnTo>
                  <a:lnTo>
                    <a:pt x="3962" y="4796"/>
                  </a:lnTo>
                  <a:lnTo>
                    <a:pt x="3279" y="4890"/>
                  </a:lnTo>
                  <a:lnTo>
                    <a:pt x="2597" y="4966"/>
                  </a:lnTo>
                  <a:lnTo>
                    <a:pt x="1972" y="5004"/>
                  </a:lnTo>
                  <a:lnTo>
                    <a:pt x="1365" y="5023"/>
                  </a:lnTo>
                  <a:lnTo>
                    <a:pt x="1346" y="5023"/>
                  </a:lnTo>
                  <a:lnTo>
                    <a:pt x="1232" y="5004"/>
                  </a:lnTo>
                  <a:lnTo>
                    <a:pt x="1138" y="4947"/>
                  </a:lnTo>
                  <a:lnTo>
                    <a:pt x="1043" y="4852"/>
                  </a:lnTo>
                  <a:lnTo>
                    <a:pt x="967" y="4758"/>
                  </a:lnTo>
                  <a:lnTo>
                    <a:pt x="891" y="4625"/>
                  </a:lnTo>
                  <a:lnTo>
                    <a:pt x="815" y="4492"/>
                  </a:lnTo>
                  <a:lnTo>
                    <a:pt x="702" y="4208"/>
                  </a:lnTo>
                  <a:lnTo>
                    <a:pt x="1289" y="4208"/>
                  </a:lnTo>
                  <a:lnTo>
                    <a:pt x="1592" y="4227"/>
                  </a:lnTo>
                  <a:lnTo>
                    <a:pt x="1990" y="4208"/>
                  </a:lnTo>
                  <a:lnTo>
                    <a:pt x="2389" y="4189"/>
                  </a:lnTo>
                  <a:lnTo>
                    <a:pt x="3185" y="4132"/>
                  </a:lnTo>
                  <a:lnTo>
                    <a:pt x="3981" y="4018"/>
                  </a:lnTo>
                  <a:lnTo>
                    <a:pt x="4758" y="3867"/>
                  </a:lnTo>
                  <a:lnTo>
                    <a:pt x="5156" y="3772"/>
                  </a:lnTo>
                  <a:lnTo>
                    <a:pt x="5535" y="3677"/>
                  </a:lnTo>
                  <a:lnTo>
                    <a:pt x="5914" y="3564"/>
                  </a:lnTo>
                  <a:lnTo>
                    <a:pt x="6293" y="3450"/>
                  </a:lnTo>
                  <a:lnTo>
                    <a:pt x="7051" y="3185"/>
                  </a:lnTo>
                  <a:lnTo>
                    <a:pt x="7790" y="2881"/>
                  </a:lnTo>
                  <a:lnTo>
                    <a:pt x="8454" y="2578"/>
                  </a:lnTo>
                  <a:lnTo>
                    <a:pt x="8795" y="2407"/>
                  </a:lnTo>
                  <a:lnTo>
                    <a:pt x="9136" y="2218"/>
                  </a:lnTo>
                  <a:lnTo>
                    <a:pt x="9477" y="2009"/>
                  </a:lnTo>
                  <a:lnTo>
                    <a:pt x="9780" y="1782"/>
                  </a:lnTo>
                  <a:lnTo>
                    <a:pt x="10046" y="1517"/>
                  </a:lnTo>
                  <a:lnTo>
                    <a:pt x="10178" y="1384"/>
                  </a:lnTo>
                  <a:lnTo>
                    <a:pt x="10273" y="1251"/>
                  </a:lnTo>
                  <a:lnTo>
                    <a:pt x="10387" y="1062"/>
                  </a:lnTo>
                  <a:lnTo>
                    <a:pt x="10463" y="910"/>
                  </a:lnTo>
                  <a:lnTo>
                    <a:pt x="10520" y="758"/>
                  </a:lnTo>
                  <a:lnTo>
                    <a:pt x="10520" y="626"/>
                  </a:lnTo>
                  <a:lnTo>
                    <a:pt x="10501" y="512"/>
                  </a:lnTo>
                  <a:lnTo>
                    <a:pt x="10463" y="417"/>
                  </a:lnTo>
                  <a:lnTo>
                    <a:pt x="10387" y="323"/>
                  </a:lnTo>
                  <a:lnTo>
                    <a:pt x="10292" y="247"/>
                  </a:lnTo>
                  <a:lnTo>
                    <a:pt x="10178" y="171"/>
                  </a:lnTo>
                  <a:lnTo>
                    <a:pt x="10046" y="133"/>
                  </a:lnTo>
                  <a:lnTo>
                    <a:pt x="9894" y="76"/>
                  </a:lnTo>
                  <a:lnTo>
                    <a:pt x="9742" y="57"/>
                  </a:lnTo>
                  <a:lnTo>
                    <a:pt x="9382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75250" y="4518500"/>
              <a:ext cx="314175" cy="403725"/>
            </a:xfrm>
            <a:custGeom>
              <a:avLst/>
              <a:gdLst/>
              <a:ahLst/>
              <a:cxnLst/>
              <a:rect l="l" t="t" r="r" b="b"/>
              <a:pathLst>
                <a:path w="12567" h="16149" fill="none" extrusionOk="0">
                  <a:moveTo>
                    <a:pt x="8984" y="0"/>
                  </a:moveTo>
                  <a:lnTo>
                    <a:pt x="8984" y="0"/>
                  </a:lnTo>
                  <a:lnTo>
                    <a:pt x="8662" y="0"/>
                  </a:lnTo>
                  <a:lnTo>
                    <a:pt x="8359" y="19"/>
                  </a:lnTo>
                  <a:lnTo>
                    <a:pt x="7752" y="76"/>
                  </a:lnTo>
                  <a:lnTo>
                    <a:pt x="7241" y="152"/>
                  </a:lnTo>
                  <a:lnTo>
                    <a:pt x="6880" y="209"/>
                  </a:lnTo>
                  <a:lnTo>
                    <a:pt x="6880" y="209"/>
                  </a:lnTo>
                  <a:lnTo>
                    <a:pt x="6824" y="247"/>
                  </a:lnTo>
                  <a:lnTo>
                    <a:pt x="6786" y="285"/>
                  </a:lnTo>
                  <a:lnTo>
                    <a:pt x="6767" y="341"/>
                  </a:lnTo>
                  <a:lnTo>
                    <a:pt x="6767" y="398"/>
                  </a:lnTo>
                  <a:lnTo>
                    <a:pt x="6786" y="474"/>
                  </a:lnTo>
                  <a:lnTo>
                    <a:pt x="6824" y="512"/>
                  </a:lnTo>
                  <a:lnTo>
                    <a:pt x="6880" y="550"/>
                  </a:lnTo>
                  <a:lnTo>
                    <a:pt x="6937" y="569"/>
                  </a:lnTo>
                  <a:lnTo>
                    <a:pt x="6937" y="569"/>
                  </a:lnTo>
                  <a:lnTo>
                    <a:pt x="6975" y="550"/>
                  </a:lnTo>
                  <a:lnTo>
                    <a:pt x="6975" y="550"/>
                  </a:lnTo>
                  <a:lnTo>
                    <a:pt x="7449" y="474"/>
                  </a:lnTo>
                  <a:lnTo>
                    <a:pt x="7904" y="417"/>
                  </a:lnTo>
                  <a:lnTo>
                    <a:pt x="8378" y="379"/>
                  </a:lnTo>
                  <a:lnTo>
                    <a:pt x="8833" y="360"/>
                  </a:lnTo>
                  <a:lnTo>
                    <a:pt x="8833" y="360"/>
                  </a:lnTo>
                  <a:lnTo>
                    <a:pt x="9250" y="379"/>
                  </a:lnTo>
                  <a:lnTo>
                    <a:pt x="9250" y="379"/>
                  </a:lnTo>
                  <a:lnTo>
                    <a:pt x="9591" y="398"/>
                  </a:lnTo>
                  <a:lnTo>
                    <a:pt x="9591" y="398"/>
                  </a:lnTo>
                  <a:lnTo>
                    <a:pt x="9799" y="493"/>
                  </a:lnTo>
                  <a:lnTo>
                    <a:pt x="9970" y="569"/>
                  </a:lnTo>
                  <a:lnTo>
                    <a:pt x="10065" y="664"/>
                  </a:lnTo>
                  <a:lnTo>
                    <a:pt x="10103" y="721"/>
                  </a:lnTo>
                  <a:lnTo>
                    <a:pt x="10122" y="777"/>
                  </a:lnTo>
                  <a:lnTo>
                    <a:pt x="10122" y="815"/>
                  </a:lnTo>
                  <a:lnTo>
                    <a:pt x="10122" y="872"/>
                  </a:lnTo>
                  <a:lnTo>
                    <a:pt x="10084" y="986"/>
                  </a:lnTo>
                  <a:lnTo>
                    <a:pt x="9970" y="1100"/>
                  </a:lnTo>
                  <a:lnTo>
                    <a:pt x="9818" y="1232"/>
                  </a:lnTo>
                  <a:lnTo>
                    <a:pt x="9818" y="1232"/>
                  </a:lnTo>
                  <a:lnTo>
                    <a:pt x="9705" y="1346"/>
                  </a:lnTo>
                  <a:lnTo>
                    <a:pt x="9572" y="1460"/>
                  </a:lnTo>
                  <a:lnTo>
                    <a:pt x="9307" y="1668"/>
                  </a:lnTo>
                  <a:lnTo>
                    <a:pt x="9022" y="1839"/>
                  </a:lnTo>
                  <a:lnTo>
                    <a:pt x="8719" y="2009"/>
                  </a:lnTo>
                  <a:lnTo>
                    <a:pt x="8719" y="2009"/>
                  </a:lnTo>
                  <a:lnTo>
                    <a:pt x="8245" y="2256"/>
                  </a:lnTo>
                  <a:lnTo>
                    <a:pt x="7752" y="2502"/>
                  </a:lnTo>
                  <a:lnTo>
                    <a:pt x="7260" y="2711"/>
                  </a:lnTo>
                  <a:lnTo>
                    <a:pt x="6748" y="2919"/>
                  </a:lnTo>
                  <a:lnTo>
                    <a:pt x="6236" y="3090"/>
                  </a:lnTo>
                  <a:lnTo>
                    <a:pt x="5724" y="3241"/>
                  </a:lnTo>
                  <a:lnTo>
                    <a:pt x="5194" y="3393"/>
                  </a:lnTo>
                  <a:lnTo>
                    <a:pt x="4663" y="3526"/>
                  </a:lnTo>
                  <a:lnTo>
                    <a:pt x="4663" y="3526"/>
                  </a:lnTo>
                  <a:lnTo>
                    <a:pt x="4132" y="3620"/>
                  </a:lnTo>
                  <a:lnTo>
                    <a:pt x="3602" y="3715"/>
                  </a:lnTo>
                  <a:lnTo>
                    <a:pt x="3071" y="3772"/>
                  </a:lnTo>
                  <a:lnTo>
                    <a:pt x="2540" y="3829"/>
                  </a:lnTo>
                  <a:lnTo>
                    <a:pt x="2540" y="3829"/>
                  </a:lnTo>
                  <a:lnTo>
                    <a:pt x="2066" y="3848"/>
                  </a:lnTo>
                  <a:lnTo>
                    <a:pt x="1592" y="3867"/>
                  </a:lnTo>
                  <a:lnTo>
                    <a:pt x="1592" y="3867"/>
                  </a:lnTo>
                  <a:lnTo>
                    <a:pt x="1574" y="3867"/>
                  </a:lnTo>
                  <a:lnTo>
                    <a:pt x="1574" y="3867"/>
                  </a:lnTo>
                  <a:lnTo>
                    <a:pt x="1384" y="3848"/>
                  </a:lnTo>
                  <a:lnTo>
                    <a:pt x="1175" y="3829"/>
                  </a:lnTo>
                  <a:lnTo>
                    <a:pt x="967" y="3772"/>
                  </a:lnTo>
                  <a:lnTo>
                    <a:pt x="777" y="3696"/>
                  </a:lnTo>
                  <a:lnTo>
                    <a:pt x="702" y="3658"/>
                  </a:lnTo>
                  <a:lnTo>
                    <a:pt x="645" y="3601"/>
                  </a:lnTo>
                  <a:lnTo>
                    <a:pt x="607" y="3545"/>
                  </a:lnTo>
                  <a:lnTo>
                    <a:pt x="588" y="3469"/>
                  </a:lnTo>
                  <a:lnTo>
                    <a:pt x="588" y="3393"/>
                  </a:lnTo>
                  <a:lnTo>
                    <a:pt x="607" y="3298"/>
                  </a:lnTo>
                  <a:lnTo>
                    <a:pt x="683" y="3203"/>
                  </a:lnTo>
                  <a:lnTo>
                    <a:pt x="759" y="3109"/>
                  </a:lnTo>
                  <a:lnTo>
                    <a:pt x="759" y="3109"/>
                  </a:lnTo>
                  <a:lnTo>
                    <a:pt x="1157" y="2768"/>
                  </a:lnTo>
                  <a:lnTo>
                    <a:pt x="1555" y="2445"/>
                  </a:lnTo>
                  <a:lnTo>
                    <a:pt x="1972" y="2142"/>
                  </a:lnTo>
                  <a:lnTo>
                    <a:pt x="2407" y="1877"/>
                  </a:lnTo>
                  <a:lnTo>
                    <a:pt x="2881" y="1649"/>
                  </a:lnTo>
                  <a:lnTo>
                    <a:pt x="3336" y="1441"/>
                  </a:lnTo>
                  <a:lnTo>
                    <a:pt x="3829" y="1251"/>
                  </a:lnTo>
                  <a:lnTo>
                    <a:pt x="4303" y="1081"/>
                  </a:lnTo>
                  <a:lnTo>
                    <a:pt x="4303" y="1081"/>
                  </a:lnTo>
                  <a:lnTo>
                    <a:pt x="4379" y="1043"/>
                  </a:lnTo>
                  <a:lnTo>
                    <a:pt x="4417" y="1005"/>
                  </a:lnTo>
                  <a:lnTo>
                    <a:pt x="4435" y="948"/>
                  </a:lnTo>
                  <a:lnTo>
                    <a:pt x="4435" y="891"/>
                  </a:lnTo>
                  <a:lnTo>
                    <a:pt x="4417" y="815"/>
                  </a:lnTo>
                  <a:lnTo>
                    <a:pt x="4379" y="777"/>
                  </a:lnTo>
                  <a:lnTo>
                    <a:pt x="4322" y="740"/>
                  </a:lnTo>
                  <a:lnTo>
                    <a:pt x="4265" y="721"/>
                  </a:lnTo>
                  <a:lnTo>
                    <a:pt x="4265" y="721"/>
                  </a:lnTo>
                  <a:lnTo>
                    <a:pt x="4208" y="740"/>
                  </a:lnTo>
                  <a:lnTo>
                    <a:pt x="4208" y="740"/>
                  </a:lnTo>
                  <a:lnTo>
                    <a:pt x="3867" y="853"/>
                  </a:lnTo>
                  <a:lnTo>
                    <a:pt x="3545" y="967"/>
                  </a:lnTo>
                  <a:lnTo>
                    <a:pt x="3204" y="1100"/>
                  </a:lnTo>
                  <a:lnTo>
                    <a:pt x="2881" y="1251"/>
                  </a:lnTo>
                  <a:lnTo>
                    <a:pt x="2559" y="1403"/>
                  </a:lnTo>
                  <a:lnTo>
                    <a:pt x="2256" y="1573"/>
                  </a:lnTo>
                  <a:lnTo>
                    <a:pt x="1953" y="1763"/>
                  </a:lnTo>
                  <a:lnTo>
                    <a:pt x="1649" y="1953"/>
                  </a:lnTo>
                  <a:lnTo>
                    <a:pt x="1649" y="1953"/>
                  </a:lnTo>
                  <a:lnTo>
                    <a:pt x="1175" y="2256"/>
                  </a:lnTo>
                  <a:lnTo>
                    <a:pt x="910" y="2445"/>
                  </a:lnTo>
                  <a:lnTo>
                    <a:pt x="626" y="2654"/>
                  </a:lnTo>
                  <a:lnTo>
                    <a:pt x="379" y="2881"/>
                  </a:lnTo>
                  <a:lnTo>
                    <a:pt x="285" y="3014"/>
                  </a:lnTo>
                  <a:lnTo>
                    <a:pt x="190" y="3128"/>
                  </a:lnTo>
                  <a:lnTo>
                    <a:pt x="114" y="3260"/>
                  </a:lnTo>
                  <a:lnTo>
                    <a:pt x="38" y="3374"/>
                  </a:lnTo>
                  <a:lnTo>
                    <a:pt x="19" y="3507"/>
                  </a:lnTo>
                  <a:lnTo>
                    <a:pt x="0" y="3639"/>
                  </a:lnTo>
                  <a:lnTo>
                    <a:pt x="0" y="3639"/>
                  </a:lnTo>
                  <a:lnTo>
                    <a:pt x="0" y="3734"/>
                  </a:lnTo>
                  <a:lnTo>
                    <a:pt x="19" y="3810"/>
                  </a:lnTo>
                  <a:lnTo>
                    <a:pt x="57" y="3886"/>
                  </a:lnTo>
                  <a:lnTo>
                    <a:pt x="95" y="3943"/>
                  </a:lnTo>
                  <a:lnTo>
                    <a:pt x="133" y="4000"/>
                  </a:lnTo>
                  <a:lnTo>
                    <a:pt x="190" y="4037"/>
                  </a:lnTo>
                  <a:lnTo>
                    <a:pt x="323" y="4113"/>
                  </a:lnTo>
                  <a:lnTo>
                    <a:pt x="323" y="4113"/>
                  </a:lnTo>
                  <a:lnTo>
                    <a:pt x="436" y="4416"/>
                  </a:lnTo>
                  <a:lnTo>
                    <a:pt x="588" y="4720"/>
                  </a:lnTo>
                  <a:lnTo>
                    <a:pt x="721" y="5004"/>
                  </a:lnTo>
                  <a:lnTo>
                    <a:pt x="891" y="5288"/>
                  </a:lnTo>
                  <a:lnTo>
                    <a:pt x="891" y="5288"/>
                  </a:lnTo>
                  <a:lnTo>
                    <a:pt x="948" y="5345"/>
                  </a:lnTo>
                  <a:lnTo>
                    <a:pt x="1024" y="5383"/>
                  </a:lnTo>
                  <a:lnTo>
                    <a:pt x="1119" y="5402"/>
                  </a:lnTo>
                  <a:lnTo>
                    <a:pt x="1213" y="5402"/>
                  </a:lnTo>
                  <a:lnTo>
                    <a:pt x="1213" y="5402"/>
                  </a:lnTo>
                  <a:lnTo>
                    <a:pt x="1460" y="5383"/>
                  </a:lnTo>
                  <a:lnTo>
                    <a:pt x="1460" y="5383"/>
                  </a:lnTo>
                  <a:lnTo>
                    <a:pt x="3393" y="9269"/>
                  </a:lnTo>
                  <a:lnTo>
                    <a:pt x="3393" y="9269"/>
                  </a:lnTo>
                  <a:lnTo>
                    <a:pt x="3829" y="10140"/>
                  </a:lnTo>
                  <a:lnTo>
                    <a:pt x="4246" y="10993"/>
                  </a:lnTo>
                  <a:lnTo>
                    <a:pt x="4246" y="10993"/>
                  </a:lnTo>
                  <a:lnTo>
                    <a:pt x="4360" y="11278"/>
                  </a:lnTo>
                  <a:lnTo>
                    <a:pt x="4473" y="11581"/>
                  </a:lnTo>
                  <a:lnTo>
                    <a:pt x="4644" y="12187"/>
                  </a:lnTo>
                  <a:lnTo>
                    <a:pt x="4815" y="12794"/>
                  </a:lnTo>
                  <a:lnTo>
                    <a:pt x="4985" y="13400"/>
                  </a:lnTo>
                  <a:lnTo>
                    <a:pt x="4985" y="13400"/>
                  </a:lnTo>
                  <a:lnTo>
                    <a:pt x="5118" y="13780"/>
                  </a:lnTo>
                  <a:lnTo>
                    <a:pt x="5288" y="14140"/>
                  </a:lnTo>
                  <a:lnTo>
                    <a:pt x="5478" y="14500"/>
                  </a:lnTo>
                  <a:lnTo>
                    <a:pt x="5686" y="14841"/>
                  </a:lnTo>
                  <a:lnTo>
                    <a:pt x="5914" y="15163"/>
                  </a:lnTo>
                  <a:lnTo>
                    <a:pt x="6179" y="15485"/>
                  </a:lnTo>
                  <a:lnTo>
                    <a:pt x="6445" y="15770"/>
                  </a:lnTo>
                  <a:lnTo>
                    <a:pt x="6729" y="16054"/>
                  </a:lnTo>
                  <a:lnTo>
                    <a:pt x="6729" y="16054"/>
                  </a:lnTo>
                  <a:lnTo>
                    <a:pt x="6805" y="16092"/>
                  </a:lnTo>
                  <a:lnTo>
                    <a:pt x="6880" y="16130"/>
                  </a:lnTo>
                  <a:lnTo>
                    <a:pt x="6994" y="16149"/>
                  </a:lnTo>
                  <a:lnTo>
                    <a:pt x="7108" y="16149"/>
                  </a:lnTo>
                  <a:lnTo>
                    <a:pt x="7108" y="16149"/>
                  </a:lnTo>
                  <a:lnTo>
                    <a:pt x="7316" y="16149"/>
                  </a:lnTo>
                  <a:lnTo>
                    <a:pt x="7525" y="16111"/>
                  </a:lnTo>
                  <a:lnTo>
                    <a:pt x="7866" y="16073"/>
                  </a:lnTo>
                  <a:lnTo>
                    <a:pt x="7866" y="16073"/>
                  </a:lnTo>
                  <a:lnTo>
                    <a:pt x="8378" y="16035"/>
                  </a:lnTo>
                  <a:lnTo>
                    <a:pt x="8890" y="15959"/>
                  </a:lnTo>
                  <a:lnTo>
                    <a:pt x="9382" y="15864"/>
                  </a:lnTo>
                  <a:lnTo>
                    <a:pt x="9894" y="15751"/>
                  </a:lnTo>
                  <a:lnTo>
                    <a:pt x="9894" y="15751"/>
                  </a:lnTo>
                  <a:lnTo>
                    <a:pt x="10595" y="15599"/>
                  </a:lnTo>
                  <a:lnTo>
                    <a:pt x="10974" y="15485"/>
                  </a:lnTo>
                  <a:lnTo>
                    <a:pt x="11353" y="15353"/>
                  </a:lnTo>
                  <a:lnTo>
                    <a:pt x="11524" y="15277"/>
                  </a:lnTo>
                  <a:lnTo>
                    <a:pt x="11695" y="15182"/>
                  </a:lnTo>
                  <a:lnTo>
                    <a:pt x="11846" y="15087"/>
                  </a:lnTo>
                  <a:lnTo>
                    <a:pt x="11998" y="14974"/>
                  </a:lnTo>
                  <a:lnTo>
                    <a:pt x="12131" y="14860"/>
                  </a:lnTo>
                  <a:lnTo>
                    <a:pt x="12263" y="14727"/>
                  </a:lnTo>
                  <a:lnTo>
                    <a:pt x="12358" y="14576"/>
                  </a:lnTo>
                  <a:lnTo>
                    <a:pt x="12453" y="14424"/>
                  </a:lnTo>
                  <a:lnTo>
                    <a:pt x="12453" y="14424"/>
                  </a:lnTo>
                  <a:lnTo>
                    <a:pt x="12510" y="14272"/>
                  </a:lnTo>
                  <a:lnTo>
                    <a:pt x="12529" y="14102"/>
                  </a:lnTo>
                  <a:lnTo>
                    <a:pt x="12548" y="13931"/>
                  </a:lnTo>
                  <a:lnTo>
                    <a:pt x="12567" y="13761"/>
                  </a:lnTo>
                  <a:lnTo>
                    <a:pt x="12548" y="13400"/>
                  </a:lnTo>
                  <a:lnTo>
                    <a:pt x="12548" y="13078"/>
                  </a:lnTo>
                  <a:lnTo>
                    <a:pt x="12548" y="13078"/>
                  </a:lnTo>
                  <a:lnTo>
                    <a:pt x="12548" y="12472"/>
                  </a:lnTo>
                  <a:lnTo>
                    <a:pt x="12510" y="11884"/>
                  </a:lnTo>
                  <a:lnTo>
                    <a:pt x="12434" y="10690"/>
                  </a:lnTo>
                  <a:lnTo>
                    <a:pt x="12434" y="10690"/>
                  </a:lnTo>
                  <a:lnTo>
                    <a:pt x="12320" y="9629"/>
                  </a:lnTo>
                  <a:lnTo>
                    <a:pt x="12187" y="8567"/>
                  </a:lnTo>
                  <a:lnTo>
                    <a:pt x="11998" y="7506"/>
                  </a:lnTo>
                  <a:lnTo>
                    <a:pt x="11808" y="6445"/>
                  </a:lnTo>
                  <a:lnTo>
                    <a:pt x="11353" y="4341"/>
                  </a:lnTo>
                  <a:lnTo>
                    <a:pt x="10918" y="2237"/>
                  </a:lnTo>
                  <a:lnTo>
                    <a:pt x="10918" y="2237"/>
                  </a:lnTo>
                  <a:lnTo>
                    <a:pt x="10899" y="2180"/>
                  </a:lnTo>
                  <a:lnTo>
                    <a:pt x="10861" y="2142"/>
                  </a:lnTo>
                  <a:lnTo>
                    <a:pt x="10804" y="2104"/>
                  </a:lnTo>
                  <a:lnTo>
                    <a:pt x="10766" y="2104"/>
                  </a:lnTo>
                  <a:lnTo>
                    <a:pt x="10766" y="2104"/>
                  </a:lnTo>
                  <a:lnTo>
                    <a:pt x="10690" y="2123"/>
                  </a:lnTo>
                  <a:lnTo>
                    <a:pt x="10614" y="2161"/>
                  </a:lnTo>
                  <a:lnTo>
                    <a:pt x="10576" y="2237"/>
                  </a:lnTo>
                  <a:lnTo>
                    <a:pt x="10557" y="2275"/>
                  </a:lnTo>
                  <a:lnTo>
                    <a:pt x="10576" y="2332"/>
                  </a:lnTo>
                  <a:lnTo>
                    <a:pt x="10576" y="2332"/>
                  </a:lnTo>
                  <a:lnTo>
                    <a:pt x="11335" y="5990"/>
                  </a:lnTo>
                  <a:lnTo>
                    <a:pt x="11505" y="6899"/>
                  </a:lnTo>
                  <a:lnTo>
                    <a:pt x="11676" y="7828"/>
                  </a:lnTo>
                  <a:lnTo>
                    <a:pt x="11827" y="8757"/>
                  </a:lnTo>
                  <a:lnTo>
                    <a:pt x="11960" y="9667"/>
                  </a:lnTo>
                  <a:lnTo>
                    <a:pt x="11960" y="9667"/>
                  </a:lnTo>
                  <a:lnTo>
                    <a:pt x="12074" y="10520"/>
                  </a:lnTo>
                  <a:lnTo>
                    <a:pt x="12131" y="11372"/>
                  </a:lnTo>
                  <a:lnTo>
                    <a:pt x="12168" y="12225"/>
                  </a:lnTo>
                  <a:lnTo>
                    <a:pt x="12187" y="13078"/>
                  </a:lnTo>
                  <a:lnTo>
                    <a:pt x="12187" y="13078"/>
                  </a:lnTo>
                  <a:lnTo>
                    <a:pt x="12187" y="13761"/>
                  </a:lnTo>
                  <a:lnTo>
                    <a:pt x="12187" y="13761"/>
                  </a:lnTo>
                  <a:lnTo>
                    <a:pt x="12168" y="13931"/>
                  </a:lnTo>
                  <a:lnTo>
                    <a:pt x="12150" y="14064"/>
                  </a:lnTo>
                  <a:lnTo>
                    <a:pt x="12131" y="14197"/>
                  </a:lnTo>
                  <a:lnTo>
                    <a:pt x="12093" y="14310"/>
                  </a:lnTo>
                  <a:lnTo>
                    <a:pt x="12036" y="14405"/>
                  </a:lnTo>
                  <a:lnTo>
                    <a:pt x="11998" y="14500"/>
                  </a:lnTo>
                  <a:lnTo>
                    <a:pt x="11922" y="14576"/>
                  </a:lnTo>
                  <a:lnTo>
                    <a:pt x="11865" y="14651"/>
                  </a:lnTo>
                  <a:lnTo>
                    <a:pt x="11695" y="14765"/>
                  </a:lnTo>
                  <a:lnTo>
                    <a:pt x="11505" y="14860"/>
                  </a:lnTo>
                  <a:lnTo>
                    <a:pt x="11088" y="15030"/>
                  </a:lnTo>
                  <a:lnTo>
                    <a:pt x="11088" y="15030"/>
                  </a:lnTo>
                  <a:lnTo>
                    <a:pt x="10614" y="15182"/>
                  </a:lnTo>
                  <a:lnTo>
                    <a:pt x="10122" y="15334"/>
                  </a:lnTo>
                  <a:lnTo>
                    <a:pt x="9629" y="15447"/>
                  </a:lnTo>
                  <a:lnTo>
                    <a:pt x="9136" y="15561"/>
                  </a:lnTo>
                  <a:lnTo>
                    <a:pt x="9136" y="15561"/>
                  </a:lnTo>
                  <a:lnTo>
                    <a:pt x="8662" y="15637"/>
                  </a:lnTo>
                  <a:lnTo>
                    <a:pt x="8169" y="15694"/>
                  </a:lnTo>
                  <a:lnTo>
                    <a:pt x="7677" y="15732"/>
                  </a:lnTo>
                  <a:lnTo>
                    <a:pt x="7184" y="15751"/>
                  </a:lnTo>
                  <a:lnTo>
                    <a:pt x="7184" y="15751"/>
                  </a:lnTo>
                  <a:lnTo>
                    <a:pt x="7165" y="15751"/>
                  </a:lnTo>
                  <a:lnTo>
                    <a:pt x="7165" y="15751"/>
                  </a:lnTo>
                  <a:lnTo>
                    <a:pt x="7070" y="15732"/>
                  </a:lnTo>
                  <a:lnTo>
                    <a:pt x="6975" y="15713"/>
                  </a:lnTo>
                  <a:lnTo>
                    <a:pt x="6880" y="15675"/>
                  </a:lnTo>
                  <a:lnTo>
                    <a:pt x="6786" y="15618"/>
                  </a:lnTo>
                  <a:lnTo>
                    <a:pt x="6596" y="15466"/>
                  </a:lnTo>
                  <a:lnTo>
                    <a:pt x="6426" y="15277"/>
                  </a:lnTo>
                  <a:lnTo>
                    <a:pt x="6274" y="15087"/>
                  </a:lnTo>
                  <a:lnTo>
                    <a:pt x="6141" y="14898"/>
                  </a:lnTo>
                  <a:lnTo>
                    <a:pt x="5914" y="14538"/>
                  </a:lnTo>
                  <a:lnTo>
                    <a:pt x="5914" y="14538"/>
                  </a:lnTo>
                  <a:lnTo>
                    <a:pt x="5705" y="14178"/>
                  </a:lnTo>
                  <a:lnTo>
                    <a:pt x="5516" y="13798"/>
                  </a:lnTo>
                  <a:lnTo>
                    <a:pt x="5383" y="13419"/>
                  </a:lnTo>
                  <a:lnTo>
                    <a:pt x="5250" y="13021"/>
                  </a:lnTo>
                  <a:lnTo>
                    <a:pt x="5023" y="12206"/>
                  </a:lnTo>
                  <a:lnTo>
                    <a:pt x="4909" y="11808"/>
                  </a:lnTo>
                  <a:lnTo>
                    <a:pt x="4796" y="11410"/>
                  </a:lnTo>
                  <a:lnTo>
                    <a:pt x="4796" y="11410"/>
                  </a:lnTo>
                  <a:lnTo>
                    <a:pt x="5307" y="11752"/>
                  </a:lnTo>
                  <a:lnTo>
                    <a:pt x="5819" y="12131"/>
                  </a:lnTo>
                  <a:lnTo>
                    <a:pt x="6331" y="12510"/>
                  </a:lnTo>
                  <a:lnTo>
                    <a:pt x="6862" y="12870"/>
                  </a:lnTo>
                  <a:lnTo>
                    <a:pt x="7127" y="13040"/>
                  </a:lnTo>
                  <a:lnTo>
                    <a:pt x="7392" y="13192"/>
                  </a:lnTo>
                  <a:lnTo>
                    <a:pt x="7677" y="13325"/>
                  </a:lnTo>
                  <a:lnTo>
                    <a:pt x="7942" y="13457"/>
                  </a:lnTo>
                  <a:lnTo>
                    <a:pt x="8245" y="13552"/>
                  </a:lnTo>
                  <a:lnTo>
                    <a:pt x="8529" y="13628"/>
                  </a:lnTo>
                  <a:lnTo>
                    <a:pt x="8833" y="13666"/>
                  </a:lnTo>
                  <a:lnTo>
                    <a:pt x="9136" y="13685"/>
                  </a:lnTo>
                  <a:lnTo>
                    <a:pt x="9136" y="13685"/>
                  </a:lnTo>
                  <a:lnTo>
                    <a:pt x="9344" y="13685"/>
                  </a:lnTo>
                  <a:lnTo>
                    <a:pt x="9553" y="13666"/>
                  </a:lnTo>
                  <a:lnTo>
                    <a:pt x="9761" y="13609"/>
                  </a:lnTo>
                  <a:lnTo>
                    <a:pt x="9989" y="13571"/>
                  </a:lnTo>
                  <a:lnTo>
                    <a:pt x="9989" y="13571"/>
                  </a:lnTo>
                  <a:lnTo>
                    <a:pt x="10046" y="13533"/>
                  </a:lnTo>
                  <a:lnTo>
                    <a:pt x="10084" y="13476"/>
                  </a:lnTo>
                  <a:lnTo>
                    <a:pt x="10103" y="13419"/>
                  </a:lnTo>
                  <a:lnTo>
                    <a:pt x="10103" y="13363"/>
                  </a:lnTo>
                  <a:lnTo>
                    <a:pt x="10084" y="13306"/>
                  </a:lnTo>
                  <a:lnTo>
                    <a:pt x="10046" y="13249"/>
                  </a:lnTo>
                  <a:lnTo>
                    <a:pt x="10008" y="13230"/>
                  </a:lnTo>
                  <a:lnTo>
                    <a:pt x="9951" y="13211"/>
                  </a:lnTo>
                  <a:lnTo>
                    <a:pt x="9951" y="13211"/>
                  </a:lnTo>
                  <a:lnTo>
                    <a:pt x="9894" y="13211"/>
                  </a:lnTo>
                  <a:lnTo>
                    <a:pt x="9894" y="13211"/>
                  </a:lnTo>
                  <a:lnTo>
                    <a:pt x="9686" y="13268"/>
                  </a:lnTo>
                  <a:lnTo>
                    <a:pt x="9496" y="13306"/>
                  </a:lnTo>
                  <a:lnTo>
                    <a:pt x="9307" y="13325"/>
                  </a:lnTo>
                  <a:lnTo>
                    <a:pt x="9117" y="13325"/>
                  </a:lnTo>
                  <a:lnTo>
                    <a:pt x="9117" y="13325"/>
                  </a:lnTo>
                  <a:lnTo>
                    <a:pt x="8814" y="13306"/>
                  </a:lnTo>
                  <a:lnTo>
                    <a:pt x="8529" y="13268"/>
                  </a:lnTo>
                  <a:lnTo>
                    <a:pt x="8245" y="13192"/>
                  </a:lnTo>
                  <a:lnTo>
                    <a:pt x="7961" y="13078"/>
                  </a:lnTo>
                  <a:lnTo>
                    <a:pt x="7677" y="12965"/>
                  </a:lnTo>
                  <a:lnTo>
                    <a:pt x="7411" y="12813"/>
                  </a:lnTo>
                  <a:lnTo>
                    <a:pt x="7146" y="12642"/>
                  </a:lnTo>
                  <a:lnTo>
                    <a:pt x="6880" y="12472"/>
                  </a:lnTo>
                  <a:lnTo>
                    <a:pt x="6369" y="12112"/>
                  </a:lnTo>
                  <a:lnTo>
                    <a:pt x="5857" y="11733"/>
                  </a:lnTo>
                  <a:lnTo>
                    <a:pt x="5364" y="11353"/>
                  </a:lnTo>
                  <a:lnTo>
                    <a:pt x="5099" y="11183"/>
                  </a:lnTo>
                  <a:lnTo>
                    <a:pt x="4852" y="11031"/>
                  </a:lnTo>
                  <a:lnTo>
                    <a:pt x="4852" y="11031"/>
                  </a:lnTo>
                  <a:lnTo>
                    <a:pt x="4815" y="11012"/>
                  </a:lnTo>
                  <a:lnTo>
                    <a:pt x="4758" y="11012"/>
                  </a:lnTo>
                  <a:lnTo>
                    <a:pt x="4758" y="11012"/>
                  </a:lnTo>
                  <a:lnTo>
                    <a:pt x="4701" y="11012"/>
                  </a:lnTo>
                  <a:lnTo>
                    <a:pt x="4663" y="11050"/>
                  </a:lnTo>
                  <a:lnTo>
                    <a:pt x="4663" y="11050"/>
                  </a:lnTo>
                  <a:lnTo>
                    <a:pt x="4454" y="10538"/>
                  </a:lnTo>
                  <a:lnTo>
                    <a:pt x="4227" y="10027"/>
                  </a:lnTo>
                  <a:lnTo>
                    <a:pt x="3753" y="9022"/>
                  </a:lnTo>
                  <a:lnTo>
                    <a:pt x="3241" y="8018"/>
                  </a:lnTo>
                  <a:lnTo>
                    <a:pt x="2711" y="7032"/>
                  </a:lnTo>
                  <a:lnTo>
                    <a:pt x="2711" y="7032"/>
                  </a:lnTo>
                  <a:lnTo>
                    <a:pt x="3033" y="7316"/>
                  </a:lnTo>
                  <a:lnTo>
                    <a:pt x="3374" y="7582"/>
                  </a:lnTo>
                  <a:lnTo>
                    <a:pt x="3696" y="7847"/>
                  </a:lnTo>
                  <a:lnTo>
                    <a:pt x="4056" y="8093"/>
                  </a:lnTo>
                  <a:lnTo>
                    <a:pt x="4398" y="8340"/>
                  </a:lnTo>
                  <a:lnTo>
                    <a:pt x="4758" y="8567"/>
                  </a:lnTo>
                  <a:lnTo>
                    <a:pt x="5118" y="8795"/>
                  </a:lnTo>
                  <a:lnTo>
                    <a:pt x="5497" y="8984"/>
                  </a:lnTo>
                  <a:lnTo>
                    <a:pt x="5876" y="9193"/>
                  </a:lnTo>
                  <a:lnTo>
                    <a:pt x="6255" y="9363"/>
                  </a:lnTo>
                  <a:lnTo>
                    <a:pt x="6634" y="9534"/>
                  </a:lnTo>
                  <a:lnTo>
                    <a:pt x="7032" y="9705"/>
                  </a:lnTo>
                  <a:lnTo>
                    <a:pt x="7430" y="9837"/>
                  </a:lnTo>
                  <a:lnTo>
                    <a:pt x="7847" y="9970"/>
                  </a:lnTo>
                  <a:lnTo>
                    <a:pt x="8264" y="10103"/>
                  </a:lnTo>
                  <a:lnTo>
                    <a:pt x="8681" y="10216"/>
                  </a:lnTo>
                  <a:lnTo>
                    <a:pt x="8681" y="10216"/>
                  </a:lnTo>
                  <a:lnTo>
                    <a:pt x="8719" y="10216"/>
                  </a:lnTo>
                  <a:lnTo>
                    <a:pt x="8719" y="10216"/>
                  </a:lnTo>
                  <a:lnTo>
                    <a:pt x="8776" y="10197"/>
                  </a:lnTo>
                  <a:lnTo>
                    <a:pt x="8833" y="10159"/>
                  </a:lnTo>
                  <a:lnTo>
                    <a:pt x="8871" y="10122"/>
                  </a:lnTo>
                  <a:lnTo>
                    <a:pt x="8890" y="10065"/>
                  </a:lnTo>
                  <a:lnTo>
                    <a:pt x="8890" y="9989"/>
                  </a:lnTo>
                  <a:lnTo>
                    <a:pt x="8871" y="9932"/>
                  </a:lnTo>
                  <a:lnTo>
                    <a:pt x="8833" y="9894"/>
                  </a:lnTo>
                  <a:lnTo>
                    <a:pt x="8776" y="9856"/>
                  </a:lnTo>
                  <a:lnTo>
                    <a:pt x="8776" y="9856"/>
                  </a:lnTo>
                  <a:lnTo>
                    <a:pt x="8359" y="9761"/>
                  </a:lnTo>
                  <a:lnTo>
                    <a:pt x="7942" y="9629"/>
                  </a:lnTo>
                  <a:lnTo>
                    <a:pt x="7525" y="9496"/>
                  </a:lnTo>
                  <a:lnTo>
                    <a:pt x="7127" y="9344"/>
                  </a:lnTo>
                  <a:lnTo>
                    <a:pt x="6729" y="9193"/>
                  </a:lnTo>
                  <a:lnTo>
                    <a:pt x="6350" y="9022"/>
                  </a:lnTo>
                  <a:lnTo>
                    <a:pt x="5952" y="8833"/>
                  </a:lnTo>
                  <a:lnTo>
                    <a:pt x="5592" y="8643"/>
                  </a:lnTo>
                  <a:lnTo>
                    <a:pt x="5213" y="8435"/>
                  </a:lnTo>
                  <a:lnTo>
                    <a:pt x="4852" y="8207"/>
                  </a:lnTo>
                  <a:lnTo>
                    <a:pt x="4492" y="7980"/>
                  </a:lnTo>
                  <a:lnTo>
                    <a:pt x="4151" y="7733"/>
                  </a:lnTo>
                  <a:lnTo>
                    <a:pt x="3810" y="7468"/>
                  </a:lnTo>
                  <a:lnTo>
                    <a:pt x="3469" y="7203"/>
                  </a:lnTo>
                  <a:lnTo>
                    <a:pt x="3147" y="6937"/>
                  </a:lnTo>
                  <a:lnTo>
                    <a:pt x="2824" y="6634"/>
                  </a:lnTo>
                  <a:lnTo>
                    <a:pt x="2824" y="6634"/>
                  </a:lnTo>
                  <a:lnTo>
                    <a:pt x="2768" y="6596"/>
                  </a:lnTo>
                  <a:lnTo>
                    <a:pt x="2692" y="6596"/>
                  </a:lnTo>
                  <a:lnTo>
                    <a:pt x="2692" y="6596"/>
                  </a:lnTo>
                  <a:lnTo>
                    <a:pt x="2654" y="6596"/>
                  </a:lnTo>
                  <a:lnTo>
                    <a:pt x="2597" y="6615"/>
                  </a:lnTo>
                  <a:lnTo>
                    <a:pt x="2559" y="6653"/>
                  </a:lnTo>
                  <a:lnTo>
                    <a:pt x="2540" y="6691"/>
                  </a:lnTo>
                  <a:lnTo>
                    <a:pt x="2540" y="6691"/>
                  </a:lnTo>
                  <a:lnTo>
                    <a:pt x="1858" y="5364"/>
                  </a:lnTo>
                  <a:lnTo>
                    <a:pt x="1858" y="5364"/>
                  </a:lnTo>
                  <a:lnTo>
                    <a:pt x="2275" y="5345"/>
                  </a:lnTo>
                  <a:lnTo>
                    <a:pt x="2711" y="5307"/>
                  </a:lnTo>
                  <a:lnTo>
                    <a:pt x="3147" y="5269"/>
                  </a:lnTo>
                  <a:lnTo>
                    <a:pt x="3583" y="5213"/>
                  </a:lnTo>
                  <a:lnTo>
                    <a:pt x="4435" y="5061"/>
                  </a:lnTo>
                  <a:lnTo>
                    <a:pt x="5269" y="4871"/>
                  </a:lnTo>
                  <a:lnTo>
                    <a:pt x="5269" y="4871"/>
                  </a:lnTo>
                  <a:lnTo>
                    <a:pt x="5326" y="4909"/>
                  </a:lnTo>
                  <a:lnTo>
                    <a:pt x="5326" y="4909"/>
                  </a:lnTo>
                  <a:lnTo>
                    <a:pt x="5592" y="5118"/>
                  </a:lnTo>
                  <a:lnTo>
                    <a:pt x="5876" y="5307"/>
                  </a:lnTo>
                  <a:lnTo>
                    <a:pt x="6160" y="5497"/>
                  </a:lnTo>
                  <a:lnTo>
                    <a:pt x="6445" y="5667"/>
                  </a:lnTo>
                  <a:lnTo>
                    <a:pt x="6729" y="5819"/>
                  </a:lnTo>
                  <a:lnTo>
                    <a:pt x="7032" y="5971"/>
                  </a:lnTo>
                  <a:lnTo>
                    <a:pt x="7335" y="6103"/>
                  </a:lnTo>
                  <a:lnTo>
                    <a:pt x="7658" y="6217"/>
                  </a:lnTo>
                  <a:lnTo>
                    <a:pt x="7961" y="6331"/>
                  </a:lnTo>
                  <a:lnTo>
                    <a:pt x="8283" y="6426"/>
                  </a:lnTo>
                  <a:lnTo>
                    <a:pt x="8605" y="6501"/>
                  </a:lnTo>
                  <a:lnTo>
                    <a:pt x="8927" y="6577"/>
                  </a:lnTo>
                  <a:lnTo>
                    <a:pt x="9250" y="6634"/>
                  </a:lnTo>
                  <a:lnTo>
                    <a:pt x="9591" y="6691"/>
                  </a:lnTo>
                  <a:lnTo>
                    <a:pt x="9932" y="6729"/>
                  </a:lnTo>
                  <a:lnTo>
                    <a:pt x="10273" y="6748"/>
                  </a:lnTo>
                  <a:lnTo>
                    <a:pt x="10273" y="6748"/>
                  </a:lnTo>
                  <a:lnTo>
                    <a:pt x="10273" y="6748"/>
                  </a:lnTo>
                  <a:lnTo>
                    <a:pt x="10273" y="6748"/>
                  </a:lnTo>
                  <a:lnTo>
                    <a:pt x="10349" y="6729"/>
                  </a:lnTo>
                  <a:lnTo>
                    <a:pt x="10406" y="6691"/>
                  </a:lnTo>
                  <a:lnTo>
                    <a:pt x="10425" y="6634"/>
                  </a:lnTo>
                  <a:lnTo>
                    <a:pt x="10444" y="6577"/>
                  </a:lnTo>
                  <a:lnTo>
                    <a:pt x="10425" y="6501"/>
                  </a:lnTo>
                  <a:lnTo>
                    <a:pt x="10406" y="6445"/>
                  </a:lnTo>
                  <a:lnTo>
                    <a:pt x="10349" y="6407"/>
                  </a:lnTo>
                  <a:lnTo>
                    <a:pt x="10273" y="6388"/>
                  </a:lnTo>
                  <a:lnTo>
                    <a:pt x="10273" y="6388"/>
                  </a:lnTo>
                  <a:lnTo>
                    <a:pt x="9951" y="6369"/>
                  </a:lnTo>
                  <a:lnTo>
                    <a:pt x="9648" y="6331"/>
                  </a:lnTo>
                  <a:lnTo>
                    <a:pt x="9344" y="6293"/>
                  </a:lnTo>
                  <a:lnTo>
                    <a:pt x="9041" y="6236"/>
                  </a:lnTo>
                  <a:lnTo>
                    <a:pt x="8738" y="6179"/>
                  </a:lnTo>
                  <a:lnTo>
                    <a:pt x="8435" y="6103"/>
                  </a:lnTo>
                  <a:lnTo>
                    <a:pt x="8150" y="6009"/>
                  </a:lnTo>
                  <a:lnTo>
                    <a:pt x="7866" y="5914"/>
                  </a:lnTo>
                  <a:lnTo>
                    <a:pt x="7582" y="5819"/>
                  </a:lnTo>
                  <a:lnTo>
                    <a:pt x="7297" y="5686"/>
                  </a:lnTo>
                  <a:lnTo>
                    <a:pt x="7013" y="5554"/>
                  </a:lnTo>
                  <a:lnTo>
                    <a:pt x="6748" y="5421"/>
                  </a:lnTo>
                  <a:lnTo>
                    <a:pt x="6482" y="5269"/>
                  </a:lnTo>
                  <a:lnTo>
                    <a:pt x="6217" y="5118"/>
                  </a:lnTo>
                  <a:lnTo>
                    <a:pt x="5952" y="4928"/>
                  </a:lnTo>
                  <a:lnTo>
                    <a:pt x="5705" y="4758"/>
                  </a:lnTo>
                  <a:lnTo>
                    <a:pt x="5705" y="4758"/>
                  </a:lnTo>
                  <a:lnTo>
                    <a:pt x="6122" y="4625"/>
                  </a:lnTo>
                  <a:lnTo>
                    <a:pt x="6539" y="4492"/>
                  </a:lnTo>
                  <a:lnTo>
                    <a:pt x="6937" y="4341"/>
                  </a:lnTo>
                  <a:lnTo>
                    <a:pt x="7354" y="4170"/>
                  </a:lnTo>
                  <a:lnTo>
                    <a:pt x="8150" y="3829"/>
                  </a:lnTo>
                  <a:lnTo>
                    <a:pt x="8927" y="3431"/>
                  </a:lnTo>
                  <a:lnTo>
                    <a:pt x="8927" y="3431"/>
                  </a:lnTo>
                  <a:lnTo>
                    <a:pt x="9477" y="3128"/>
                  </a:lnTo>
                  <a:lnTo>
                    <a:pt x="9761" y="2957"/>
                  </a:lnTo>
                  <a:lnTo>
                    <a:pt x="10008" y="2768"/>
                  </a:lnTo>
                  <a:lnTo>
                    <a:pt x="10140" y="2654"/>
                  </a:lnTo>
                  <a:lnTo>
                    <a:pt x="10235" y="2540"/>
                  </a:lnTo>
                  <a:lnTo>
                    <a:pt x="10330" y="2426"/>
                  </a:lnTo>
                  <a:lnTo>
                    <a:pt x="10425" y="2294"/>
                  </a:lnTo>
                  <a:lnTo>
                    <a:pt x="10482" y="2161"/>
                  </a:lnTo>
                  <a:lnTo>
                    <a:pt x="10520" y="2009"/>
                  </a:lnTo>
                  <a:lnTo>
                    <a:pt x="10557" y="1858"/>
                  </a:lnTo>
                  <a:lnTo>
                    <a:pt x="10557" y="1687"/>
                  </a:lnTo>
                  <a:lnTo>
                    <a:pt x="10557" y="1687"/>
                  </a:lnTo>
                  <a:lnTo>
                    <a:pt x="10520" y="1611"/>
                  </a:lnTo>
                  <a:lnTo>
                    <a:pt x="10482" y="1555"/>
                  </a:lnTo>
                  <a:lnTo>
                    <a:pt x="10425" y="1517"/>
                  </a:lnTo>
                  <a:lnTo>
                    <a:pt x="10349" y="1517"/>
                  </a:lnTo>
                  <a:lnTo>
                    <a:pt x="10349" y="1517"/>
                  </a:lnTo>
                  <a:lnTo>
                    <a:pt x="10292" y="1517"/>
                  </a:lnTo>
                  <a:lnTo>
                    <a:pt x="10235" y="1555"/>
                  </a:lnTo>
                  <a:lnTo>
                    <a:pt x="10197" y="1611"/>
                  </a:lnTo>
                  <a:lnTo>
                    <a:pt x="10197" y="1687"/>
                  </a:lnTo>
                  <a:lnTo>
                    <a:pt x="10197" y="1687"/>
                  </a:lnTo>
                  <a:lnTo>
                    <a:pt x="10178" y="1858"/>
                  </a:lnTo>
                  <a:lnTo>
                    <a:pt x="10140" y="2009"/>
                  </a:lnTo>
                  <a:lnTo>
                    <a:pt x="10065" y="2180"/>
                  </a:lnTo>
                  <a:lnTo>
                    <a:pt x="9951" y="2313"/>
                  </a:lnTo>
                  <a:lnTo>
                    <a:pt x="9818" y="2464"/>
                  </a:lnTo>
                  <a:lnTo>
                    <a:pt x="9667" y="2597"/>
                  </a:lnTo>
                  <a:lnTo>
                    <a:pt x="9496" y="2730"/>
                  </a:lnTo>
                  <a:lnTo>
                    <a:pt x="9325" y="2843"/>
                  </a:lnTo>
                  <a:lnTo>
                    <a:pt x="8946" y="3052"/>
                  </a:lnTo>
                  <a:lnTo>
                    <a:pt x="8548" y="3241"/>
                  </a:lnTo>
                  <a:lnTo>
                    <a:pt x="7904" y="3545"/>
                  </a:lnTo>
                  <a:lnTo>
                    <a:pt x="7904" y="3545"/>
                  </a:lnTo>
                  <a:lnTo>
                    <a:pt x="7278" y="3829"/>
                  </a:lnTo>
                  <a:lnTo>
                    <a:pt x="6634" y="4075"/>
                  </a:lnTo>
                  <a:lnTo>
                    <a:pt x="5971" y="4284"/>
                  </a:lnTo>
                  <a:lnTo>
                    <a:pt x="5326" y="4492"/>
                  </a:lnTo>
                  <a:lnTo>
                    <a:pt x="5326" y="4492"/>
                  </a:lnTo>
                  <a:lnTo>
                    <a:pt x="4644" y="4663"/>
                  </a:lnTo>
                  <a:lnTo>
                    <a:pt x="3962" y="4796"/>
                  </a:lnTo>
                  <a:lnTo>
                    <a:pt x="3279" y="4890"/>
                  </a:lnTo>
                  <a:lnTo>
                    <a:pt x="2597" y="4966"/>
                  </a:lnTo>
                  <a:lnTo>
                    <a:pt x="2597" y="4966"/>
                  </a:lnTo>
                  <a:lnTo>
                    <a:pt x="1972" y="5004"/>
                  </a:lnTo>
                  <a:lnTo>
                    <a:pt x="1365" y="5023"/>
                  </a:lnTo>
                  <a:lnTo>
                    <a:pt x="1365" y="5023"/>
                  </a:lnTo>
                  <a:lnTo>
                    <a:pt x="1346" y="5023"/>
                  </a:lnTo>
                  <a:lnTo>
                    <a:pt x="1346" y="5023"/>
                  </a:lnTo>
                  <a:lnTo>
                    <a:pt x="1232" y="5004"/>
                  </a:lnTo>
                  <a:lnTo>
                    <a:pt x="1138" y="4947"/>
                  </a:lnTo>
                  <a:lnTo>
                    <a:pt x="1043" y="4852"/>
                  </a:lnTo>
                  <a:lnTo>
                    <a:pt x="967" y="4758"/>
                  </a:lnTo>
                  <a:lnTo>
                    <a:pt x="891" y="4625"/>
                  </a:lnTo>
                  <a:lnTo>
                    <a:pt x="815" y="4492"/>
                  </a:lnTo>
                  <a:lnTo>
                    <a:pt x="702" y="4208"/>
                  </a:lnTo>
                  <a:lnTo>
                    <a:pt x="702" y="4208"/>
                  </a:lnTo>
                  <a:lnTo>
                    <a:pt x="1043" y="4208"/>
                  </a:lnTo>
                  <a:lnTo>
                    <a:pt x="1043" y="4208"/>
                  </a:lnTo>
                  <a:lnTo>
                    <a:pt x="1119" y="4208"/>
                  </a:lnTo>
                  <a:lnTo>
                    <a:pt x="1119" y="4208"/>
                  </a:lnTo>
                  <a:lnTo>
                    <a:pt x="1175" y="4208"/>
                  </a:lnTo>
                  <a:lnTo>
                    <a:pt x="1175" y="4208"/>
                  </a:lnTo>
                  <a:lnTo>
                    <a:pt x="1289" y="4208"/>
                  </a:lnTo>
                  <a:lnTo>
                    <a:pt x="1289" y="4208"/>
                  </a:lnTo>
                  <a:lnTo>
                    <a:pt x="1592" y="4227"/>
                  </a:lnTo>
                  <a:lnTo>
                    <a:pt x="1592" y="4227"/>
                  </a:lnTo>
                  <a:lnTo>
                    <a:pt x="1990" y="4208"/>
                  </a:lnTo>
                  <a:lnTo>
                    <a:pt x="2389" y="4189"/>
                  </a:lnTo>
                  <a:lnTo>
                    <a:pt x="3185" y="4132"/>
                  </a:lnTo>
                  <a:lnTo>
                    <a:pt x="3981" y="4018"/>
                  </a:lnTo>
                  <a:lnTo>
                    <a:pt x="4758" y="3867"/>
                  </a:lnTo>
                  <a:lnTo>
                    <a:pt x="4758" y="3867"/>
                  </a:lnTo>
                  <a:lnTo>
                    <a:pt x="5156" y="3772"/>
                  </a:lnTo>
                  <a:lnTo>
                    <a:pt x="5535" y="3677"/>
                  </a:lnTo>
                  <a:lnTo>
                    <a:pt x="5914" y="3564"/>
                  </a:lnTo>
                  <a:lnTo>
                    <a:pt x="6293" y="3450"/>
                  </a:lnTo>
                  <a:lnTo>
                    <a:pt x="7051" y="3185"/>
                  </a:lnTo>
                  <a:lnTo>
                    <a:pt x="7790" y="2881"/>
                  </a:lnTo>
                  <a:lnTo>
                    <a:pt x="7790" y="2881"/>
                  </a:lnTo>
                  <a:lnTo>
                    <a:pt x="8454" y="2578"/>
                  </a:lnTo>
                  <a:lnTo>
                    <a:pt x="8795" y="2407"/>
                  </a:lnTo>
                  <a:lnTo>
                    <a:pt x="9136" y="2218"/>
                  </a:lnTo>
                  <a:lnTo>
                    <a:pt x="9477" y="2009"/>
                  </a:lnTo>
                  <a:lnTo>
                    <a:pt x="9780" y="1782"/>
                  </a:lnTo>
                  <a:lnTo>
                    <a:pt x="10046" y="1517"/>
                  </a:lnTo>
                  <a:lnTo>
                    <a:pt x="10178" y="1384"/>
                  </a:lnTo>
                  <a:lnTo>
                    <a:pt x="10273" y="1251"/>
                  </a:lnTo>
                  <a:lnTo>
                    <a:pt x="10273" y="1251"/>
                  </a:lnTo>
                  <a:lnTo>
                    <a:pt x="10387" y="1062"/>
                  </a:lnTo>
                  <a:lnTo>
                    <a:pt x="10463" y="910"/>
                  </a:lnTo>
                  <a:lnTo>
                    <a:pt x="10520" y="758"/>
                  </a:lnTo>
                  <a:lnTo>
                    <a:pt x="10520" y="626"/>
                  </a:lnTo>
                  <a:lnTo>
                    <a:pt x="10501" y="512"/>
                  </a:lnTo>
                  <a:lnTo>
                    <a:pt x="10463" y="417"/>
                  </a:lnTo>
                  <a:lnTo>
                    <a:pt x="10387" y="323"/>
                  </a:lnTo>
                  <a:lnTo>
                    <a:pt x="10292" y="247"/>
                  </a:lnTo>
                  <a:lnTo>
                    <a:pt x="10178" y="171"/>
                  </a:lnTo>
                  <a:lnTo>
                    <a:pt x="10046" y="133"/>
                  </a:lnTo>
                  <a:lnTo>
                    <a:pt x="9894" y="76"/>
                  </a:lnTo>
                  <a:lnTo>
                    <a:pt x="9742" y="57"/>
                  </a:lnTo>
                  <a:lnTo>
                    <a:pt x="9382" y="0"/>
                  </a:lnTo>
                  <a:lnTo>
                    <a:pt x="8984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4978029" y="3974720"/>
            <a:ext cx="584571" cy="437000"/>
            <a:chOff x="-522075" y="3957700"/>
            <a:chExt cx="429800" cy="321300"/>
          </a:xfrm>
        </p:grpSpPr>
        <p:sp>
          <p:nvSpPr>
            <p:cNvPr id="38" name="Google Shape;38;p2"/>
            <p:cNvSpPr/>
            <p:nvPr/>
          </p:nvSpPr>
          <p:spPr>
            <a:xfrm>
              <a:off x="-492700" y="3957700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extrusionOk="0">
                  <a:moveTo>
                    <a:pt x="7468" y="1"/>
                  </a:move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492700" y="3957700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fill="none" extrusionOk="0">
                  <a:moveTo>
                    <a:pt x="7791" y="1"/>
                  </a:moveTo>
                  <a:lnTo>
                    <a:pt x="7791" y="1"/>
                  </a:lnTo>
                  <a:lnTo>
                    <a:pt x="7468" y="1"/>
                  </a:ln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6199" y="9137"/>
                  </a:lnTo>
                  <a:lnTo>
                    <a:pt x="6199" y="9137"/>
                  </a:lnTo>
                  <a:lnTo>
                    <a:pt x="6255" y="9137"/>
                  </a:lnTo>
                  <a:lnTo>
                    <a:pt x="6255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948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7942" y="342"/>
                  </a:lnTo>
                  <a:lnTo>
                    <a:pt x="7942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lnTo>
                    <a:pt x="7980" y="1"/>
                  </a:lnTo>
                  <a:lnTo>
                    <a:pt x="779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522075" y="4131125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extrusionOk="0">
                  <a:moveTo>
                    <a:pt x="16016" y="1"/>
                  </a:move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16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522075" y="4131125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fill="none" extrusionOk="0">
                  <a:moveTo>
                    <a:pt x="16016" y="1"/>
                  </a:moveTo>
                  <a:lnTo>
                    <a:pt x="16016" y="1"/>
                  </a:ln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922" y="2635"/>
                  </a:lnTo>
                  <a:lnTo>
                    <a:pt x="1192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515" y="3375"/>
                  </a:lnTo>
                  <a:lnTo>
                    <a:pt x="9515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535" y="2958"/>
                  </a:lnTo>
                  <a:lnTo>
                    <a:pt x="5535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867" y="3280"/>
                  </a:lnTo>
                  <a:lnTo>
                    <a:pt x="3867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440" y="3337"/>
                  </a:lnTo>
                  <a:lnTo>
                    <a:pt x="544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724" y="3754"/>
                  </a:lnTo>
                  <a:lnTo>
                    <a:pt x="9724" y="3754"/>
                  </a:lnTo>
                  <a:lnTo>
                    <a:pt x="9781" y="3754"/>
                  </a:lnTo>
                  <a:lnTo>
                    <a:pt x="9781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73" y="20"/>
                  </a:lnTo>
                  <a:lnTo>
                    <a:pt x="16016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475625" y="4193675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extrusionOk="0">
                  <a:moveTo>
                    <a:pt x="171" y="1"/>
                  </a:move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475625" y="4193675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907" y="228"/>
                  </a:lnTo>
                  <a:lnTo>
                    <a:pt x="12907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482" y="3052"/>
                  </a:lnTo>
                  <a:lnTo>
                    <a:pt x="6482" y="3052"/>
                  </a:lnTo>
                  <a:lnTo>
                    <a:pt x="6331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77575" y="3989450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extrusionOk="0">
                  <a:moveTo>
                    <a:pt x="171" y="1"/>
                  </a:move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277575" y="3989450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55300" y="4043000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extrusionOk="0">
                  <a:moveTo>
                    <a:pt x="171" y="1"/>
                  </a:move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255300" y="4043000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588" y="418"/>
                  </a:lnTo>
                  <a:lnTo>
                    <a:pt x="626" y="418"/>
                  </a:lnTo>
                  <a:lnTo>
                    <a:pt x="626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683" y="76"/>
                  </a:lnTo>
                  <a:lnTo>
                    <a:pt x="209" y="1"/>
                  </a:lnTo>
                  <a:lnTo>
                    <a:pt x="209" y="1"/>
                  </a:lnTo>
                  <a:lnTo>
                    <a:pt x="17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23550" y="4008400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133" y="1"/>
                  </a:move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223550" y="4008400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fill="none" extrusionOk="0">
                  <a:moveTo>
                    <a:pt x="190" y="1"/>
                  </a:moveTo>
                  <a:lnTo>
                    <a:pt x="190" y="1"/>
                  </a:lnTo>
                  <a:lnTo>
                    <a:pt x="133" y="1"/>
                  </a:ln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285" y="456"/>
                  </a:lnTo>
                  <a:lnTo>
                    <a:pt x="285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304" y="58"/>
                  </a:lnTo>
                  <a:lnTo>
                    <a:pt x="247" y="1"/>
                  </a:lnTo>
                  <a:lnTo>
                    <a:pt x="190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7411722" y="4115397"/>
            <a:ext cx="551725" cy="484026"/>
            <a:chOff x="734050" y="4906100"/>
            <a:chExt cx="405650" cy="355875"/>
          </a:xfrm>
        </p:grpSpPr>
        <p:sp>
          <p:nvSpPr>
            <p:cNvPr id="51" name="Google Shape;51;p2"/>
            <p:cNvSpPr/>
            <p:nvPr/>
          </p:nvSpPr>
          <p:spPr>
            <a:xfrm>
              <a:off x="763450" y="4906100"/>
              <a:ext cx="337375" cy="227475"/>
            </a:xfrm>
            <a:custGeom>
              <a:avLst/>
              <a:gdLst/>
              <a:ahLst/>
              <a:cxnLst/>
              <a:rect l="l" t="t" r="r" b="b"/>
              <a:pathLst>
                <a:path w="13495" h="9099" extrusionOk="0">
                  <a:moveTo>
                    <a:pt x="6918" y="0"/>
                  </a:moveTo>
                  <a:lnTo>
                    <a:pt x="6747" y="19"/>
                  </a:lnTo>
                  <a:lnTo>
                    <a:pt x="6539" y="57"/>
                  </a:lnTo>
                  <a:lnTo>
                    <a:pt x="6349" y="114"/>
                  </a:lnTo>
                  <a:lnTo>
                    <a:pt x="6160" y="190"/>
                  </a:lnTo>
                  <a:lnTo>
                    <a:pt x="5781" y="379"/>
                  </a:lnTo>
                  <a:lnTo>
                    <a:pt x="5421" y="531"/>
                  </a:lnTo>
                  <a:lnTo>
                    <a:pt x="4928" y="759"/>
                  </a:lnTo>
                  <a:lnTo>
                    <a:pt x="4435" y="1005"/>
                  </a:lnTo>
                  <a:lnTo>
                    <a:pt x="3961" y="1251"/>
                  </a:lnTo>
                  <a:lnTo>
                    <a:pt x="3487" y="1517"/>
                  </a:lnTo>
                  <a:lnTo>
                    <a:pt x="3014" y="1820"/>
                  </a:lnTo>
                  <a:lnTo>
                    <a:pt x="2559" y="2123"/>
                  </a:lnTo>
                  <a:lnTo>
                    <a:pt x="2104" y="2426"/>
                  </a:lnTo>
                  <a:lnTo>
                    <a:pt x="1668" y="2768"/>
                  </a:lnTo>
                  <a:lnTo>
                    <a:pt x="1251" y="3109"/>
                  </a:lnTo>
                  <a:lnTo>
                    <a:pt x="834" y="3469"/>
                  </a:lnTo>
                  <a:lnTo>
                    <a:pt x="436" y="3848"/>
                  </a:lnTo>
                  <a:lnTo>
                    <a:pt x="38" y="4227"/>
                  </a:lnTo>
                  <a:lnTo>
                    <a:pt x="0" y="4284"/>
                  </a:lnTo>
                  <a:lnTo>
                    <a:pt x="0" y="4322"/>
                  </a:lnTo>
                  <a:lnTo>
                    <a:pt x="0" y="4379"/>
                  </a:lnTo>
                  <a:lnTo>
                    <a:pt x="19" y="4417"/>
                  </a:lnTo>
                  <a:lnTo>
                    <a:pt x="38" y="4454"/>
                  </a:lnTo>
                  <a:lnTo>
                    <a:pt x="76" y="4492"/>
                  </a:lnTo>
                  <a:lnTo>
                    <a:pt x="114" y="4511"/>
                  </a:lnTo>
                  <a:lnTo>
                    <a:pt x="227" y="4511"/>
                  </a:lnTo>
                  <a:lnTo>
                    <a:pt x="265" y="4473"/>
                  </a:lnTo>
                  <a:lnTo>
                    <a:pt x="910" y="3867"/>
                  </a:lnTo>
                  <a:lnTo>
                    <a:pt x="1573" y="3298"/>
                  </a:lnTo>
                  <a:lnTo>
                    <a:pt x="2255" y="2749"/>
                  </a:lnTo>
                  <a:lnTo>
                    <a:pt x="2976" y="2256"/>
                  </a:lnTo>
                  <a:lnTo>
                    <a:pt x="3696" y="1782"/>
                  </a:lnTo>
                  <a:lnTo>
                    <a:pt x="4473" y="1365"/>
                  </a:lnTo>
                  <a:lnTo>
                    <a:pt x="5250" y="986"/>
                  </a:lnTo>
                  <a:lnTo>
                    <a:pt x="6046" y="626"/>
                  </a:lnTo>
                  <a:lnTo>
                    <a:pt x="6293" y="550"/>
                  </a:lnTo>
                  <a:lnTo>
                    <a:pt x="6501" y="493"/>
                  </a:lnTo>
                  <a:lnTo>
                    <a:pt x="6710" y="455"/>
                  </a:lnTo>
                  <a:lnTo>
                    <a:pt x="6918" y="436"/>
                  </a:lnTo>
                  <a:lnTo>
                    <a:pt x="7202" y="455"/>
                  </a:lnTo>
                  <a:lnTo>
                    <a:pt x="7468" y="531"/>
                  </a:lnTo>
                  <a:lnTo>
                    <a:pt x="7752" y="645"/>
                  </a:lnTo>
                  <a:lnTo>
                    <a:pt x="8055" y="796"/>
                  </a:lnTo>
                  <a:lnTo>
                    <a:pt x="8756" y="1251"/>
                  </a:lnTo>
                  <a:lnTo>
                    <a:pt x="9439" y="1725"/>
                  </a:lnTo>
                  <a:lnTo>
                    <a:pt x="9837" y="2009"/>
                  </a:lnTo>
                  <a:lnTo>
                    <a:pt x="10216" y="2313"/>
                  </a:lnTo>
                  <a:lnTo>
                    <a:pt x="10595" y="2616"/>
                  </a:lnTo>
                  <a:lnTo>
                    <a:pt x="10955" y="2938"/>
                  </a:lnTo>
                  <a:lnTo>
                    <a:pt x="11656" y="3583"/>
                  </a:lnTo>
                  <a:lnTo>
                    <a:pt x="12339" y="4265"/>
                  </a:lnTo>
                  <a:lnTo>
                    <a:pt x="12907" y="4890"/>
                  </a:lnTo>
                  <a:lnTo>
                    <a:pt x="12983" y="4985"/>
                  </a:lnTo>
                  <a:lnTo>
                    <a:pt x="13040" y="5080"/>
                  </a:lnTo>
                  <a:lnTo>
                    <a:pt x="13059" y="5175"/>
                  </a:lnTo>
                  <a:lnTo>
                    <a:pt x="13078" y="5251"/>
                  </a:lnTo>
                  <a:lnTo>
                    <a:pt x="13059" y="5326"/>
                  </a:lnTo>
                  <a:lnTo>
                    <a:pt x="13040" y="5402"/>
                  </a:lnTo>
                  <a:lnTo>
                    <a:pt x="13002" y="5459"/>
                  </a:lnTo>
                  <a:lnTo>
                    <a:pt x="12945" y="5516"/>
                  </a:lnTo>
                  <a:lnTo>
                    <a:pt x="12813" y="5630"/>
                  </a:lnTo>
                  <a:lnTo>
                    <a:pt x="12680" y="5724"/>
                  </a:lnTo>
                  <a:lnTo>
                    <a:pt x="12396" y="5876"/>
                  </a:lnTo>
                  <a:lnTo>
                    <a:pt x="11600" y="6350"/>
                  </a:lnTo>
                  <a:lnTo>
                    <a:pt x="10803" y="6824"/>
                  </a:lnTo>
                  <a:lnTo>
                    <a:pt x="9913" y="7335"/>
                  </a:lnTo>
                  <a:lnTo>
                    <a:pt x="9003" y="7847"/>
                  </a:lnTo>
                  <a:lnTo>
                    <a:pt x="8529" y="8075"/>
                  </a:lnTo>
                  <a:lnTo>
                    <a:pt x="8074" y="8321"/>
                  </a:lnTo>
                  <a:lnTo>
                    <a:pt x="7600" y="8529"/>
                  </a:lnTo>
                  <a:lnTo>
                    <a:pt x="7127" y="8719"/>
                  </a:lnTo>
                  <a:lnTo>
                    <a:pt x="6937" y="8776"/>
                  </a:lnTo>
                  <a:lnTo>
                    <a:pt x="6766" y="8795"/>
                  </a:lnTo>
                  <a:lnTo>
                    <a:pt x="6558" y="8776"/>
                  </a:lnTo>
                  <a:lnTo>
                    <a:pt x="6349" y="8719"/>
                  </a:lnTo>
                  <a:lnTo>
                    <a:pt x="6141" y="8624"/>
                  </a:lnTo>
                  <a:lnTo>
                    <a:pt x="5932" y="8529"/>
                  </a:lnTo>
                  <a:lnTo>
                    <a:pt x="5534" y="8302"/>
                  </a:lnTo>
                  <a:lnTo>
                    <a:pt x="5155" y="8075"/>
                  </a:lnTo>
                  <a:lnTo>
                    <a:pt x="4416" y="7620"/>
                  </a:lnTo>
                  <a:lnTo>
                    <a:pt x="3658" y="7127"/>
                  </a:lnTo>
                  <a:lnTo>
                    <a:pt x="3241" y="6824"/>
                  </a:lnTo>
                  <a:lnTo>
                    <a:pt x="2824" y="6520"/>
                  </a:lnTo>
                  <a:lnTo>
                    <a:pt x="2028" y="5895"/>
                  </a:lnTo>
                  <a:lnTo>
                    <a:pt x="1232" y="5232"/>
                  </a:lnTo>
                  <a:lnTo>
                    <a:pt x="474" y="4549"/>
                  </a:lnTo>
                  <a:lnTo>
                    <a:pt x="417" y="4511"/>
                  </a:lnTo>
                  <a:lnTo>
                    <a:pt x="360" y="4492"/>
                  </a:lnTo>
                  <a:lnTo>
                    <a:pt x="322" y="4511"/>
                  </a:lnTo>
                  <a:lnTo>
                    <a:pt x="265" y="4530"/>
                  </a:lnTo>
                  <a:lnTo>
                    <a:pt x="227" y="4549"/>
                  </a:lnTo>
                  <a:lnTo>
                    <a:pt x="209" y="4587"/>
                  </a:lnTo>
                  <a:lnTo>
                    <a:pt x="190" y="4644"/>
                  </a:lnTo>
                  <a:lnTo>
                    <a:pt x="190" y="4682"/>
                  </a:lnTo>
                  <a:lnTo>
                    <a:pt x="209" y="4739"/>
                  </a:lnTo>
                  <a:lnTo>
                    <a:pt x="246" y="4777"/>
                  </a:lnTo>
                  <a:lnTo>
                    <a:pt x="1080" y="5535"/>
                  </a:lnTo>
                  <a:lnTo>
                    <a:pt x="1933" y="6236"/>
                  </a:lnTo>
                  <a:lnTo>
                    <a:pt x="2824" y="6918"/>
                  </a:lnTo>
                  <a:lnTo>
                    <a:pt x="3753" y="7582"/>
                  </a:lnTo>
                  <a:lnTo>
                    <a:pt x="4416" y="8056"/>
                  </a:lnTo>
                  <a:lnTo>
                    <a:pt x="4776" y="8302"/>
                  </a:lnTo>
                  <a:lnTo>
                    <a:pt x="5174" y="8548"/>
                  </a:lnTo>
                  <a:lnTo>
                    <a:pt x="5553" y="8757"/>
                  </a:lnTo>
                  <a:lnTo>
                    <a:pt x="5762" y="8852"/>
                  </a:lnTo>
                  <a:lnTo>
                    <a:pt x="5970" y="8928"/>
                  </a:lnTo>
                  <a:lnTo>
                    <a:pt x="6160" y="9003"/>
                  </a:lnTo>
                  <a:lnTo>
                    <a:pt x="6368" y="9060"/>
                  </a:lnTo>
                  <a:lnTo>
                    <a:pt x="6577" y="9079"/>
                  </a:lnTo>
                  <a:lnTo>
                    <a:pt x="6785" y="9098"/>
                  </a:lnTo>
                  <a:lnTo>
                    <a:pt x="6994" y="9079"/>
                  </a:lnTo>
                  <a:lnTo>
                    <a:pt x="7202" y="9041"/>
                  </a:lnTo>
                  <a:lnTo>
                    <a:pt x="7449" y="8965"/>
                  </a:lnTo>
                  <a:lnTo>
                    <a:pt x="7676" y="8871"/>
                  </a:lnTo>
                  <a:lnTo>
                    <a:pt x="7923" y="8757"/>
                  </a:lnTo>
                  <a:lnTo>
                    <a:pt x="8150" y="8643"/>
                  </a:lnTo>
                  <a:lnTo>
                    <a:pt x="8624" y="8397"/>
                  </a:lnTo>
                  <a:lnTo>
                    <a:pt x="9060" y="8150"/>
                  </a:lnTo>
                  <a:lnTo>
                    <a:pt x="10159" y="7563"/>
                  </a:lnTo>
                  <a:lnTo>
                    <a:pt x="11239" y="6956"/>
                  </a:lnTo>
                  <a:lnTo>
                    <a:pt x="12263" y="6369"/>
                  </a:lnTo>
                  <a:lnTo>
                    <a:pt x="12775" y="6047"/>
                  </a:lnTo>
                  <a:lnTo>
                    <a:pt x="13267" y="5705"/>
                  </a:lnTo>
                  <a:lnTo>
                    <a:pt x="13362" y="5611"/>
                  </a:lnTo>
                  <a:lnTo>
                    <a:pt x="13438" y="5516"/>
                  </a:lnTo>
                  <a:lnTo>
                    <a:pt x="13476" y="5421"/>
                  </a:lnTo>
                  <a:lnTo>
                    <a:pt x="13495" y="5326"/>
                  </a:lnTo>
                  <a:lnTo>
                    <a:pt x="13476" y="5213"/>
                  </a:lnTo>
                  <a:lnTo>
                    <a:pt x="13457" y="5118"/>
                  </a:lnTo>
                  <a:lnTo>
                    <a:pt x="13400" y="5004"/>
                  </a:lnTo>
                  <a:lnTo>
                    <a:pt x="13343" y="4909"/>
                  </a:lnTo>
                  <a:lnTo>
                    <a:pt x="13211" y="4701"/>
                  </a:lnTo>
                  <a:lnTo>
                    <a:pt x="13059" y="4511"/>
                  </a:lnTo>
                  <a:lnTo>
                    <a:pt x="12888" y="4322"/>
                  </a:lnTo>
                  <a:lnTo>
                    <a:pt x="12718" y="4132"/>
                  </a:lnTo>
                  <a:lnTo>
                    <a:pt x="11998" y="3450"/>
                  </a:lnTo>
                  <a:lnTo>
                    <a:pt x="11581" y="3052"/>
                  </a:lnTo>
                  <a:lnTo>
                    <a:pt x="11164" y="2692"/>
                  </a:lnTo>
                  <a:lnTo>
                    <a:pt x="10747" y="2332"/>
                  </a:lnTo>
                  <a:lnTo>
                    <a:pt x="10311" y="1972"/>
                  </a:lnTo>
                  <a:lnTo>
                    <a:pt x="9913" y="1668"/>
                  </a:lnTo>
                  <a:lnTo>
                    <a:pt x="9515" y="1365"/>
                  </a:lnTo>
                  <a:lnTo>
                    <a:pt x="8681" y="815"/>
                  </a:lnTo>
                  <a:lnTo>
                    <a:pt x="8283" y="531"/>
                  </a:lnTo>
                  <a:lnTo>
                    <a:pt x="8074" y="398"/>
                  </a:lnTo>
                  <a:lnTo>
                    <a:pt x="7866" y="285"/>
                  </a:lnTo>
                  <a:lnTo>
                    <a:pt x="7638" y="171"/>
                  </a:lnTo>
                  <a:lnTo>
                    <a:pt x="7411" y="76"/>
                  </a:lnTo>
                  <a:lnTo>
                    <a:pt x="7183" y="19"/>
                  </a:lnTo>
                  <a:lnTo>
                    <a:pt x="693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3450" y="4906100"/>
              <a:ext cx="337375" cy="227475"/>
            </a:xfrm>
            <a:custGeom>
              <a:avLst/>
              <a:gdLst/>
              <a:ahLst/>
              <a:cxnLst/>
              <a:rect l="l" t="t" r="r" b="b"/>
              <a:pathLst>
                <a:path w="13495" h="9099" fill="none" extrusionOk="0">
                  <a:moveTo>
                    <a:pt x="6937" y="0"/>
                  </a:moveTo>
                  <a:lnTo>
                    <a:pt x="6937" y="0"/>
                  </a:lnTo>
                  <a:lnTo>
                    <a:pt x="6918" y="0"/>
                  </a:lnTo>
                  <a:lnTo>
                    <a:pt x="6918" y="0"/>
                  </a:lnTo>
                  <a:lnTo>
                    <a:pt x="6747" y="19"/>
                  </a:lnTo>
                  <a:lnTo>
                    <a:pt x="6539" y="57"/>
                  </a:lnTo>
                  <a:lnTo>
                    <a:pt x="6349" y="114"/>
                  </a:lnTo>
                  <a:lnTo>
                    <a:pt x="6160" y="190"/>
                  </a:lnTo>
                  <a:lnTo>
                    <a:pt x="5781" y="379"/>
                  </a:lnTo>
                  <a:lnTo>
                    <a:pt x="5421" y="531"/>
                  </a:lnTo>
                  <a:lnTo>
                    <a:pt x="5421" y="531"/>
                  </a:lnTo>
                  <a:lnTo>
                    <a:pt x="4928" y="759"/>
                  </a:lnTo>
                  <a:lnTo>
                    <a:pt x="4435" y="1005"/>
                  </a:lnTo>
                  <a:lnTo>
                    <a:pt x="3961" y="1251"/>
                  </a:lnTo>
                  <a:lnTo>
                    <a:pt x="3487" y="1517"/>
                  </a:lnTo>
                  <a:lnTo>
                    <a:pt x="3487" y="1517"/>
                  </a:lnTo>
                  <a:lnTo>
                    <a:pt x="3014" y="1820"/>
                  </a:lnTo>
                  <a:lnTo>
                    <a:pt x="2559" y="2123"/>
                  </a:lnTo>
                  <a:lnTo>
                    <a:pt x="2104" y="2426"/>
                  </a:lnTo>
                  <a:lnTo>
                    <a:pt x="1668" y="2768"/>
                  </a:lnTo>
                  <a:lnTo>
                    <a:pt x="1251" y="3109"/>
                  </a:lnTo>
                  <a:lnTo>
                    <a:pt x="834" y="3469"/>
                  </a:lnTo>
                  <a:lnTo>
                    <a:pt x="436" y="3848"/>
                  </a:lnTo>
                  <a:lnTo>
                    <a:pt x="38" y="4227"/>
                  </a:lnTo>
                  <a:lnTo>
                    <a:pt x="38" y="4227"/>
                  </a:lnTo>
                  <a:lnTo>
                    <a:pt x="0" y="4284"/>
                  </a:lnTo>
                  <a:lnTo>
                    <a:pt x="0" y="4322"/>
                  </a:lnTo>
                  <a:lnTo>
                    <a:pt x="0" y="4379"/>
                  </a:lnTo>
                  <a:lnTo>
                    <a:pt x="19" y="4417"/>
                  </a:lnTo>
                  <a:lnTo>
                    <a:pt x="38" y="4454"/>
                  </a:lnTo>
                  <a:lnTo>
                    <a:pt x="76" y="4492"/>
                  </a:lnTo>
                  <a:lnTo>
                    <a:pt x="114" y="4511"/>
                  </a:lnTo>
                  <a:lnTo>
                    <a:pt x="171" y="4511"/>
                  </a:lnTo>
                  <a:lnTo>
                    <a:pt x="171" y="4511"/>
                  </a:lnTo>
                  <a:lnTo>
                    <a:pt x="227" y="4511"/>
                  </a:lnTo>
                  <a:lnTo>
                    <a:pt x="265" y="4473"/>
                  </a:lnTo>
                  <a:lnTo>
                    <a:pt x="265" y="4473"/>
                  </a:lnTo>
                  <a:lnTo>
                    <a:pt x="910" y="3867"/>
                  </a:lnTo>
                  <a:lnTo>
                    <a:pt x="1573" y="3298"/>
                  </a:lnTo>
                  <a:lnTo>
                    <a:pt x="2255" y="2749"/>
                  </a:lnTo>
                  <a:lnTo>
                    <a:pt x="2976" y="2256"/>
                  </a:lnTo>
                  <a:lnTo>
                    <a:pt x="3696" y="1782"/>
                  </a:lnTo>
                  <a:lnTo>
                    <a:pt x="4473" y="1365"/>
                  </a:lnTo>
                  <a:lnTo>
                    <a:pt x="5250" y="986"/>
                  </a:lnTo>
                  <a:lnTo>
                    <a:pt x="6046" y="626"/>
                  </a:lnTo>
                  <a:lnTo>
                    <a:pt x="6046" y="626"/>
                  </a:lnTo>
                  <a:lnTo>
                    <a:pt x="6293" y="550"/>
                  </a:lnTo>
                  <a:lnTo>
                    <a:pt x="6501" y="493"/>
                  </a:lnTo>
                  <a:lnTo>
                    <a:pt x="6710" y="455"/>
                  </a:lnTo>
                  <a:lnTo>
                    <a:pt x="6918" y="436"/>
                  </a:lnTo>
                  <a:lnTo>
                    <a:pt x="6918" y="436"/>
                  </a:lnTo>
                  <a:lnTo>
                    <a:pt x="7202" y="455"/>
                  </a:lnTo>
                  <a:lnTo>
                    <a:pt x="7468" y="531"/>
                  </a:lnTo>
                  <a:lnTo>
                    <a:pt x="7752" y="645"/>
                  </a:lnTo>
                  <a:lnTo>
                    <a:pt x="8055" y="796"/>
                  </a:lnTo>
                  <a:lnTo>
                    <a:pt x="8055" y="796"/>
                  </a:lnTo>
                  <a:lnTo>
                    <a:pt x="8756" y="1251"/>
                  </a:lnTo>
                  <a:lnTo>
                    <a:pt x="9439" y="1725"/>
                  </a:lnTo>
                  <a:lnTo>
                    <a:pt x="9439" y="1725"/>
                  </a:lnTo>
                  <a:lnTo>
                    <a:pt x="9837" y="2009"/>
                  </a:lnTo>
                  <a:lnTo>
                    <a:pt x="10216" y="2313"/>
                  </a:lnTo>
                  <a:lnTo>
                    <a:pt x="10595" y="2616"/>
                  </a:lnTo>
                  <a:lnTo>
                    <a:pt x="10955" y="2938"/>
                  </a:lnTo>
                  <a:lnTo>
                    <a:pt x="11656" y="3583"/>
                  </a:lnTo>
                  <a:lnTo>
                    <a:pt x="12339" y="4265"/>
                  </a:lnTo>
                  <a:lnTo>
                    <a:pt x="12339" y="4265"/>
                  </a:lnTo>
                  <a:lnTo>
                    <a:pt x="12907" y="4890"/>
                  </a:lnTo>
                  <a:lnTo>
                    <a:pt x="12907" y="4890"/>
                  </a:lnTo>
                  <a:lnTo>
                    <a:pt x="12983" y="4985"/>
                  </a:lnTo>
                  <a:lnTo>
                    <a:pt x="13040" y="5080"/>
                  </a:lnTo>
                  <a:lnTo>
                    <a:pt x="13059" y="5175"/>
                  </a:lnTo>
                  <a:lnTo>
                    <a:pt x="13078" y="5251"/>
                  </a:lnTo>
                  <a:lnTo>
                    <a:pt x="13059" y="5326"/>
                  </a:lnTo>
                  <a:lnTo>
                    <a:pt x="13040" y="5402"/>
                  </a:lnTo>
                  <a:lnTo>
                    <a:pt x="13002" y="5459"/>
                  </a:lnTo>
                  <a:lnTo>
                    <a:pt x="12945" y="5516"/>
                  </a:lnTo>
                  <a:lnTo>
                    <a:pt x="12813" y="5630"/>
                  </a:lnTo>
                  <a:lnTo>
                    <a:pt x="12680" y="5724"/>
                  </a:lnTo>
                  <a:lnTo>
                    <a:pt x="12396" y="5876"/>
                  </a:lnTo>
                  <a:lnTo>
                    <a:pt x="12396" y="5876"/>
                  </a:lnTo>
                  <a:lnTo>
                    <a:pt x="11600" y="6350"/>
                  </a:lnTo>
                  <a:lnTo>
                    <a:pt x="10803" y="6824"/>
                  </a:lnTo>
                  <a:lnTo>
                    <a:pt x="10803" y="6824"/>
                  </a:lnTo>
                  <a:lnTo>
                    <a:pt x="9913" y="7335"/>
                  </a:lnTo>
                  <a:lnTo>
                    <a:pt x="9003" y="7847"/>
                  </a:lnTo>
                  <a:lnTo>
                    <a:pt x="8529" y="8075"/>
                  </a:lnTo>
                  <a:lnTo>
                    <a:pt x="8074" y="8321"/>
                  </a:lnTo>
                  <a:lnTo>
                    <a:pt x="7600" y="8529"/>
                  </a:lnTo>
                  <a:lnTo>
                    <a:pt x="7127" y="8719"/>
                  </a:lnTo>
                  <a:lnTo>
                    <a:pt x="7127" y="8719"/>
                  </a:lnTo>
                  <a:lnTo>
                    <a:pt x="6937" y="8776"/>
                  </a:lnTo>
                  <a:lnTo>
                    <a:pt x="6766" y="8795"/>
                  </a:lnTo>
                  <a:lnTo>
                    <a:pt x="6766" y="8795"/>
                  </a:lnTo>
                  <a:lnTo>
                    <a:pt x="6558" y="8776"/>
                  </a:lnTo>
                  <a:lnTo>
                    <a:pt x="6349" y="8719"/>
                  </a:lnTo>
                  <a:lnTo>
                    <a:pt x="6141" y="8624"/>
                  </a:lnTo>
                  <a:lnTo>
                    <a:pt x="5932" y="8529"/>
                  </a:lnTo>
                  <a:lnTo>
                    <a:pt x="5534" y="8302"/>
                  </a:lnTo>
                  <a:lnTo>
                    <a:pt x="5155" y="8075"/>
                  </a:lnTo>
                  <a:lnTo>
                    <a:pt x="5155" y="8075"/>
                  </a:lnTo>
                  <a:lnTo>
                    <a:pt x="4416" y="7620"/>
                  </a:lnTo>
                  <a:lnTo>
                    <a:pt x="3658" y="7127"/>
                  </a:lnTo>
                  <a:lnTo>
                    <a:pt x="3658" y="7127"/>
                  </a:lnTo>
                  <a:lnTo>
                    <a:pt x="3241" y="6824"/>
                  </a:lnTo>
                  <a:lnTo>
                    <a:pt x="2824" y="6520"/>
                  </a:lnTo>
                  <a:lnTo>
                    <a:pt x="2028" y="5895"/>
                  </a:lnTo>
                  <a:lnTo>
                    <a:pt x="1232" y="5232"/>
                  </a:lnTo>
                  <a:lnTo>
                    <a:pt x="474" y="4549"/>
                  </a:lnTo>
                  <a:lnTo>
                    <a:pt x="474" y="4549"/>
                  </a:lnTo>
                  <a:lnTo>
                    <a:pt x="417" y="4511"/>
                  </a:lnTo>
                  <a:lnTo>
                    <a:pt x="360" y="4492"/>
                  </a:lnTo>
                  <a:lnTo>
                    <a:pt x="360" y="4492"/>
                  </a:lnTo>
                  <a:lnTo>
                    <a:pt x="322" y="4511"/>
                  </a:lnTo>
                  <a:lnTo>
                    <a:pt x="265" y="4530"/>
                  </a:lnTo>
                  <a:lnTo>
                    <a:pt x="227" y="4549"/>
                  </a:lnTo>
                  <a:lnTo>
                    <a:pt x="209" y="4587"/>
                  </a:lnTo>
                  <a:lnTo>
                    <a:pt x="190" y="4644"/>
                  </a:lnTo>
                  <a:lnTo>
                    <a:pt x="190" y="4682"/>
                  </a:lnTo>
                  <a:lnTo>
                    <a:pt x="209" y="4739"/>
                  </a:lnTo>
                  <a:lnTo>
                    <a:pt x="246" y="4777"/>
                  </a:lnTo>
                  <a:lnTo>
                    <a:pt x="246" y="4777"/>
                  </a:lnTo>
                  <a:lnTo>
                    <a:pt x="1080" y="5535"/>
                  </a:lnTo>
                  <a:lnTo>
                    <a:pt x="1933" y="6236"/>
                  </a:lnTo>
                  <a:lnTo>
                    <a:pt x="2824" y="6918"/>
                  </a:lnTo>
                  <a:lnTo>
                    <a:pt x="3753" y="7582"/>
                  </a:lnTo>
                  <a:lnTo>
                    <a:pt x="3753" y="7582"/>
                  </a:lnTo>
                  <a:lnTo>
                    <a:pt x="4416" y="8056"/>
                  </a:lnTo>
                  <a:lnTo>
                    <a:pt x="4776" y="8302"/>
                  </a:lnTo>
                  <a:lnTo>
                    <a:pt x="5174" y="8548"/>
                  </a:lnTo>
                  <a:lnTo>
                    <a:pt x="5553" y="8757"/>
                  </a:lnTo>
                  <a:lnTo>
                    <a:pt x="5762" y="8852"/>
                  </a:lnTo>
                  <a:lnTo>
                    <a:pt x="5970" y="8928"/>
                  </a:lnTo>
                  <a:lnTo>
                    <a:pt x="6160" y="9003"/>
                  </a:lnTo>
                  <a:lnTo>
                    <a:pt x="6368" y="9060"/>
                  </a:lnTo>
                  <a:lnTo>
                    <a:pt x="6577" y="9079"/>
                  </a:lnTo>
                  <a:lnTo>
                    <a:pt x="6785" y="9098"/>
                  </a:lnTo>
                  <a:lnTo>
                    <a:pt x="6785" y="9098"/>
                  </a:lnTo>
                  <a:lnTo>
                    <a:pt x="6994" y="9079"/>
                  </a:lnTo>
                  <a:lnTo>
                    <a:pt x="7202" y="9041"/>
                  </a:lnTo>
                  <a:lnTo>
                    <a:pt x="7202" y="9041"/>
                  </a:lnTo>
                  <a:lnTo>
                    <a:pt x="7449" y="8965"/>
                  </a:lnTo>
                  <a:lnTo>
                    <a:pt x="7676" y="8871"/>
                  </a:lnTo>
                  <a:lnTo>
                    <a:pt x="7923" y="8757"/>
                  </a:lnTo>
                  <a:lnTo>
                    <a:pt x="8150" y="8643"/>
                  </a:lnTo>
                  <a:lnTo>
                    <a:pt x="8624" y="8397"/>
                  </a:lnTo>
                  <a:lnTo>
                    <a:pt x="9060" y="8150"/>
                  </a:lnTo>
                  <a:lnTo>
                    <a:pt x="9060" y="8150"/>
                  </a:lnTo>
                  <a:lnTo>
                    <a:pt x="10159" y="7563"/>
                  </a:lnTo>
                  <a:lnTo>
                    <a:pt x="11239" y="6956"/>
                  </a:lnTo>
                  <a:lnTo>
                    <a:pt x="11239" y="6956"/>
                  </a:lnTo>
                  <a:lnTo>
                    <a:pt x="12263" y="6369"/>
                  </a:lnTo>
                  <a:lnTo>
                    <a:pt x="12775" y="6047"/>
                  </a:lnTo>
                  <a:lnTo>
                    <a:pt x="13267" y="5705"/>
                  </a:lnTo>
                  <a:lnTo>
                    <a:pt x="13267" y="5705"/>
                  </a:lnTo>
                  <a:lnTo>
                    <a:pt x="13362" y="5611"/>
                  </a:lnTo>
                  <a:lnTo>
                    <a:pt x="13438" y="5516"/>
                  </a:lnTo>
                  <a:lnTo>
                    <a:pt x="13476" y="5421"/>
                  </a:lnTo>
                  <a:lnTo>
                    <a:pt x="13495" y="5326"/>
                  </a:lnTo>
                  <a:lnTo>
                    <a:pt x="13476" y="5213"/>
                  </a:lnTo>
                  <a:lnTo>
                    <a:pt x="13457" y="5118"/>
                  </a:lnTo>
                  <a:lnTo>
                    <a:pt x="13400" y="5004"/>
                  </a:lnTo>
                  <a:lnTo>
                    <a:pt x="13343" y="4909"/>
                  </a:lnTo>
                  <a:lnTo>
                    <a:pt x="13343" y="4909"/>
                  </a:lnTo>
                  <a:lnTo>
                    <a:pt x="13211" y="4701"/>
                  </a:lnTo>
                  <a:lnTo>
                    <a:pt x="13059" y="4511"/>
                  </a:lnTo>
                  <a:lnTo>
                    <a:pt x="12888" y="4322"/>
                  </a:lnTo>
                  <a:lnTo>
                    <a:pt x="12718" y="4132"/>
                  </a:lnTo>
                  <a:lnTo>
                    <a:pt x="11998" y="3450"/>
                  </a:lnTo>
                  <a:lnTo>
                    <a:pt x="11998" y="3450"/>
                  </a:lnTo>
                  <a:lnTo>
                    <a:pt x="11581" y="3052"/>
                  </a:lnTo>
                  <a:lnTo>
                    <a:pt x="11164" y="2692"/>
                  </a:lnTo>
                  <a:lnTo>
                    <a:pt x="10747" y="2332"/>
                  </a:lnTo>
                  <a:lnTo>
                    <a:pt x="10311" y="1972"/>
                  </a:lnTo>
                  <a:lnTo>
                    <a:pt x="10311" y="1972"/>
                  </a:lnTo>
                  <a:lnTo>
                    <a:pt x="9913" y="1668"/>
                  </a:lnTo>
                  <a:lnTo>
                    <a:pt x="9515" y="1365"/>
                  </a:lnTo>
                  <a:lnTo>
                    <a:pt x="8681" y="815"/>
                  </a:lnTo>
                  <a:lnTo>
                    <a:pt x="8681" y="815"/>
                  </a:lnTo>
                  <a:lnTo>
                    <a:pt x="8283" y="531"/>
                  </a:lnTo>
                  <a:lnTo>
                    <a:pt x="8074" y="398"/>
                  </a:lnTo>
                  <a:lnTo>
                    <a:pt x="7866" y="285"/>
                  </a:lnTo>
                  <a:lnTo>
                    <a:pt x="7638" y="171"/>
                  </a:lnTo>
                  <a:lnTo>
                    <a:pt x="7411" y="76"/>
                  </a:lnTo>
                  <a:lnTo>
                    <a:pt x="7183" y="19"/>
                  </a:lnTo>
                  <a:lnTo>
                    <a:pt x="6937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53950" y="5029300"/>
              <a:ext cx="340250" cy="155925"/>
            </a:xfrm>
            <a:custGeom>
              <a:avLst/>
              <a:gdLst/>
              <a:ahLst/>
              <a:cxnLst/>
              <a:rect l="l" t="t" r="r" b="b"/>
              <a:pathLst>
                <a:path w="13610" h="6237" extrusionOk="0">
                  <a:moveTo>
                    <a:pt x="513" y="0"/>
                  </a:moveTo>
                  <a:lnTo>
                    <a:pt x="475" y="19"/>
                  </a:lnTo>
                  <a:lnTo>
                    <a:pt x="437" y="57"/>
                  </a:lnTo>
                  <a:lnTo>
                    <a:pt x="399" y="114"/>
                  </a:lnTo>
                  <a:lnTo>
                    <a:pt x="247" y="512"/>
                  </a:lnTo>
                  <a:lnTo>
                    <a:pt x="172" y="758"/>
                  </a:lnTo>
                  <a:lnTo>
                    <a:pt x="96" y="1024"/>
                  </a:lnTo>
                  <a:lnTo>
                    <a:pt x="20" y="1308"/>
                  </a:lnTo>
                  <a:lnTo>
                    <a:pt x="1" y="1573"/>
                  </a:lnTo>
                  <a:lnTo>
                    <a:pt x="1" y="1687"/>
                  </a:lnTo>
                  <a:lnTo>
                    <a:pt x="1" y="1801"/>
                  </a:lnTo>
                  <a:lnTo>
                    <a:pt x="20" y="1896"/>
                  </a:lnTo>
                  <a:lnTo>
                    <a:pt x="58" y="1971"/>
                  </a:lnTo>
                  <a:lnTo>
                    <a:pt x="134" y="2066"/>
                  </a:lnTo>
                  <a:lnTo>
                    <a:pt x="228" y="2142"/>
                  </a:lnTo>
                  <a:lnTo>
                    <a:pt x="456" y="2313"/>
                  </a:lnTo>
                  <a:lnTo>
                    <a:pt x="702" y="2445"/>
                  </a:lnTo>
                  <a:lnTo>
                    <a:pt x="892" y="2578"/>
                  </a:lnTo>
                  <a:lnTo>
                    <a:pt x="2200" y="3469"/>
                  </a:lnTo>
                  <a:lnTo>
                    <a:pt x="4531" y="5080"/>
                  </a:lnTo>
                  <a:lnTo>
                    <a:pt x="5024" y="5421"/>
                  </a:lnTo>
                  <a:lnTo>
                    <a:pt x="5270" y="5573"/>
                  </a:lnTo>
                  <a:lnTo>
                    <a:pt x="5535" y="5724"/>
                  </a:lnTo>
                  <a:lnTo>
                    <a:pt x="5801" y="5876"/>
                  </a:lnTo>
                  <a:lnTo>
                    <a:pt x="6066" y="5990"/>
                  </a:lnTo>
                  <a:lnTo>
                    <a:pt x="6350" y="6103"/>
                  </a:lnTo>
                  <a:lnTo>
                    <a:pt x="6635" y="6179"/>
                  </a:lnTo>
                  <a:lnTo>
                    <a:pt x="6900" y="6217"/>
                  </a:lnTo>
                  <a:lnTo>
                    <a:pt x="7184" y="6236"/>
                  </a:lnTo>
                  <a:lnTo>
                    <a:pt x="7431" y="6236"/>
                  </a:lnTo>
                  <a:lnTo>
                    <a:pt x="7677" y="6198"/>
                  </a:lnTo>
                  <a:lnTo>
                    <a:pt x="7923" y="6160"/>
                  </a:lnTo>
                  <a:lnTo>
                    <a:pt x="8189" y="6084"/>
                  </a:lnTo>
                  <a:lnTo>
                    <a:pt x="8435" y="6009"/>
                  </a:lnTo>
                  <a:lnTo>
                    <a:pt x="8682" y="5933"/>
                  </a:lnTo>
                  <a:lnTo>
                    <a:pt x="9193" y="5724"/>
                  </a:lnTo>
                  <a:lnTo>
                    <a:pt x="9686" y="5478"/>
                  </a:lnTo>
                  <a:lnTo>
                    <a:pt x="10141" y="5231"/>
                  </a:lnTo>
                  <a:lnTo>
                    <a:pt x="10975" y="4758"/>
                  </a:lnTo>
                  <a:lnTo>
                    <a:pt x="11411" y="4492"/>
                  </a:lnTo>
                  <a:lnTo>
                    <a:pt x="11866" y="4189"/>
                  </a:lnTo>
                  <a:lnTo>
                    <a:pt x="12321" y="3867"/>
                  </a:lnTo>
                  <a:lnTo>
                    <a:pt x="12529" y="3696"/>
                  </a:lnTo>
                  <a:lnTo>
                    <a:pt x="12738" y="3507"/>
                  </a:lnTo>
                  <a:lnTo>
                    <a:pt x="12927" y="3298"/>
                  </a:lnTo>
                  <a:lnTo>
                    <a:pt x="13098" y="3090"/>
                  </a:lnTo>
                  <a:lnTo>
                    <a:pt x="13249" y="2881"/>
                  </a:lnTo>
                  <a:lnTo>
                    <a:pt x="13382" y="2654"/>
                  </a:lnTo>
                  <a:lnTo>
                    <a:pt x="13477" y="2426"/>
                  </a:lnTo>
                  <a:lnTo>
                    <a:pt x="13553" y="2161"/>
                  </a:lnTo>
                  <a:lnTo>
                    <a:pt x="13591" y="1915"/>
                  </a:lnTo>
                  <a:lnTo>
                    <a:pt x="13610" y="1649"/>
                  </a:lnTo>
                  <a:lnTo>
                    <a:pt x="13591" y="1573"/>
                  </a:lnTo>
                  <a:lnTo>
                    <a:pt x="13553" y="1517"/>
                  </a:lnTo>
                  <a:lnTo>
                    <a:pt x="13496" y="1498"/>
                  </a:lnTo>
                  <a:lnTo>
                    <a:pt x="13420" y="1479"/>
                  </a:lnTo>
                  <a:lnTo>
                    <a:pt x="13363" y="1498"/>
                  </a:lnTo>
                  <a:lnTo>
                    <a:pt x="13325" y="1517"/>
                  </a:lnTo>
                  <a:lnTo>
                    <a:pt x="13287" y="1573"/>
                  </a:lnTo>
                  <a:lnTo>
                    <a:pt x="13268" y="1649"/>
                  </a:lnTo>
                  <a:lnTo>
                    <a:pt x="13268" y="1896"/>
                  </a:lnTo>
                  <a:lnTo>
                    <a:pt x="13211" y="2161"/>
                  </a:lnTo>
                  <a:lnTo>
                    <a:pt x="13136" y="2388"/>
                  </a:lnTo>
                  <a:lnTo>
                    <a:pt x="13022" y="2616"/>
                  </a:lnTo>
                  <a:lnTo>
                    <a:pt x="12889" y="2843"/>
                  </a:lnTo>
                  <a:lnTo>
                    <a:pt x="12719" y="3033"/>
                  </a:lnTo>
                  <a:lnTo>
                    <a:pt x="12548" y="3241"/>
                  </a:lnTo>
                  <a:lnTo>
                    <a:pt x="12340" y="3431"/>
                  </a:lnTo>
                  <a:lnTo>
                    <a:pt x="12131" y="3601"/>
                  </a:lnTo>
                  <a:lnTo>
                    <a:pt x="11904" y="3772"/>
                  </a:lnTo>
                  <a:lnTo>
                    <a:pt x="11449" y="4075"/>
                  </a:lnTo>
                  <a:lnTo>
                    <a:pt x="10994" y="4360"/>
                  </a:lnTo>
                  <a:lnTo>
                    <a:pt x="10577" y="4606"/>
                  </a:lnTo>
                  <a:lnTo>
                    <a:pt x="10198" y="4833"/>
                  </a:lnTo>
                  <a:lnTo>
                    <a:pt x="9781" y="5042"/>
                  </a:lnTo>
                  <a:lnTo>
                    <a:pt x="9364" y="5250"/>
                  </a:lnTo>
                  <a:lnTo>
                    <a:pt x="8928" y="5440"/>
                  </a:lnTo>
                  <a:lnTo>
                    <a:pt x="8492" y="5611"/>
                  </a:lnTo>
                  <a:lnTo>
                    <a:pt x="8037" y="5743"/>
                  </a:lnTo>
                  <a:lnTo>
                    <a:pt x="7810" y="5781"/>
                  </a:lnTo>
                  <a:lnTo>
                    <a:pt x="7582" y="5819"/>
                  </a:lnTo>
                  <a:lnTo>
                    <a:pt x="7355" y="5838"/>
                  </a:lnTo>
                  <a:lnTo>
                    <a:pt x="7146" y="5857"/>
                  </a:lnTo>
                  <a:lnTo>
                    <a:pt x="6862" y="5838"/>
                  </a:lnTo>
                  <a:lnTo>
                    <a:pt x="6578" y="5800"/>
                  </a:lnTo>
                  <a:lnTo>
                    <a:pt x="6312" y="5743"/>
                  </a:lnTo>
                  <a:lnTo>
                    <a:pt x="6047" y="5648"/>
                  </a:lnTo>
                  <a:lnTo>
                    <a:pt x="5630" y="5440"/>
                  </a:lnTo>
                  <a:lnTo>
                    <a:pt x="5213" y="5213"/>
                  </a:lnTo>
                  <a:lnTo>
                    <a:pt x="4815" y="4947"/>
                  </a:lnTo>
                  <a:lnTo>
                    <a:pt x="4417" y="4663"/>
                  </a:lnTo>
                  <a:lnTo>
                    <a:pt x="3640" y="4094"/>
                  </a:lnTo>
                  <a:lnTo>
                    <a:pt x="2882" y="3545"/>
                  </a:lnTo>
                  <a:lnTo>
                    <a:pt x="1062" y="2294"/>
                  </a:lnTo>
                  <a:lnTo>
                    <a:pt x="873" y="2161"/>
                  </a:lnTo>
                  <a:lnTo>
                    <a:pt x="645" y="2009"/>
                  </a:lnTo>
                  <a:lnTo>
                    <a:pt x="532" y="1934"/>
                  </a:lnTo>
                  <a:lnTo>
                    <a:pt x="456" y="1820"/>
                  </a:lnTo>
                  <a:lnTo>
                    <a:pt x="399" y="1725"/>
                  </a:lnTo>
                  <a:lnTo>
                    <a:pt x="380" y="1592"/>
                  </a:lnTo>
                  <a:lnTo>
                    <a:pt x="399" y="1422"/>
                  </a:lnTo>
                  <a:lnTo>
                    <a:pt x="418" y="1232"/>
                  </a:lnTo>
                  <a:lnTo>
                    <a:pt x="494" y="891"/>
                  </a:lnTo>
                  <a:lnTo>
                    <a:pt x="589" y="531"/>
                  </a:lnTo>
                  <a:lnTo>
                    <a:pt x="721" y="190"/>
                  </a:lnTo>
                  <a:lnTo>
                    <a:pt x="740" y="152"/>
                  </a:lnTo>
                  <a:lnTo>
                    <a:pt x="740" y="114"/>
                  </a:lnTo>
                  <a:lnTo>
                    <a:pt x="702" y="57"/>
                  </a:lnTo>
                  <a:lnTo>
                    <a:pt x="645" y="19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53950" y="5029300"/>
              <a:ext cx="340250" cy="155925"/>
            </a:xfrm>
            <a:custGeom>
              <a:avLst/>
              <a:gdLst/>
              <a:ahLst/>
              <a:cxnLst/>
              <a:rect l="l" t="t" r="r" b="b"/>
              <a:pathLst>
                <a:path w="13610" h="6237" fill="none" extrusionOk="0">
                  <a:moveTo>
                    <a:pt x="570" y="0"/>
                  </a:moveTo>
                  <a:lnTo>
                    <a:pt x="570" y="0"/>
                  </a:lnTo>
                  <a:lnTo>
                    <a:pt x="513" y="0"/>
                  </a:lnTo>
                  <a:lnTo>
                    <a:pt x="475" y="19"/>
                  </a:lnTo>
                  <a:lnTo>
                    <a:pt x="437" y="57"/>
                  </a:lnTo>
                  <a:lnTo>
                    <a:pt x="399" y="114"/>
                  </a:lnTo>
                  <a:lnTo>
                    <a:pt x="399" y="114"/>
                  </a:lnTo>
                  <a:lnTo>
                    <a:pt x="247" y="512"/>
                  </a:lnTo>
                  <a:lnTo>
                    <a:pt x="172" y="758"/>
                  </a:lnTo>
                  <a:lnTo>
                    <a:pt x="96" y="1024"/>
                  </a:lnTo>
                  <a:lnTo>
                    <a:pt x="20" y="1308"/>
                  </a:lnTo>
                  <a:lnTo>
                    <a:pt x="1" y="1573"/>
                  </a:lnTo>
                  <a:lnTo>
                    <a:pt x="1" y="1687"/>
                  </a:lnTo>
                  <a:lnTo>
                    <a:pt x="1" y="1801"/>
                  </a:lnTo>
                  <a:lnTo>
                    <a:pt x="20" y="1896"/>
                  </a:lnTo>
                  <a:lnTo>
                    <a:pt x="58" y="1971"/>
                  </a:lnTo>
                  <a:lnTo>
                    <a:pt x="58" y="1971"/>
                  </a:lnTo>
                  <a:lnTo>
                    <a:pt x="134" y="2066"/>
                  </a:lnTo>
                  <a:lnTo>
                    <a:pt x="228" y="2142"/>
                  </a:lnTo>
                  <a:lnTo>
                    <a:pt x="456" y="2313"/>
                  </a:lnTo>
                  <a:lnTo>
                    <a:pt x="702" y="2445"/>
                  </a:lnTo>
                  <a:lnTo>
                    <a:pt x="892" y="2578"/>
                  </a:lnTo>
                  <a:lnTo>
                    <a:pt x="2200" y="3469"/>
                  </a:lnTo>
                  <a:lnTo>
                    <a:pt x="2200" y="3469"/>
                  </a:lnTo>
                  <a:lnTo>
                    <a:pt x="4531" y="5080"/>
                  </a:lnTo>
                  <a:lnTo>
                    <a:pt x="4531" y="5080"/>
                  </a:lnTo>
                  <a:lnTo>
                    <a:pt x="5024" y="5421"/>
                  </a:lnTo>
                  <a:lnTo>
                    <a:pt x="5270" y="5573"/>
                  </a:lnTo>
                  <a:lnTo>
                    <a:pt x="5535" y="5724"/>
                  </a:lnTo>
                  <a:lnTo>
                    <a:pt x="5801" y="5876"/>
                  </a:lnTo>
                  <a:lnTo>
                    <a:pt x="6066" y="5990"/>
                  </a:lnTo>
                  <a:lnTo>
                    <a:pt x="6350" y="6103"/>
                  </a:lnTo>
                  <a:lnTo>
                    <a:pt x="6635" y="6179"/>
                  </a:lnTo>
                  <a:lnTo>
                    <a:pt x="6635" y="6179"/>
                  </a:lnTo>
                  <a:lnTo>
                    <a:pt x="6900" y="6217"/>
                  </a:lnTo>
                  <a:lnTo>
                    <a:pt x="7184" y="6236"/>
                  </a:lnTo>
                  <a:lnTo>
                    <a:pt x="7184" y="6236"/>
                  </a:lnTo>
                  <a:lnTo>
                    <a:pt x="7431" y="6236"/>
                  </a:lnTo>
                  <a:lnTo>
                    <a:pt x="7677" y="6198"/>
                  </a:lnTo>
                  <a:lnTo>
                    <a:pt x="7923" y="6160"/>
                  </a:lnTo>
                  <a:lnTo>
                    <a:pt x="8189" y="6084"/>
                  </a:lnTo>
                  <a:lnTo>
                    <a:pt x="8435" y="6009"/>
                  </a:lnTo>
                  <a:lnTo>
                    <a:pt x="8682" y="5933"/>
                  </a:lnTo>
                  <a:lnTo>
                    <a:pt x="9193" y="5724"/>
                  </a:lnTo>
                  <a:lnTo>
                    <a:pt x="9686" y="5478"/>
                  </a:lnTo>
                  <a:lnTo>
                    <a:pt x="10141" y="5231"/>
                  </a:lnTo>
                  <a:lnTo>
                    <a:pt x="10975" y="4758"/>
                  </a:lnTo>
                  <a:lnTo>
                    <a:pt x="10975" y="4758"/>
                  </a:lnTo>
                  <a:lnTo>
                    <a:pt x="11411" y="4492"/>
                  </a:lnTo>
                  <a:lnTo>
                    <a:pt x="11866" y="4189"/>
                  </a:lnTo>
                  <a:lnTo>
                    <a:pt x="12321" y="3867"/>
                  </a:lnTo>
                  <a:lnTo>
                    <a:pt x="12529" y="3696"/>
                  </a:lnTo>
                  <a:lnTo>
                    <a:pt x="12738" y="3507"/>
                  </a:lnTo>
                  <a:lnTo>
                    <a:pt x="12927" y="3298"/>
                  </a:lnTo>
                  <a:lnTo>
                    <a:pt x="13098" y="3090"/>
                  </a:lnTo>
                  <a:lnTo>
                    <a:pt x="13249" y="2881"/>
                  </a:lnTo>
                  <a:lnTo>
                    <a:pt x="13382" y="2654"/>
                  </a:lnTo>
                  <a:lnTo>
                    <a:pt x="13477" y="2426"/>
                  </a:lnTo>
                  <a:lnTo>
                    <a:pt x="13553" y="2161"/>
                  </a:lnTo>
                  <a:lnTo>
                    <a:pt x="13591" y="1915"/>
                  </a:lnTo>
                  <a:lnTo>
                    <a:pt x="13610" y="1649"/>
                  </a:lnTo>
                  <a:lnTo>
                    <a:pt x="13610" y="1649"/>
                  </a:lnTo>
                  <a:lnTo>
                    <a:pt x="13591" y="1573"/>
                  </a:lnTo>
                  <a:lnTo>
                    <a:pt x="13553" y="1517"/>
                  </a:lnTo>
                  <a:lnTo>
                    <a:pt x="13496" y="1498"/>
                  </a:lnTo>
                  <a:lnTo>
                    <a:pt x="13420" y="1479"/>
                  </a:lnTo>
                  <a:lnTo>
                    <a:pt x="13420" y="1479"/>
                  </a:lnTo>
                  <a:lnTo>
                    <a:pt x="13363" y="1498"/>
                  </a:lnTo>
                  <a:lnTo>
                    <a:pt x="13325" y="1517"/>
                  </a:lnTo>
                  <a:lnTo>
                    <a:pt x="13287" y="1573"/>
                  </a:lnTo>
                  <a:lnTo>
                    <a:pt x="13268" y="1649"/>
                  </a:lnTo>
                  <a:lnTo>
                    <a:pt x="13268" y="1649"/>
                  </a:lnTo>
                  <a:lnTo>
                    <a:pt x="13268" y="1896"/>
                  </a:lnTo>
                  <a:lnTo>
                    <a:pt x="13211" y="2161"/>
                  </a:lnTo>
                  <a:lnTo>
                    <a:pt x="13136" y="2388"/>
                  </a:lnTo>
                  <a:lnTo>
                    <a:pt x="13022" y="2616"/>
                  </a:lnTo>
                  <a:lnTo>
                    <a:pt x="12889" y="2843"/>
                  </a:lnTo>
                  <a:lnTo>
                    <a:pt x="12719" y="3033"/>
                  </a:lnTo>
                  <a:lnTo>
                    <a:pt x="12548" y="3241"/>
                  </a:lnTo>
                  <a:lnTo>
                    <a:pt x="12340" y="3431"/>
                  </a:lnTo>
                  <a:lnTo>
                    <a:pt x="12131" y="3601"/>
                  </a:lnTo>
                  <a:lnTo>
                    <a:pt x="11904" y="3772"/>
                  </a:lnTo>
                  <a:lnTo>
                    <a:pt x="11449" y="4075"/>
                  </a:lnTo>
                  <a:lnTo>
                    <a:pt x="10994" y="4360"/>
                  </a:lnTo>
                  <a:lnTo>
                    <a:pt x="10577" y="4606"/>
                  </a:lnTo>
                  <a:lnTo>
                    <a:pt x="10577" y="4606"/>
                  </a:lnTo>
                  <a:lnTo>
                    <a:pt x="10198" y="4833"/>
                  </a:lnTo>
                  <a:lnTo>
                    <a:pt x="9781" y="5042"/>
                  </a:lnTo>
                  <a:lnTo>
                    <a:pt x="9364" y="5250"/>
                  </a:lnTo>
                  <a:lnTo>
                    <a:pt x="8928" y="5440"/>
                  </a:lnTo>
                  <a:lnTo>
                    <a:pt x="8492" y="5611"/>
                  </a:lnTo>
                  <a:lnTo>
                    <a:pt x="8037" y="5743"/>
                  </a:lnTo>
                  <a:lnTo>
                    <a:pt x="7810" y="5781"/>
                  </a:lnTo>
                  <a:lnTo>
                    <a:pt x="7582" y="5819"/>
                  </a:lnTo>
                  <a:lnTo>
                    <a:pt x="7355" y="5838"/>
                  </a:lnTo>
                  <a:lnTo>
                    <a:pt x="7146" y="5857"/>
                  </a:lnTo>
                  <a:lnTo>
                    <a:pt x="7146" y="5857"/>
                  </a:lnTo>
                  <a:lnTo>
                    <a:pt x="6862" y="5838"/>
                  </a:lnTo>
                  <a:lnTo>
                    <a:pt x="6578" y="5800"/>
                  </a:lnTo>
                  <a:lnTo>
                    <a:pt x="6312" y="5743"/>
                  </a:lnTo>
                  <a:lnTo>
                    <a:pt x="6047" y="5648"/>
                  </a:lnTo>
                  <a:lnTo>
                    <a:pt x="6047" y="5648"/>
                  </a:lnTo>
                  <a:lnTo>
                    <a:pt x="5630" y="5440"/>
                  </a:lnTo>
                  <a:lnTo>
                    <a:pt x="5213" y="5213"/>
                  </a:lnTo>
                  <a:lnTo>
                    <a:pt x="4815" y="4947"/>
                  </a:lnTo>
                  <a:lnTo>
                    <a:pt x="4417" y="4663"/>
                  </a:lnTo>
                  <a:lnTo>
                    <a:pt x="3640" y="4094"/>
                  </a:lnTo>
                  <a:lnTo>
                    <a:pt x="2882" y="3545"/>
                  </a:lnTo>
                  <a:lnTo>
                    <a:pt x="1062" y="2294"/>
                  </a:lnTo>
                  <a:lnTo>
                    <a:pt x="1062" y="2294"/>
                  </a:lnTo>
                  <a:lnTo>
                    <a:pt x="873" y="2161"/>
                  </a:lnTo>
                  <a:lnTo>
                    <a:pt x="645" y="2009"/>
                  </a:lnTo>
                  <a:lnTo>
                    <a:pt x="532" y="1934"/>
                  </a:lnTo>
                  <a:lnTo>
                    <a:pt x="456" y="1820"/>
                  </a:lnTo>
                  <a:lnTo>
                    <a:pt x="399" y="1725"/>
                  </a:lnTo>
                  <a:lnTo>
                    <a:pt x="380" y="1592"/>
                  </a:lnTo>
                  <a:lnTo>
                    <a:pt x="380" y="1592"/>
                  </a:lnTo>
                  <a:lnTo>
                    <a:pt x="399" y="1422"/>
                  </a:lnTo>
                  <a:lnTo>
                    <a:pt x="418" y="1232"/>
                  </a:lnTo>
                  <a:lnTo>
                    <a:pt x="494" y="891"/>
                  </a:lnTo>
                  <a:lnTo>
                    <a:pt x="589" y="531"/>
                  </a:lnTo>
                  <a:lnTo>
                    <a:pt x="721" y="190"/>
                  </a:lnTo>
                  <a:lnTo>
                    <a:pt x="721" y="190"/>
                  </a:lnTo>
                  <a:lnTo>
                    <a:pt x="740" y="152"/>
                  </a:lnTo>
                  <a:lnTo>
                    <a:pt x="740" y="114"/>
                  </a:lnTo>
                  <a:lnTo>
                    <a:pt x="702" y="57"/>
                  </a:lnTo>
                  <a:lnTo>
                    <a:pt x="645" y="19"/>
                  </a:lnTo>
                  <a:lnTo>
                    <a:pt x="570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43500" y="5000875"/>
              <a:ext cx="32725" cy="35550"/>
            </a:xfrm>
            <a:custGeom>
              <a:avLst/>
              <a:gdLst/>
              <a:ahLst/>
              <a:cxnLst/>
              <a:rect l="l" t="t" r="r" b="b"/>
              <a:pathLst>
                <a:path w="1309" h="1422" extrusionOk="0">
                  <a:moveTo>
                    <a:pt x="607" y="0"/>
                  </a:moveTo>
                  <a:lnTo>
                    <a:pt x="512" y="38"/>
                  </a:lnTo>
                  <a:lnTo>
                    <a:pt x="417" y="76"/>
                  </a:lnTo>
                  <a:lnTo>
                    <a:pt x="341" y="114"/>
                  </a:lnTo>
                  <a:lnTo>
                    <a:pt x="171" y="246"/>
                  </a:lnTo>
                  <a:lnTo>
                    <a:pt x="38" y="379"/>
                  </a:lnTo>
                  <a:lnTo>
                    <a:pt x="19" y="436"/>
                  </a:lnTo>
                  <a:lnTo>
                    <a:pt x="0" y="474"/>
                  </a:lnTo>
                  <a:lnTo>
                    <a:pt x="0" y="531"/>
                  </a:lnTo>
                  <a:lnTo>
                    <a:pt x="19" y="569"/>
                  </a:lnTo>
                  <a:lnTo>
                    <a:pt x="57" y="626"/>
                  </a:lnTo>
                  <a:lnTo>
                    <a:pt x="95" y="645"/>
                  </a:lnTo>
                  <a:lnTo>
                    <a:pt x="133" y="663"/>
                  </a:lnTo>
                  <a:lnTo>
                    <a:pt x="171" y="682"/>
                  </a:lnTo>
                  <a:lnTo>
                    <a:pt x="228" y="663"/>
                  </a:lnTo>
                  <a:lnTo>
                    <a:pt x="285" y="626"/>
                  </a:lnTo>
                  <a:lnTo>
                    <a:pt x="360" y="531"/>
                  </a:lnTo>
                  <a:lnTo>
                    <a:pt x="436" y="455"/>
                  </a:lnTo>
                  <a:lnTo>
                    <a:pt x="531" y="398"/>
                  </a:lnTo>
                  <a:lnTo>
                    <a:pt x="626" y="341"/>
                  </a:lnTo>
                  <a:lnTo>
                    <a:pt x="740" y="322"/>
                  </a:lnTo>
                  <a:lnTo>
                    <a:pt x="834" y="341"/>
                  </a:lnTo>
                  <a:lnTo>
                    <a:pt x="910" y="398"/>
                  </a:lnTo>
                  <a:lnTo>
                    <a:pt x="967" y="474"/>
                  </a:lnTo>
                  <a:lnTo>
                    <a:pt x="986" y="569"/>
                  </a:lnTo>
                  <a:lnTo>
                    <a:pt x="986" y="645"/>
                  </a:lnTo>
                  <a:lnTo>
                    <a:pt x="967" y="701"/>
                  </a:lnTo>
                  <a:lnTo>
                    <a:pt x="910" y="796"/>
                  </a:lnTo>
                  <a:lnTo>
                    <a:pt x="834" y="891"/>
                  </a:lnTo>
                  <a:lnTo>
                    <a:pt x="721" y="948"/>
                  </a:lnTo>
                  <a:lnTo>
                    <a:pt x="588" y="1005"/>
                  </a:lnTo>
                  <a:lnTo>
                    <a:pt x="474" y="1043"/>
                  </a:lnTo>
                  <a:lnTo>
                    <a:pt x="247" y="1099"/>
                  </a:lnTo>
                  <a:lnTo>
                    <a:pt x="171" y="1137"/>
                  </a:lnTo>
                  <a:lnTo>
                    <a:pt x="133" y="1175"/>
                  </a:lnTo>
                  <a:lnTo>
                    <a:pt x="133" y="1232"/>
                  </a:lnTo>
                  <a:lnTo>
                    <a:pt x="133" y="1289"/>
                  </a:lnTo>
                  <a:lnTo>
                    <a:pt x="152" y="1327"/>
                  </a:lnTo>
                  <a:lnTo>
                    <a:pt x="171" y="1384"/>
                  </a:lnTo>
                  <a:lnTo>
                    <a:pt x="228" y="1422"/>
                  </a:lnTo>
                  <a:lnTo>
                    <a:pt x="323" y="1422"/>
                  </a:lnTo>
                  <a:lnTo>
                    <a:pt x="512" y="1365"/>
                  </a:lnTo>
                  <a:lnTo>
                    <a:pt x="702" y="1308"/>
                  </a:lnTo>
                  <a:lnTo>
                    <a:pt x="891" y="1213"/>
                  </a:lnTo>
                  <a:lnTo>
                    <a:pt x="1043" y="1118"/>
                  </a:lnTo>
                  <a:lnTo>
                    <a:pt x="1175" y="986"/>
                  </a:lnTo>
                  <a:lnTo>
                    <a:pt x="1232" y="910"/>
                  </a:lnTo>
                  <a:lnTo>
                    <a:pt x="1270" y="815"/>
                  </a:lnTo>
                  <a:lnTo>
                    <a:pt x="1289" y="739"/>
                  </a:lnTo>
                  <a:lnTo>
                    <a:pt x="1308" y="645"/>
                  </a:lnTo>
                  <a:lnTo>
                    <a:pt x="1308" y="531"/>
                  </a:lnTo>
                  <a:lnTo>
                    <a:pt x="1308" y="417"/>
                  </a:lnTo>
                  <a:lnTo>
                    <a:pt x="1289" y="322"/>
                  </a:lnTo>
                  <a:lnTo>
                    <a:pt x="1232" y="246"/>
                  </a:lnTo>
                  <a:lnTo>
                    <a:pt x="1175" y="171"/>
                  </a:lnTo>
                  <a:lnTo>
                    <a:pt x="1100" y="114"/>
                  </a:lnTo>
                  <a:lnTo>
                    <a:pt x="1024" y="76"/>
                  </a:lnTo>
                  <a:lnTo>
                    <a:pt x="948" y="38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43500" y="5000875"/>
              <a:ext cx="32725" cy="35550"/>
            </a:xfrm>
            <a:custGeom>
              <a:avLst/>
              <a:gdLst/>
              <a:ahLst/>
              <a:cxnLst/>
              <a:rect l="l" t="t" r="r" b="b"/>
              <a:pathLst>
                <a:path w="1309" h="1422" fill="none" extrusionOk="0">
                  <a:moveTo>
                    <a:pt x="702" y="0"/>
                  </a:moveTo>
                  <a:lnTo>
                    <a:pt x="702" y="0"/>
                  </a:lnTo>
                  <a:lnTo>
                    <a:pt x="607" y="0"/>
                  </a:lnTo>
                  <a:lnTo>
                    <a:pt x="512" y="38"/>
                  </a:lnTo>
                  <a:lnTo>
                    <a:pt x="417" y="76"/>
                  </a:lnTo>
                  <a:lnTo>
                    <a:pt x="341" y="114"/>
                  </a:lnTo>
                  <a:lnTo>
                    <a:pt x="171" y="246"/>
                  </a:lnTo>
                  <a:lnTo>
                    <a:pt x="38" y="379"/>
                  </a:lnTo>
                  <a:lnTo>
                    <a:pt x="38" y="379"/>
                  </a:lnTo>
                  <a:lnTo>
                    <a:pt x="19" y="436"/>
                  </a:lnTo>
                  <a:lnTo>
                    <a:pt x="0" y="474"/>
                  </a:lnTo>
                  <a:lnTo>
                    <a:pt x="0" y="531"/>
                  </a:lnTo>
                  <a:lnTo>
                    <a:pt x="19" y="569"/>
                  </a:lnTo>
                  <a:lnTo>
                    <a:pt x="57" y="626"/>
                  </a:lnTo>
                  <a:lnTo>
                    <a:pt x="95" y="645"/>
                  </a:lnTo>
                  <a:lnTo>
                    <a:pt x="133" y="663"/>
                  </a:lnTo>
                  <a:lnTo>
                    <a:pt x="171" y="682"/>
                  </a:lnTo>
                  <a:lnTo>
                    <a:pt x="171" y="682"/>
                  </a:lnTo>
                  <a:lnTo>
                    <a:pt x="228" y="663"/>
                  </a:lnTo>
                  <a:lnTo>
                    <a:pt x="285" y="626"/>
                  </a:lnTo>
                  <a:lnTo>
                    <a:pt x="285" y="626"/>
                  </a:lnTo>
                  <a:lnTo>
                    <a:pt x="360" y="531"/>
                  </a:lnTo>
                  <a:lnTo>
                    <a:pt x="436" y="455"/>
                  </a:lnTo>
                  <a:lnTo>
                    <a:pt x="531" y="398"/>
                  </a:lnTo>
                  <a:lnTo>
                    <a:pt x="626" y="341"/>
                  </a:lnTo>
                  <a:lnTo>
                    <a:pt x="626" y="341"/>
                  </a:lnTo>
                  <a:lnTo>
                    <a:pt x="740" y="322"/>
                  </a:lnTo>
                  <a:lnTo>
                    <a:pt x="740" y="322"/>
                  </a:lnTo>
                  <a:lnTo>
                    <a:pt x="834" y="341"/>
                  </a:lnTo>
                  <a:lnTo>
                    <a:pt x="910" y="398"/>
                  </a:lnTo>
                  <a:lnTo>
                    <a:pt x="967" y="474"/>
                  </a:lnTo>
                  <a:lnTo>
                    <a:pt x="986" y="569"/>
                  </a:lnTo>
                  <a:lnTo>
                    <a:pt x="986" y="569"/>
                  </a:lnTo>
                  <a:lnTo>
                    <a:pt x="986" y="645"/>
                  </a:lnTo>
                  <a:lnTo>
                    <a:pt x="967" y="701"/>
                  </a:lnTo>
                  <a:lnTo>
                    <a:pt x="910" y="796"/>
                  </a:lnTo>
                  <a:lnTo>
                    <a:pt x="834" y="891"/>
                  </a:lnTo>
                  <a:lnTo>
                    <a:pt x="721" y="948"/>
                  </a:lnTo>
                  <a:lnTo>
                    <a:pt x="588" y="1005"/>
                  </a:lnTo>
                  <a:lnTo>
                    <a:pt x="474" y="1043"/>
                  </a:lnTo>
                  <a:lnTo>
                    <a:pt x="247" y="1099"/>
                  </a:lnTo>
                  <a:lnTo>
                    <a:pt x="247" y="1099"/>
                  </a:lnTo>
                  <a:lnTo>
                    <a:pt x="171" y="1137"/>
                  </a:lnTo>
                  <a:lnTo>
                    <a:pt x="133" y="1175"/>
                  </a:lnTo>
                  <a:lnTo>
                    <a:pt x="133" y="1232"/>
                  </a:lnTo>
                  <a:lnTo>
                    <a:pt x="133" y="1289"/>
                  </a:lnTo>
                  <a:lnTo>
                    <a:pt x="152" y="1327"/>
                  </a:lnTo>
                  <a:lnTo>
                    <a:pt x="171" y="1384"/>
                  </a:lnTo>
                  <a:lnTo>
                    <a:pt x="228" y="1422"/>
                  </a:lnTo>
                  <a:lnTo>
                    <a:pt x="285" y="1422"/>
                  </a:lnTo>
                  <a:lnTo>
                    <a:pt x="285" y="1422"/>
                  </a:lnTo>
                  <a:lnTo>
                    <a:pt x="323" y="1422"/>
                  </a:lnTo>
                  <a:lnTo>
                    <a:pt x="323" y="1422"/>
                  </a:lnTo>
                  <a:lnTo>
                    <a:pt x="512" y="1365"/>
                  </a:lnTo>
                  <a:lnTo>
                    <a:pt x="702" y="1308"/>
                  </a:lnTo>
                  <a:lnTo>
                    <a:pt x="891" y="1213"/>
                  </a:lnTo>
                  <a:lnTo>
                    <a:pt x="1043" y="1118"/>
                  </a:lnTo>
                  <a:lnTo>
                    <a:pt x="1175" y="986"/>
                  </a:lnTo>
                  <a:lnTo>
                    <a:pt x="1232" y="910"/>
                  </a:lnTo>
                  <a:lnTo>
                    <a:pt x="1270" y="815"/>
                  </a:lnTo>
                  <a:lnTo>
                    <a:pt x="1289" y="739"/>
                  </a:lnTo>
                  <a:lnTo>
                    <a:pt x="1308" y="645"/>
                  </a:lnTo>
                  <a:lnTo>
                    <a:pt x="1308" y="531"/>
                  </a:lnTo>
                  <a:lnTo>
                    <a:pt x="1308" y="417"/>
                  </a:lnTo>
                  <a:lnTo>
                    <a:pt x="1308" y="417"/>
                  </a:lnTo>
                  <a:lnTo>
                    <a:pt x="1289" y="322"/>
                  </a:lnTo>
                  <a:lnTo>
                    <a:pt x="1232" y="246"/>
                  </a:lnTo>
                  <a:lnTo>
                    <a:pt x="1175" y="171"/>
                  </a:lnTo>
                  <a:lnTo>
                    <a:pt x="1100" y="114"/>
                  </a:lnTo>
                  <a:lnTo>
                    <a:pt x="1024" y="76"/>
                  </a:lnTo>
                  <a:lnTo>
                    <a:pt x="948" y="38"/>
                  </a:lnTo>
                  <a:lnTo>
                    <a:pt x="758" y="0"/>
                  </a:lnTo>
                  <a:lnTo>
                    <a:pt x="758" y="0"/>
                  </a:lnTo>
                  <a:lnTo>
                    <a:pt x="702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21200" y="5020300"/>
              <a:ext cx="24200" cy="23700"/>
            </a:xfrm>
            <a:custGeom>
              <a:avLst/>
              <a:gdLst/>
              <a:ahLst/>
              <a:cxnLst/>
              <a:rect l="l" t="t" r="r" b="b"/>
              <a:pathLst>
                <a:path w="968" h="948" extrusionOk="0">
                  <a:moveTo>
                    <a:pt x="569" y="341"/>
                  </a:moveTo>
                  <a:lnTo>
                    <a:pt x="607" y="360"/>
                  </a:lnTo>
                  <a:lnTo>
                    <a:pt x="645" y="398"/>
                  </a:lnTo>
                  <a:lnTo>
                    <a:pt x="645" y="455"/>
                  </a:lnTo>
                  <a:lnTo>
                    <a:pt x="626" y="512"/>
                  </a:lnTo>
                  <a:lnTo>
                    <a:pt x="607" y="550"/>
                  </a:lnTo>
                  <a:lnTo>
                    <a:pt x="569" y="569"/>
                  </a:lnTo>
                  <a:lnTo>
                    <a:pt x="456" y="607"/>
                  </a:lnTo>
                  <a:lnTo>
                    <a:pt x="361" y="626"/>
                  </a:lnTo>
                  <a:lnTo>
                    <a:pt x="304" y="626"/>
                  </a:lnTo>
                  <a:lnTo>
                    <a:pt x="380" y="569"/>
                  </a:lnTo>
                  <a:lnTo>
                    <a:pt x="418" y="493"/>
                  </a:lnTo>
                  <a:lnTo>
                    <a:pt x="418" y="436"/>
                  </a:lnTo>
                  <a:lnTo>
                    <a:pt x="418" y="398"/>
                  </a:lnTo>
                  <a:lnTo>
                    <a:pt x="493" y="360"/>
                  </a:lnTo>
                  <a:lnTo>
                    <a:pt x="569" y="341"/>
                  </a:lnTo>
                  <a:close/>
                  <a:moveTo>
                    <a:pt x="569" y="0"/>
                  </a:moveTo>
                  <a:lnTo>
                    <a:pt x="437" y="19"/>
                  </a:lnTo>
                  <a:lnTo>
                    <a:pt x="323" y="76"/>
                  </a:lnTo>
                  <a:lnTo>
                    <a:pt x="209" y="152"/>
                  </a:lnTo>
                  <a:lnTo>
                    <a:pt x="95" y="228"/>
                  </a:lnTo>
                  <a:lnTo>
                    <a:pt x="20" y="322"/>
                  </a:lnTo>
                  <a:lnTo>
                    <a:pt x="1" y="398"/>
                  </a:lnTo>
                  <a:lnTo>
                    <a:pt x="1" y="493"/>
                  </a:lnTo>
                  <a:lnTo>
                    <a:pt x="58" y="569"/>
                  </a:lnTo>
                  <a:lnTo>
                    <a:pt x="114" y="607"/>
                  </a:lnTo>
                  <a:lnTo>
                    <a:pt x="171" y="626"/>
                  </a:lnTo>
                  <a:lnTo>
                    <a:pt x="133" y="664"/>
                  </a:lnTo>
                  <a:lnTo>
                    <a:pt x="95" y="739"/>
                  </a:lnTo>
                  <a:lnTo>
                    <a:pt x="95" y="796"/>
                  </a:lnTo>
                  <a:lnTo>
                    <a:pt x="114" y="853"/>
                  </a:lnTo>
                  <a:lnTo>
                    <a:pt x="152" y="910"/>
                  </a:lnTo>
                  <a:lnTo>
                    <a:pt x="209" y="929"/>
                  </a:lnTo>
                  <a:lnTo>
                    <a:pt x="361" y="948"/>
                  </a:lnTo>
                  <a:lnTo>
                    <a:pt x="512" y="929"/>
                  </a:lnTo>
                  <a:lnTo>
                    <a:pt x="664" y="891"/>
                  </a:lnTo>
                  <a:lnTo>
                    <a:pt x="778" y="815"/>
                  </a:lnTo>
                  <a:lnTo>
                    <a:pt x="835" y="777"/>
                  </a:lnTo>
                  <a:lnTo>
                    <a:pt x="891" y="701"/>
                  </a:lnTo>
                  <a:lnTo>
                    <a:pt x="929" y="626"/>
                  </a:lnTo>
                  <a:lnTo>
                    <a:pt x="967" y="550"/>
                  </a:lnTo>
                  <a:lnTo>
                    <a:pt x="967" y="455"/>
                  </a:lnTo>
                  <a:lnTo>
                    <a:pt x="967" y="379"/>
                  </a:lnTo>
                  <a:lnTo>
                    <a:pt x="948" y="284"/>
                  </a:lnTo>
                  <a:lnTo>
                    <a:pt x="929" y="209"/>
                  </a:lnTo>
                  <a:lnTo>
                    <a:pt x="873" y="133"/>
                  </a:lnTo>
                  <a:lnTo>
                    <a:pt x="797" y="76"/>
                  </a:lnTo>
                  <a:lnTo>
                    <a:pt x="683" y="19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28775" y="5028825"/>
              <a:ext cx="8575" cy="7125"/>
            </a:xfrm>
            <a:custGeom>
              <a:avLst/>
              <a:gdLst/>
              <a:ahLst/>
              <a:cxnLst/>
              <a:rect l="l" t="t" r="r" b="b"/>
              <a:pathLst>
                <a:path w="343" h="285" fill="none" extrusionOk="0">
                  <a:moveTo>
                    <a:pt x="58" y="285"/>
                  </a:moveTo>
                  <a:lnTo>
                    <a:pt x="58" y="285"/>
                  </a:lnTo>
                  <a:lnTo>
                    <a:pt x="1" y="285"/>
                  </a:lnTo>
                  <a:lnTo>
                    <a:pt x="1" y="285"/>
                  </a:lnTo>
                  <a:lnTo>
                    <a:pt x="77" y="228"/>
                  </a:lnTo>
                  <a:lnTo>
                    <a:pt x="77" y="228"/>
                  </a:lnTo>
                  <a:lnTo>
                    <a:pt x="115" y="152"/>
                  </a:lnTo>
                  <a:lnTo>
                    <a:pt x="115" y="95"/>
                  </a:lnTo>
                  <a:lnTo>
                    <a:pt x="115" y="57"/>
                  </a:lnTo>
                  <a:lnTo>
                    <a:pt x="115" y="57"/>
                  </a:lnTo>
                  <a:lnTo>
                    <a:pt x="190" y="19"/>
                  </a:lnTo>
                  <a:lnTo>
                    <a:pt x="190" y="19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304" y="19"/>
                  </a:lnTo>
                  <a:lnTo>
                    <a:pt x="342" y="57"/>
                  </a:lnTo>
                  <a:lnTo>
                    <a:pt x="342" y="57"/>
                  </a:lnTo>
                  <a:lnTo>
                    <a:pt x="342" y="114"/>
                  </a:lnTo>
                  <a:lnTo>
                    <a:pt x="323" y="171"/>
                  </a:lnTo>
                  <a:lnTo>
                    <a:pt x="304" y="209"/>
                  </a:lnTo>
                  <a:lnTo>
                    <a:pt x="266" y="228"/>
                  </a:lnTo>
                  <a:lnTo>
                    <a:pt x="153" y="266"/>
                  </a:lnTo>
                  <a:lnTo>
                    <a:pt x="58" y="2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21200" y="5020300"/>
              <a:ext cx="24200" cy="23700"/>
            </a:xfrm>
            <a:custGeom>
              <a:avLst/>
              <a:gdLst/>
              <a:ahLst/>
              <a:cxnLst/>
              <a:rect l="l" t="t" r="r" b="b"/>
              <a:pathLst>
                <a:path w="968" h="948" fill="none" extrusionOk="0">
                  <a:moveTo>
                    <a:pt x="569" y="0"/>
                  </a:moveTo>
                  <a:lnTo>
                    <a:pt x="569" y="0"/>
                  </a:lnTo>
                  <a:lnTo>
                    <a:pt x="437" y="19"/>
                  </a:lnTo>
                  <a:lnTo>
                    <a:pt x="323" y="76"/>
                  </a:lnTo>
                  <a:lnTo>
                    <a:pt x="209" y="152"/>
                  </a:lnTo>
                  <a:lnTo>
                    <a:pt x="95" y="228"/>
                  </a:lnTo>
                  <a:lnTo>
                    <a:pt x="95" y="228"/>
                  </a:lnTo>
                  <a:lnTo>
                    <a:pt x="20" y="322"/>
                  </a:lnTo>
                  <a:lnTo>
                    <a:pt x="1" y="398"/>
                  </a:lnTo>
                  <a:lnTo>
                    <a:pt x="1" y="493"/>
                  </a:lnTo>
                  <a:lnTo>
                    <a:pt x="58" y="569"/>
                  </a:lnTo>
                  <a:lnTo>
                    <a:pt x="58" y="569"/>
                  </a:lnTo>
                  <a:lnTo>
                    <a:pt x="114" y="607"/>
                  </a:lnTo>
                  <a:lnTo>
                    <a:pt x="171" y="626"/>
                  </a:lnTo>
                  <a:lnTo>
                    <a:pt x="171" y="626"/>
                  </a:lnTo>
                  <a:lnTo>
                    <a:pt x="133" y="664"/>
                  </a:lnTo>
                  <a:lnTo>
                    <a:pt x="95" y="739"/>
                  </a:lnTo>
                  <a:lnTo>
                    <a:pt x="95" y="739"/>
                  </a:lnTo>
                  <a:lnTo>
                    <a:pt x="95" y="796"/>
                  </a:lnTo>
                  <a:lnTo>
                    <a:pt x="114" y="853"/>
                  </a:lnTo>
                  <a:lnTo>
                    <a:pt x="152" y="910"/>
                  </a:lnTo>
                  <a:lnTo>
                    <a:pt x="209" y="929"/>
                  </a:lnTo>
                  <a:lnTo>
                    <a:pt x="209" y="929"/>
                  </a:lnTo>
                  <a:lnTo>
                    <a:pt x="361" y="948"/>
                  </a:lnTo>
                  <a:lnTo>
                    <a:pt x="361" y="948"/>
                  </a:lnTo>
                  <a:lnTo>
                    <a:pt x="512" y="929"/>
                  </a:lnTo>
                  <a:lnTo>
                    <a:pt x="664" y="891"/>
                  </a:lnTo>
                  <a:lnTo>
                    <a:pt x="778" y="815"/>
                  </a:lnTo>
                  <a:lnTo>
                    <a:pt x="835" y="777"/>
                  </a:lnTo>
                  <a:lnTo>
                    <a:pt x="891" y="701"/>
                  </a:lnTo>
                  <a:lnTo>
                    <a:pt x="891" y="701"/>
                  </a:lnTo>
                  <a:lnTo>
                    <a:pt x="929" y="626"/>
                  </a:lnTo>
                  <a:lnTo>
                    <a:pt x="967" y="550"/>
                  </a:lnTo>
                  <a:lnTo>
                    <a:pt x="967" y="455"/>
                  </a:lnTo>
                  <a:lnTo>
                    <a:pt x="967" y="379"/>
                  </a:lnTo>
                  <a:lnTo>
                    <a:pt x="948" y="284"/>
                  </a:lnTo>
                  <a:lnTo>
                    <a:pt x="929" y="209"/>
                  </a:lnTo>
                  <a:lnTo>
                    <a:pt x="873" y="133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683" y="19"/>
                  </a:lnTo>
                  <a:lnTo>
                    <a:pt x="569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4050" y="5070525"/>
              <a:ext cx="405650" cy="191450"/>
            </a:xfrm>
            <a:custGeom>
              <a:avLst/>
              <a:gdLst/>
              <a:ahLst/>
              <a:cxnLst/>
              <a:rect l="l" t="t" r="r" b="b"/>
              <a:pathLst>
                <a:path w="16226" h="7658" extrusionOk="0">
                  <a:moveTo>
                    <a:pt x="14690" y="2995"/>
                  </a:moveTo>
                  <a:lnTo>
                    <a:pt x="14766" y="3147"/>
                  </a:lnTo>
                  <a:lnTo>
                    <a:pt x="14785" y="3298"/>
                  </a:lnTo>
                  <a:lnTo>
                    <a:pt x="14785" y="3431"/>
                  </a:lnTo>
                  <a:lnTo>
                    <a:pt x="14766" y="3564"/>
                  </a:lnTo>
                  <a:lnTo>
                    <a:pt x="14690" y="3696"/>
                  </a:lnTo>
                  <a:lnTo>
                    <a:pt x="14614" y="3829"/>
                  </a:lnTo>
                  <a:lnTo>
                    <a:pt x="14500" y="3924"/>
                  </a:lnTo>
                  <a:lnTo>
                    <a:pt x="14368" y="4018"/>
                  </a:lnTo>
                  <a:lnTo>
                    <a:pt x="14197" y="4094"/>
                  </a:lnTo>
                  <a:lnTo>
                    <a:pt x="14045" y="4170"/>
                  </a:lnTo>
                  <a:lnTo>
                    <a:pt x="13723" y="4303"/>
                  </a:lnTo>
                  <a:lnTo>
                    <a:pt x="13780" y="3943"/>
                  </a:lnTo>
                  <a:lnTo>
                    <a:pt x="13780" y="3867"/>
                  </a:lnTo>
                  <a:lnTo>
                    <a:pt x="13723" y="3791"/>
                  </a:lnTo>
                  <a:lnTo>
                    <a:pt x="13666" y="3753"/>
                  </a:lnTo>
                  <a:lnTo>
                    <a:pt x="13591" y="3734"/>
                  </a:lnTo>
                  <a:lnTo>
                    <a:pt x="13553" y="3753"/>
                  </a:lnTo>
                  <a:lnTo>
                    <a:pt x="13515" y="3772"/>
                  </a:lnTo>
                  <a:lnTo>
                    <a:pt x="13477" y="3810"/>
                  </a:lnTo>
                  <a:lnTo>
                    <a:pt x="13458" y="3867"/>
                  </a:lnTo>
                  <a:lnTo>
                    <a:pt x="13382" y="4379"/>
                  </a:lnTo>
                  <a:lnTo>
                    <a:pt x="13325" y="4644"/>
                  </a:lnTo>
                  <a:lnTo>
                    <a:pt x="13249" y="4909"/>
                  </a:lnTo>
                  <a:lnTo>
                    <a:pt x="13192" y="5023"/>
                  </a:lnTo>
                  <a:lnTo>
                    <a:pt x="13136" y="5118"/>
                  </a:lnTo>
                  <a:lnTo>
                    <a:pt x="13060" y="5212"/>
                  </a:lnTo>
                  <a:lnTo>
                    <a:pt x="12984" y="5307"/>
                  </a:lnTo>
                  <a:lnTo>
                    <a:pt x="12889" y="5364"/>
                  </a:lnTo>
                  <a:lnTo>
                    <a:pt x="12794" y="5421"/>
                  </a:lnTo>
                  <a:lnTo>
                    <a:pt x="12662" y="5459"/>
                  </a:lnTo>
                  <a:lnTo>
                    <a:pt x="12415" y="5459"/>
                  </a:lnTo>
                  <a:lnTo>
                    <a:pt x="12302" y="5440"/>
                  </a:lnTo>
                  <a:lnTo>
                    <a:pt x="11866" y="5326"/>
                  </a:lnTo>
                  <a:lnTo>
                    <a:pt x="11449" y="5212"/>
                  </a:lnTo>
                  <a:lnTo>
                    <a:pt x="11032" y="5061"/>
                  </a:lnTo>
                  <a:lnTo>
                    <a:pt x="10615" y="4909"/>
                  </a:lnTo>
                  <a:lnTo>
                    <a:pt x="10804" y="4833"/>
                  </a:lnTo>
                  <a:lnTo>
                    <a:pt x="11013" y="4777"/>
                  </a:lnTo>
                  <a:lnTo>
                    <a:pt x="11449" y="4701"/>
                  </a:lnTo>
                  <a:lnTo>
                    <a:pt x="11866" y="4606"/>
                  </a:lnTo>
                  <a:lnTo>
                    <a:pt x="12036" y="4549"/>
                  </a:lnTo>
                  <a:lnTo>
                    <a:pt x="12207" y="4473"/>
                  </a:lnTo>
                  <a:lnTo>
                    <a:pt x="12359" y="4379"/>
                  </a:lnTo>
                  <a:lnTo>
                    <a:pt x="12510" y="4246"/>
                  </a:lnTo>
                  <a:lnTo>
                    <a:pt x="12662" y="4113"/>
                  </a:lnTo>
                  <a:lnTo>
                    <a:pt x="12794" y="3962"/>
                  </a:lnTo>
                  <a:lnTo>
                    <a:pt x="12927" y="3810"/>
                  </a:lnTo>
                  <a:lnTo>
                    <a:pt x="13079" y="3677"/>
                  </a:lnTo>
                  <a:lnTo>
                    <a:pt x="13230" y="3564"/>
                  </a:lnTo>
                  <a:lnTo>
                    <a:pt x="13382" y="3469"/>
                  </a:lnTo>
                  <a:lnTo>
                    <a:pt x="13553" y="3393"/>
                  </a:lnTo>
                  <a:lnTo>
                    <a:pt x="13742" y="3317"/>
                  </a:lnTo>
                  <a:lnTo>
                    <a:pt x="13932" y="3260"/>
                  </a:lnTo>
                  <a:lnTo>
                    <a:pt x="14140" y="3203"/>
                  </a:lnTo>
                  <a:lnTo>
                    <a:pt x="14406" y="3128"/>
                  </a:lnTo>
                  <a:lnTo>
                    <a:pt x="14557" y="3071"/>
                  </a:lnTo>
                  <a:lnTo>
                    <a:pt x="14690" y="2995"/>
                  </a:lnTo>
                  <a:close/>
                  <a:moveTo>
                    <a:pt x="1043" y="1839"/>
                  </a:moveTo>
                  <a:lnTo>
                    <a:pt x="1138" y="1877"/>
                  </a:lnTo>
                  <a:lnTo>
                    <a:pt x="1233" y="1915"/>
                  </a:lnTo>
                  <a:lnTo>
                    <a:pt x="1309" y="1971"/>
                  </a:lnTo>
                  <a:lnTo>
                    <a:pt x="1366" y="2047"/>
                  </a:lnTo>
                  <a:lnTo>
                    <a:pt x="1422" y="2161"/>
                  </a:lnTo>
                  <a:lnTo>
                    <a:pt x="1441" y="2294"/>
                  </a:lnTo>
                  <a:lnTo>
                    <a:pt x="1441" y="2445"/>
                  </a:lnTo>
                  <a:lnTo>
                    <a:pt x="1422" y="2654"/>
                  </a:lnTo>
                  <a:lnTo>
                    <a:pt x="1422" y="2767"/>
                  </a:lnTo>
                  <a:lnTo>
                    <a:pt x="1441" y="2862"/>
                  </a:lnTo>
                  <a:lnTo>
                    <a:pt x="1479" y="2938"/>
                  </a:lnTo>
                  <a:lnTo>
                    <a:pt x="1536" y="3014"/>
                  </a:lnTo>
                  <a:lnTo>
                    <a:pt x="1593" y="3090"/>
                  </a:lnTo>
                  <a:lnTo>
                    <a:pt x="1688" y="3147"/>
                  </a:lnTo>
                  <a:lnTo>
                    <a:pt x="1858" y="3222"/>
                  </a:lnTo>
                  <a:lnTo>
                    <a:pt x="1953" y="3241"/>
                  </a:lnTo>
                  <a:lnTo>
                    <a:pt x="2029" y="3241"/>
                  </a:lnTo>
                  <a:lnTo>
                    <a:pt x="2256" y="3222"/>
                  </a:lnTo>
                  <a:lnTo>
                    <a:pt x="2484" y="3203"/>
                  </a:lnTo>
                  <a:lnTo>
                    <a:pt x="2598" y="3184"/>
                  </a:lnTo>
                  <a:lnTo>
                    <a:pt x="2711" y="3203"/>
                  </a:lnTo>
                  <a:lnTo>
                    <a:pt x="2825" y="3222"/>
                  </a:lnTo>
                  <a:lnTo>
                    <a:pt x="2939" y="3260"/>
                  </a:lnTo>
                  <a:lnTo>
                    <a:pt x="3033" y="3317"/>
                  </a:lnTo>
                  <a:lnTo>
                    <a:pt x="3128" y="3374"/>
                  </a:lnTo>
                  <a:lnTo>
                    <a:pt x="3204" y="3450"/>
                  </a:lnTo>
                  <a:lnTo>
                    <a:pt x="3356" y="3620"/>
                  </a:lnTo>
                  <a:lnTo>
                    <a:pt x="3488" y="3829"/>
                  </a:lnTo>
                  <a:lnTo>
                    <a:pt x="3602" y="4037"/>
                  </a:lnTo>
                  <a:lnTo>
                    <a:pt x="3811" y="4454"/>
                  </a:lnTo>
                  <a:lnTo>
                    <a:pt x="3905" y="4644"/>
                  </a:lnTo>
                  <a:lnTo>
                    <a:pt x="3981" y="4758"/>
                  </a:lnTo>
                  <a:lnTo>
                    <a:pt x="4038" y="4852"/>
                  </a:lnTo>
                  <a:lnTo>
                    <a:pt x="4133" y="4928"/>
                  </a:lnTo>
                  <a:lnTo>
                    <a:pt x="4228" y="5004"/>
                  </a:lnTo>
                  <a:lnTo>
                    <a:pt x="4322" y="5042"/>
                  </a:lnTo>
                  <a:lnTo>
                    <a:pt x="4436" y="5061"/>
                  </a:lnTo>
                  <a:lnTo>
                    <a:pt x="4531" y="5042"/>
                  </a:lnTo>
                  <a:lnTo>
                    <a:pt x="4701" y="5004"/>
                  </a:lnTo>
                  <a:lnTo>
                    <a:pt x="4872" y="4947"/>
                  </a:lnTo>
                  <a:lnTo>
                    <a:pt x="5024" y="4890"/>
                  </a:lnTo>
                  <a:lnTo>
                    <a:pt x="5175" y="4871"/>
                  </a:lnTo>
                  <a:lnTo>
                    <a:pt x="5308" y="4890"/>
                  </a:lnTo>
                  <a:lnTo>
                    <a:pt x="5422" y="4947"/>
                  </a:lnTo>
                  <a:lnTo>
                    <a:pt x="5554" y="5061"/>
                  </a:lnTo>
                  <a:lnTo>
                    <a:pt x="5668" y="5250"/>
                  </a:lnTo>
                  <a:lnTo>
                    <a:pt x="5763" y="5440"/>
                  </a:lnTo>
                  <a:lnTo>
                    <a:pt x="5839" y="5648"/>
                  </a:lnTo>
                  <a:lnTo>
                    <a:pt x="5914" y="5857"/>
                  </a:lnTo>
                  <a:lnTo>
                    <a:pt x="5971" y="5952"/>
                  </a:lnTo>
                  <a:lnTo>
                    <a:pt x="6047" y="6046"/>
                  </a:lnTo>
                  <a:lnTo>
                    <a:pt x="6199" y="6198"/>
                  </a:lnTo>
                  <a:lnTo>
                    <a:pt x="6369" y="6312"/>
                  </a:lnTo>
                  <a:lnTo>
                    <a:pt x="6540" y="6369"/>
                  </a:lnTo>
                  <a:lnTo>
                    <a:pt x="6710" y="6388"/>
                  </a:lnTo>
                  <a:lnTo>
                    <a:pt x="6900" y="6369"/>
                  </a:lnTo>
                  <a:lnTo>
                    <a:pt x="7108" y="6312"/>
                  </a:lnTo>
                  <a:lnTo>
                    <a:pt x="7393" y="6217"/>
                  </a:lnTo>
                  <a:lnTo>
                    <a:pt x="7620" y="6103"/>
                  </a:lnTo>
                  <a:lnTo>
                    <a:pt x="7886" y="6009"/>
                  </a:lnTo>
                  <a:lnTo>
                    <a:pt x="8018" y="5971"/>
                  </a:lnTo>
                  <a:lnTo>
                    <a:pt x="8189" y="5952"/>
                  </a:lnTo>
                  <a:lnTo>
                    <a:pt x="8530" y="5952"/>
                  </a:lnTo>
                  <a:lnTo>
                    <a:pt x="8757" y="5990"/>
                  </a:lnTo>
                  <a:lnTo>
                    <a:pt x="8966" y="6009"/>
                  </a:lnTo>
                  <a:lnTo>
                    <a:pt x="9193" y="6027"/>
                  </a:lnTo>
                  <a:lnTo>
                    <a:pt x="9364" y="6009"/>
                  </a:lnTo>
                  <a:lnTo>
                    <a:pt x="9497" y="5990"/>
                  </a:lnTo>
                  <a:lnTo>
                    <a:pt x="9629" y="5933"/>
                  </a:lnTo>
                  <a:lnTo>
                    <a:pt x="9743" y="5876"/>
                  </a:lnTo>
                  <a:lnTo>
                    <a:pt x="9838" y="5781"/>
                  </a:lnTo>
                  <a:lnTo>
                    <a:pt x="9932" y="5686"/>
                  </a:lnTo>
                  <a:lnTo>
                    <a:pt x="9989" y="5592"/>
                  </a:lnTo>
                  <a:lnTo>
                    <a:pt x="10122" y="5326"/>
                  </a:lnTo>
                  <a:lnTo>
                    <a:pt x="10179" y="5231"/>
                  </a:lnTo>
                  <a:lnTo>
                    <a:pt x="10236" y="5156"/>
                  </a:lnTo>
                  <a:lnTo>
                    <a:pt x="10312" y="5080"/>
                  </a:lnTo>
                  <a:lnTo>
                    <a:pt x="10406" y="5023"/>
                  </a:lnTo>
                  <a:lnTo>
                    <a:pt x="10406" y="5080"/>
                  </a:lnTo>
                  <a:lnTo>
                    <a:pt x="10425" y="5137"/>
                  </a:lnTo>
                  <a:lnTo>
                    <a:pt x="10444" y="5175"/>
                  </a:lnTo>
                  <a:lnTo>
                    <a:pt x="10501" y="5212"/>
                  </a:lnTo>
                  <a:lnTo>
                    <a:pt x="10918" y="5364"/>
                  </a:lnTo>
                  <a:lnTo>
                    <a:pt x="11335" y="5516"/>
                  </a:lnTo>
                  <a:lnTo>
                    <a:pt x="10823" y="5857"/>
                  </a:lnTo>
                  <a:lnTo>
                    <a:pt x="10293" y="6198"/>
                  </a:lnTo>
                  <a:lnTo>
                    <a:pt x="9762" y="6501"/>
                  </a:lnTo>
                  <a:lnTo>
                    <a:pt x="9231" y="6767"/>
                  </a:lnTo>
                  <a:lnTo>
                    <a:pt x="8966" y="6880"/>
                  </a:lnTo>
                  <a:lnTo>
                    <a:pt x="8701" y="6975"/>
                  </a:lnTo>
                  <a:lnTo>
                    <a:pt x="8435" y="7070"/>
                  </a:lnTo>
                  <a:lnTo>
                    <a:pt x="8151" y="7146"/>
                  </a:lnTo>
                  <a:lnTo>
                    <a:pt x="7886" y="7203"/>
                  </a:lnTo>
                  <a:lnTo>
                    <a:pt x="7601" y="7259"/>
                  </a:lnTo>
                  <a:lnTo>
                    <a:pt x="7336" y="7278"/>
                  </a:lnTo>
                  <a:lnTo>
                    <a:pt x="7052" y="7297"/>
                  </a:lnTo>
                  <a:lnTo>
                    <a:pt x="6786" y="7278"/>
                  </a:lnTo>
                  <a:lnTo>
                    <a:pt x="6521" y="7259"/>
                  </a:lnTo>
                  <a:lnTo>
                    <a:pt x="6237" y="7203"/>
                  </a:lnTo>
                  <a:lnTo>
                    <a:pt x="5971" y="7146"/>
                  </a:lnTo>
                  <a:lnTo>
                    <a:pt x="5687" y="7051"/>
                  </a:lnTo>
                  <a:lnTo>
                    <a:pt x="5403" y="6956"/>
                  </a:lnTo>
                  <a:lnTo>
                    <a:pt x="5137" y="6824"/>
                  </a:lnTo>
                  <a:lnTo>
                    <a:pt x="4853" y="6672"/>
                  </a:lnTo>
                  <a:lnTo>
                    <a:pt x="4436" y="6407"/>
                  </a:lnTo>
                  <a:lnTo>
                    <a:pt x="4019" y="6122"/>
                  </a:lnTo>
                  <a:lnTo>
                    <a:pt x="3621" y="5838"/>
                  </a:lnTo>
                  <a:lnTo>
                    <a:pt x="3242" y="5535"/>
                  </a:lnTo>
                  <a:lnTo>
                    <a:pt x="3450" y="5592"/>
                  </a:lnTo>
                  <a:lnTo>
                    <a:pt x="3678" y="5648"/>
                  </a:lnTo>
                  <a:lnTo>
                    <a:pt x="3905" y="5667"/>
                  </a:lnTo>
                  <a:lnTo>
                    <a:pt x="4417" y="5667"/>
                  </a:lnTo>
                  <a:lnTo>
                    <a:pt x="4682" y="5648"/>
                  </a:lnTo>
                  <a:lnTo>
                    <a:pt x="4929" y="5611"/>
                  </a:lnTo>
                  <a:lnTo>
                    <a:pt x="5175" y="5554"/>
                  </a:lnTo>
                  <a:lnTo>
                    <a:pt x="5232" y="5535"/>
                  </a:lnTo>
                  <a:lnTo>
                    <a:pt x="5270" y="5478"/>
                  </a:lnTo>
                  <a:lnTo>
                    <a:pt x="5289" y="5440"/>
                  </a:lnTo>
                  <a:lnTo>
                    <a:pt x="5289" y="5383"/>
                  </a:lnTo>
                  <a:lnTo>
                    <a:pt x="5270" y="5326"/>
                  </a:lnTo>
                  <a:lnTo>
                    <a:pt x="5232" y="5269"/>
                  </a:lnTo>
                  <a:lnTo>
                    <a:pt x="5194" y="5250"/>
                  </a:lnTo>
                  <a:lnTo>
                    <a:pt x="5137" y="5231"/>
                  </a:lnTo>
                  <a:lnTo>
                    <a:pt x="5099" y="5231"/>
                  </a:lnTo>
                  <a:lnTo>
                    <a:pt x="4644" y="5307"/>
                  </a:lnTo>
                  <a:lnTo>
                    <a:pt x="4417" y="5326"/>
                  </a:lnTo>
                  <a:lnTo>
                    <a:pt x="4171" y="5345"/>
                  </a:lnTo>
                  <a:lnTo>
                    <a:pt x="3905" y="5326"/>
                  </a:lnTo>
                  <a:lnTo>
                    <a:pt x="3640" y="5288"/>
                  </a:lnTo>
                  <a:lnTo>
                    <a:pt x="3375" y="5231"/>
                  </a:lnTo>
                  <a:lnTo>
                    <a:pt x="3128" y="5137"/>
                  </a:lnTo>
                  <a:lnTo>
                    <a:pt x="3033" y="5080"/>
                  </a:lnTo>
                  <a:lnTo>
                    <a:pt x="2958" y="5004"/>
                  </a:lnTo>
                  <a:lnTo>
                    <a:pt x="2901" y="4909"/>
                  </a:lnTo>
                  <a:lnTo>
                    <a:pt x="2863" y="4814"/>
                  </a:lnTo>
                  <a:lnTo>
                    <a:pt x="2825" y="4701"/>
                  </a:lnTo>
                  <a:lnTo>
                    <a:pt x="2806" y="4587"/>
                  </a:lnTo>
                  <a:lnTo>
                    <a:pt x="2768" y="4322"/>
                  </a:lnTo>
                  <a:lnTo>
                    <a:pt x="2768" y="3791"/>
                  </a:lnTo>
                  <a:lnTo>
                    <a:pt x="2749" y="3564"/>
                  </a:lnTo>
                  <a:lnTo>
                    <a:pt x="2730" y="3469"/>
                  </a:lnTo>
                  <a:lnTo>
                    <a:pt x="2711" y="3374"/>
                  </a:lnTo>
                  <a:lnTo>
                    <a:pt x="2673" y="3317"/>
                  </a:lnTo>
                  <a:lnTo>
                    <a:pt x="2654" y="3279"/>
                  </a:lnTo>
                  <a:lnTo>
                    <a:pt x="2598" y="3260"/>
                  </a:lnTo>
                  <a:lnTo>
                    <a:pt x="2541" y="3241"/>
                  </a:lnTo>
                  <a:lnTo>
                    <a:pt x="2503" y="3241"/>
                  </a:lnTo>
                  <a:lnTo>
                    <a:pt x="2427" y="3260"/>
                  </a:lnTo>
                  <a:lnTo>
                    <a:pt x="2389" y="3298"/>
                  </a:lnTo>
                  <a:lnTo>
                    <a:pt x="2351" y="3336"/>
                  </a:lnTo>
                  <a:lnTo>
                    <a:pt x="2351" y="3355"/>
                  </a:lnTo>
                  <a:lnTo>
                    <a:pt x="2332" y="3431"/>
                  </a:lnTo>
                  <a:lnTo>
                    <a:pt x="2332" y="3507"/>
                  </a:lnTo>
                  <a:lnTo>
                    <a:pt x="2370" y="3564"/>
                  </a:lnTo>
                  <a:lnTo>
                    <a:pt x="2427" y="3601"/>
                  </a:lnTo>
                  <a:lnTo>
                    <a:pt x="2446" y="3753"/>
                  </a:lnTo>
                  <a:lnTo>
                    <a:pt x="2465" y="3943"/>
                  </a:lnTo>
                  <a:lnTo>
                    <a:pt x="2465" y="4322"/>
                  </a:lnTo>
                  <a:lnTo>
                    <a:pt x="2484" y="4492"/>
                  </a:lnTo>
                  <a:lnTo>
                    <a:pt x="2503" y="4682"/>
                  </a:lnTo>
                  <a:lnTo>
                    <a:pt x="2522" y="4852"/>
                  </a:lnTo>
                  <a:lnTo>
                    <a:pt x="2579" y="5023"/>
                  </a:lnTo>
                  <a:lnTo>
                    <a:pt x="2579" y="5023"/>
                  </a:lnTo>
                  <a:lnTo>
                    <a:pt x="2294" y="4796"/>
                  </a:lnTo>
                  <a:lnTo>
                    <a:pt x="1783" y="4416"/>
                  </a:lnTo>
                  <a:lnTo>
                    <a:pt x="1536" y="4227"/>
                  </a:lnTo>
                  <a:lnTo>
                    <a:pt x="1328" y="4018"/>
                  </a:lnTo>
                  <a:lnTo>
                    <a:pt x="1252" y="3905"/>
                  </a:lnTo>
                  <a:lnTo>
                    <a:pt x="1176" y="3791"/>
                  </a:lnTo>
                  <a:lnTo>
                    <a:pt x="1100" y="3658"/>
                  </a:lnTo>
                  <a:lnTo>
                    <a:pt x="1062" y="3526"/>
                  </a:lnTo>
                  <a:lnTo>
                    <a:pt x="1024" y="3393"/>
                  </a:lnTo>
                  <a:lnTo>
                    <a:pt x="1005" y="3222"/>
                  </a:lnTo>
                  <a:lnTo>
                    <a:pt x="1005" y="3052"/>
                  </a:lnTo>
                  <a:lnTo>
                    <a:pt x="1024" y="2881"/>
                  </a:lnTo>
                  <a:lnTo>
                    <a:pt x="1062" y="2616"/>
                  </a:lnTo>
                  <a:lnTo>
                    <a:pt x="1081" y="2369"/>
                  </a:lnTo>
                  <a:lnTo>
                    <a:pt x="1081" y="2123"/>
                  </a:lnTo>
                  <a:lnTo>
                    <a:pt x="1043" y="1877"/>
                  </a:lnTo>
                  <a:lnTo>
                    <a:pt x="1043" y="1839"/>
                  </a:lnTo>
                  <a:close/>
                  <a:moveTo>
                    <a:pt x="15353" y="0"/>
                  </a:moveTo>
                  <a:lnTo>
                    <a:pt x="15296" y="19"/>
                  </a:lnTo>
                  <a:lnTo>
                    <a:pt x="15258" y="38"/>
                  </a:lnTo>
                  <a:lnTo>
                    <a:pt x="15239" y="95"/>
                  </a:lnTo>
                  <a:lnTo>
                    <a:pt x="15221" y="133"/>
                  </a:lnTo>
                  <a:lnTo>
                    <a:pt x="15221" y="190"/>
                  </a:lnTo>
                  <a:lnTo>
                    <a:pt x="15239" y="247"/>
                  </a:lnTo>
                  <a:lnTo>
                    <a:pt x="15277" y="304"/>
                  </a:lnTo>
                  <a:lnTo>
                    <a:pt x="15334" y="341"/>
                  </a:lnTo>
                  <a:lnTo>
                    <a:pt x="15486" y="417"/>
                  </a:lnTo>
                  <a:lnTo>
                    <a:pt x="15619" y="512"/>
                  </a:lnTo>
                  <a:lnTo>
                    <a:pt x="15732" y="626"/>
                  </a:lnTo>
                  <a:lnTo>
                    <a:pt x="15808" y="739"/>
                  </a:lnTo>
                  <a:lnTo>
                    <a:pt x="15846" y="872"/>
                  </a:lnTo>
                  <a:lnTo>
                    <a:pt x="15884" y="986"/>
                  </a:lnTo>
                  <a:lnTo>
                    <a:pt x="15884" y="1119"/>
                  </a:lnTo>
                  <a:lnTo>
                    <a:pt x="15846" y="1251"/>
                  </a:lnTo>
                  <a:lnTo>
                    <a:pt x="15808" y="1384"/>
                  </a:lnTo>
                  <a:lnTo>
                    <a:pt x="15751" y="1498"/>
                  </a:lnTo>
                  <a:lnTo>
                    <a:pt x="15656" y="1611"/>
                  </a:lnTo>
                  <a:lnTo>
                    <a:pt x="15562" y="1706"/>
                  </a:lnTo>
                  <a:lnTo>
                    <a:pt x="15448" y="1782"/>
                  </a:lnTo>
                  <a:lnTo>
                    <a:pt x="15315" y="1839"/>
                  </a:lnTo>
                  <a:lnTo>
                    <a:pt x="15183" y="1877"/>
                  </a:lnTo>
                  <a:lnTo>
                    <a:pt x="15012" y="1896"/>
                  </a:lnTo>
                  <a:lnTo>
                    <a:pt x="14955" y="1915"/>
                  </a:lnTo>
                  <a:lnTo>
                    <a:pt x="14898" y="1952"/>
                  </a:lnTo>
                  <a:lnTo>
                    <a:pt x="14860" y="2009"/>
                  </a:lnTo>
                  <a:lnTo>
                    <a:pt x="14860" y="2066"/>
                  </a:lnTo>
                  <a:lnTo>
                    <a:pt x="14860" y="2218"/>
                  </a:lnTo>
                  <a:lnTo>
                    <a:pt x="14822" y="2351"/>
                  </a:lnTo>
                  <a:lnTo>
                    <a:pt x="14785" y="2445"/>
                  </a:lnTo>
                  <a:lnTo>
                    <a:pt x="14709" y="2559"/>
                  </a:lnTo>
                  <a:lnTo>
                    <a:pt x="14633" y="2635"/>
                  </a:lnTo>
                  <a:lnTo>
                    <a:pt x="14538" y="2711"/>
                  </a:lnTo>
                  <a:lnTo>
                    <a:pt x="14424" y="2767"/>
                  </a:lnTo>
                  <a:lnTo>
                    <a:pt x="14292" y="2824"/>
                  </a:lnTo>
                  <a:lnTo>
                    <a:pt x="14045" y="2900"/>
                  </a:lnTo>
                  <a:lnTo>
                    <a:pt x="13780" y="2976"/>
                  </a:lnTo>
                  <a:lnTo>
                    <a:pt x="13515" y="3014"/>
                  </a:lnTo>
                  <a:lnTo>
                    <a:pt x="13306" y="3090"/>
                  </a:lnTo>
                  <a:lnTo>
                    <a:pt x="13136" y="3166"/>
                  </a:lnTo>
                  <a:lnTo>
                    <a:pt x="12965" y="3279"/>
                  </a:lnTo>
                  <a:lnTo>
                    <a:pt x="12832" y="3412"/>
                  </a:lnTo>
                  <a:lnTo>
                    <a:pt x="12700" y="3545"/>
                  </a:lnTo>
                  <a:lnTo>
                    <a:pt x="12377" y="3886"/>
                  </a:lnTo>
                  <a:lnTo>
                    <a:pt x="12207" y="4037"/>
                  </a:lnTo>
                  <a:lnTo>
                    <a:pt x="12036" y="4151"/>
                  </a:lnTo>
                  <a:lnTo>
                    <a:pt x="11847" y="4265"/>
                  </a:lnTo>
                  <a:lnTo>
                    <a:pt x="11657" y="4360"/>
                  </a:lnTo>
                  <a:lnTo>
                    <a:pt x="11430" y="4416"/>
                  </a:lnTo>
                  <a:lnTo>
                    <a:pt x="11183" y="4454"/>
                  </a:lnTo>
                  <a:lnTo>
                    <a:pt x="10729" y="4511"/>
                  </a:lnTo>
                  <a:lnTo>
                    <a:pt x="10482" y="4549"/>
                  </a:lnTo>
                  <a:lnTo>
                    <a:pt x="10368" y="4587"/>
                  </a:lnTo>
                  <a:lnTo>
                    <a:pt x="10274" y="4644"/>
                  </a:lnTo>
                  <a:lnTo>
                    <a:pt x="10160" y="4720"/>
                  </a:lnTo>
                  <a:lnTo>
                    <a:pt x="10065" y="4796"/>
                  </a:lnTo>
                  <a:lnTo>
                    <a:pt x="9970" y="4871"/>
                  </a:lnTo>
                  <a:lnTo>
                    <a:pt x="9914" y="4985"/>
                  </a:lnTo>
                  <a:lnTo>
                    <a:pt x="9819" y="5194"/>
                  </a:lnTo>
                  <a:lnTo>
                    <a:pt x="9705" y="5345"/>
                  </a:lnTo>
                  <a:lnTo>
                    <a:pt x="9591" y="5478"/>
                  </a:lnTo>
                  <a:lnTo>
                    <a:pt x="9478" y="5573"/>
                  </a:lnTo>
                  <a:lnTo>
                    <a:pt x="9364" y="5629"/>
                  </a:lnTo>
                  <a:lnTo>
                    <a:pt x="9231" y="5667"/>
                  </a:lnTo>
                  <a:lnTo>
                    <a:pt x="9099" y="5686"/>
                  </a:lnTo>
                  <a:lnTo>
                    <a:pt x="8966" y="5705"/>
                  </a:lnTo>
                  <a:lnTo>
                    <a:pt x="8757" y="5686"/>
                  </a:lnTo>
                  <a:lnTo>
                    <a:pt x="8549" y="5667"/>
                  </a:lnTo>
                  <a:lnTo>
                    <a:pt x="8321" y="5648"/>
                  </a:lnTo>
                  <a:lnTo>
                    <a:pt x="8113" y="5629"/>
                  </a:lnTo>
                  <a:lnTo>
                    <a:pt x="7923" y="5648"/>
                  </a:lnTo>
                  <a:lnTo>
                    <a:pt x="7734" y="5686"/>
                  </a:lnTo>
                  <a:lnTo>
                    <a:pt x="7544" y="5762"/>
                  </a:lnTo>
                  <a:lnTo>
                    <a:pt x="7203" y="5933"/>
                  </a:lnTo>
                  <a:lnTo>
                    <a:pt x="7071" y="5990"/>
                  </a:lnTo>
                  <a:lnTo>
                    <a:pt x="6938" y="6027"/>
                  </a:lnTo>
                  <a:lnTo>
                    <a:pt x="6824" y="6046"/>
                  </a:lnTo>
                  <a:lnTo>
                    <a:pt x="6729" y="6065"/>
                  </a:lnTo>
                  <a:lnTo>
                    <a:pt x="6616" y="6046"/>
                  </a:lnTo>
                  <a:lnTo>
                    <a:pt x="6521" y="6027"/>
                  </a:lnTo>
                  <a:lnTo>
                    <a:pt x="6445" y="5971"/>
                  </a:lnTo>
                  <a:lnTo>
                    <a:pt x="6369" y="5914"/>
                  </a:lnTo>
                  <a:lnTo>
                    <a:pt x="6312" y="5857"/>
                  </a:lnTo>
                  <a:lnTo>
                    <a:pt x="6256" y="5781"/>
                  </a:lnTo>
                  <a:lnTo>
                    <a:pt x="6161" y="5592"/>
                  </a:lnTo>
                  <a:lnTo>
                    <a:pt x="6009" y="5194"/>
                  </a:lnTo>
                  <a:lnTo>
                    <a:pt x="5933" y="5023"/>
                  </a:lnTo>
                  <a:lnTo>
                    <a:pt x="5820" y="4871"/>
                  </a:lnTo>
                  <a:lnTo>
                    <a:pt x="5706" y="4739"/>
                  </a:lnTo>
                  <a:lnTo>
                    <a:pt x="5573" y="4644"/>
                  </a:lnTo>
                  <a:lnTo>
                    <a:pt x="5441" y="4568"/>
                  </a:lnTo>
                  <a:lnTo>
                    <a:pt x="5270" y="4530"/>
                  </a:lnTo>
                  <a:lnTo>
                    <a:pt x="5194" y="4511"/>
                  </a:lnTo>
                  <a:lnTo>
                    <a:pt x="5118" y="4530"/>
                  </a:lnTo>
                  <a:lnTo>
                    <a:pt x="5024" y="4549"/>
                  </a:lnTo>
                  <a:lnTo>
                    <a:pt x="4853" y="4606"/>
                  </a:lnTo>
                  <a:lnTo>
                    <a:pt x="4682" y="4682"/>
                  </a:lnTo>
                  <a:lnTo>
                    <a:pt x="4607" y="4701"/>
                  </a:lnTo>
                  <a:lnTo>
                    <a:pt x="4436" y="4701"/>
                  </a:lnTo>
                  <a:lnTo>
                    <a:pt x="4360" y="4663"/>
                  </a:lnTo>
                  <a:lnTo>
                    <a:pt x="4284" y="4606"/>
                  </a:lnTo>
                  <a:lnTo>
                    <a:pt x="4228" y="4530"/>
                  </a:lnTo>
                  <a:lnTo>
                    <a:pt x="4095" y="4322"/>
                  </a:lnTo>
                  <a:lnTo>
                    <a:pt x="3981" y="4075"/>
                  </a:lnTo>
                  <a:lnTo>
                    <a:pt x="3848" y="3829"/>
                  </a:lnTo>
                  <a:lnTo>
                    <a:pt x="3716" y="3582"/>
                  </a:lnTo>
                  <a:lnTo>
                    <a:pt x="3564" y="3336"/>
                  </a:lnTo>
                  <a:lnTo>
                    <a:pt x="3488" y="3222"/>
                  </a:lnTo>
                  <a:lnTo>
                    <a:pt x="3394" y="3128"/>
                  </a:lnTo>
                  <a:lnTo>
                    <a:pt x="3299" y="3052"/>
                  </a:lnTo>
                  <a:lnTo>
                    <a:pt x="3185" y="2976"/>
                  </a:lnTo>
                  <a:lnTo>
                    <a:pt x="3052" y="2938"/>
                  </a:lnTo>
                  <a:lnTo>
                    <a:pt x="2920" y="2900"/>
                  </a:lnTo>
                  <a:lnTo>
                    <a:pt x="2768" y="2881"/>
                  </a:lnTo>
                  <a:lnTo>
                    <a:pt x="2598" y="2862"/>
                  </a:lnTo>
                  <a:lnTo>
                    <a:pt x="2351" y="2881"/>
                  </a:lnTo>
                  <a:lnTo>
                    <a:pt x="2086" y="2900"/>
                  </a:lnTo>
                  <a:lnTo>
                    <a:pt x="2048" y="2919"/>
                  </a:lnTo>
                  <a:lnTo>
                    <a:pt x="1972" y="2900"/>
                  </a:lnTo>
                  <a:lnTo>
                    <a:pt x="1915" y="2881"/>
                  </a:lnTo>
                  <a:lnTo>
                    <a:pt x="1877" y="2843"/>
                  </a:lnTo>
                  <a:lnTo>
                    <a:pt x="1839" y="2786"/>
                  </a:lnTo>
                  <a:lnTo>
                    <a:pt x="1801" y="2654"/>
                  </a:lnTo>
                  <a:lnTo>
                    <a:pt x="1801" y="2483"/>
                  </a:lnTo>
                  <a:lnTo>
                    <a:pt x="1820" y="2161"/>
                  </a:lnTo>
                  <a:lnTo>
                    <a:pt x="1820" y="2028"/>
                  </a:lnTo>
                  <a:lnTo>
                    <a:pt x="1801" y="1915"/>
                  </a:lnTo>
                  <a:lnTo>
                    <a:pt x="1726" y="1801"/>
                  </a:lnTo>
                  <a:lnTo>
                    <a:pt x="1650" y="1706"/>
                  </a:lnTo>
                  <a:lnTo>
                    <a:pt x="1555" y="1630"/>
                  </a:lnTo>
                  <a:lnTo>
                    <a:pt x="1441" y="1573"/>
                  </a:lnTo>
                  <a:lnTo>
                    <a:pt x="1366" y="1536"/>
                  </a:lnTo>
                  <a:lnTo>
                    <a:pt x="1271" y="1517"/>
                  </a:lnTo>
                  <a:lnTo>
                    <a:pt x="1081" y="1479"/>
                  </a:lnTo>
                  <a:lnTo>
                    <a:pt x="911" y="1441"/>
                  </a:lnTo>
                  <a:lnTo>
                    <a:pt x="797" y="1441"/>
                  </a:lnTo>
                  <a:lnTo>
                    <a:pt x="702" y="1384"/>
                  </a:lnTo>
                  <a:lnTo>
                    <a:pt x="645" y="1327"/>
                  </a:lnTo>
                  <a:lnTo>
                    <a:pt x="607" y="1251"/>
                  </a:lnTo>
                  <a:lnTo>
                    <a:pt x="588" y="1137"/>
                  </a:lnTo>
                  <a:lnTo>
                    <a:pt x="607" y="1005"/>
                  </a:lnTo>
                  <a:lnTo>
                    <a:pt x="645" y="853"/>
                  </a:lnTo>
                  <a:lnTo>
                    <a:pt x="721" y="664"/>
                  </a:lnTo>
                  <a:lnTo>
                    <a:pt x="797" y="645"/>
                  </a:lnTo>
                  <a:lnTo>
                    <a:pt x="835" y="607"/>
                  </a:lnTo>
                  <a:lnTo>
                    <a:pt x="873" y="550"/>
                  </a:lnTo>
                  <a:lnTo>
                    <a:pt x="873" y="493"/>
                  </a:lnTo>
                  <a:lnTo>
                    <a:pt x="873" y="436"/>
                  </a:lnTo>
                  <a:lnTo>
                    <a:pt x="854" y="379"/>
                  </a:lnTo>
                  <a:lnTo>
                    <a:pt x="797" y="341"/>
                  </a:lnTo>
                  <a:lnTo>
                    <a:pt x="607" y="341"/>
                  </a:lnTo>
                  <a:lnTo>
                    <a:pt x="494" y="379"/>
                  </a:lnTo>
                  <a:lnTo>
                    <a:pt x="399" y="417"/>
                  </a:lnTo>
                  <a:lnTo>
                    <a:pt x="304" y="474"/>
                  </a:lnTo>
                  <a:lnTo>
                    <a:pt x="228" y="550"/>
                  </a:lnTo>
                  <a:lnTo>
                    <a:pt x="153" y="626"/>
                  </a:lnTo>
                  <a:lnTo>
                    <a:pt x="96" y="721"/>
                  </a:lnTo>
                  <a:lnTo>
                    <a:pt x="58" y="815"/>
                  </a:lnTo>
                  <a:lnTo>
                    <a:pt x="20" y="910"/>
                  </a:lnTo>
                  <a:lnTo>
                    <a:pt x="1" y="1005"/>
                  </a:lnTo>
                  <a:lnTo>
                    <a:pt x="1" y="1100"/>
                  </a:lnTo>
                  <a:lnTo>
                    <a:pt x="20" y="1213"/>
                  </a:lnTo>
                  <a:lnTo>
                    <a:pt x="58" y="1308"/>
                  </a:lnTo>
                  <a:lnTo>
                    <a:pt x="115" y="1403"/>
                  </a:lnTo>
                  <a:lnTo>
                    <a:pt x="190" y="1498"/>
                  </a:lnTo>
                  <a:lnTo>
                    <a:pt x="285" y="1573"/>
                  </a:lnTo>
                  <a:lnTo>
                    <a:pt x="399" y="1649"/>
                  </a:lnTo>
                  <a:lnTo>
                    <a:pt x="532" y="1706"/>
                  </a:lnTo>
                  <a:lnTo>
                    <a:pt x="664" y="1763"/>
                  </a:lnTo>
                  <a:lnTo>
                    <a:pt x="797" y="1782"/>
                  </a:lnTo>
                  <a:lnTo>
                    <a:pt x="778" y="1820"/>
                  </a:lnTo>
                  <a:lnTo>
                    <a:pt x="740" y="1858"/>
                  </a:lnTo>
                  <a:lnTo>
                    <a:pt x="721" y="1896"/>
                  </a:lnTo>
                  <a:lnTo>
                    <a:pt x="740" y="1952"/>
                  </a:lnTo>
                  <a:lnTo>
                    <a:pt x="759" y="2161"/>
                  </a:lnTo>
                  <a:lnTo>
                    <a:pt x="740" y="2369"/>
                  </a:lnTo>
                  <a:lnTo>
                    <a:pt x="721" y="2559"/>
                  </a:lnTo>
                  <a:lnTo>
                    <a:pt x="683" y="2767"/>
                  </a:lnTo>
                  <a:lnTo>
                    <a:pt x="645" y="2976"/>
                  </a:lnTo>
                  <a:lnTo>
                    <a:pt x="626" y="3166"/>
                  </a:lnTo>
                  <a:lnTo>
                    <a:pt x="626" y="3374"/>
                  </a:lnTo>
                  <a:lnTo>
                    <a:pt x="664" y="3564"/>
                  </a:lnTo>
                  <a:lnTo>
                    <a:pt x="702" y="3715"/>
                  </a:lnTo>
                  <a:lnTo>
                    <a:pt x="778" y="3848"/>
                  </a:lnTo>
                  <a:lnTo>
                    <a:pt x="854" y="3981"/>
                  </a:lnTo>
                  <a:lnTo>
                    <a:pt x="930" y="4094"/>
                  </a:lnTo>
                  <a:lnTo>
                    <a:pt x="1024" y="4208"/>
                  </a:lnTo>
                  <a:lnTo>
                    <a:pt x="1138" y="4303"/>
                  </a:lnTo>
                  <a:lnTo>
                    <a:pt x="1366" y="4511"/>
                  </a:lnTo>
                  <a:lnTo>
                    <a:pt x="2237" y="5175"/>
                  </a:lnTo>
                  <a:lnTo>
                    <a:pt x="3109" y="5857"/>
                  </a:lnTo>
                  <a:lnTo>
                    <a:pt x="3545" y="6179"/>
                  </a:lnTo>
                  <a:lnTo>
                    <a:pt x="3981" y="6501"/>
                  </a:lnTo>
                  <a:lnTo>
                    <a:pt x="4436" y="6805"/>
                  </a:lnTo>
                  <a:lnTo>
                    <a:pt x="4910" y="7089"/>
                  </a:lnTo>
                  <a:lnTo>
                    <a:pt x="5175" y="7222"/>
                  </a:lnTo>
                  <a:lnTo>
                    <a:pt x="5441" y="7354"/>
                  </a:lnTo>
                  <a:lnTo>
                    <a:pt x="5706" y="7449"/>
                  </a:lnTo>
                  <a:lnTo>
                    <a:pt x="5952" y="7525"/>
                  </a:lnTo>
                  <a:lnTo>
                    <a:pt x="6218" y="7582"/>
                  </a:lnTo>
                  <a:lnTo>
                    <a:pt x="6483" y="7639"/>
                  </a:lnTo>
                  <a:lnTo>
                    <a:pt x="6748" y="7657"/>
                  </a:lnTo>
                  <a:lnTo>
                    <a:pt x="7298" y="7657"/>
                  </a:lnTo>
                  <a:lnTo>
                    <a:pt x="7601" y="7620"/>
                  </a:lnTo>
                  <a:lnTo>
                    <a:pt x="7886" y="7563"/>
                  </a:lnTo>
                  <a:lnTo>
                    <a:pt x="8189" y="7506"/>
                  </a:lnTo>
                  <a:lnTo>
                    <a:pt x="8473" y="7411"/>
                  </a:lnTo>
                  <a:lnTo>
                    <a:pt x="8776" y="7316"/>
                  </a:lnTo>
                  <a:lnTo>
                    <a:pt x="9061" y="7203"/>
                  </a:lnTo>
                  <a:lnTo>
                    <a:pt x="9345" y="7089"/>
                  </a:lnTo>
                  <a:lnTo>
                    <a:pt x="9914" y="6805"/>
                  </a:lnTo>
                  <a:lnTo>
                    <a:pt x="10463" y="6482"/>
                  </a:lnTo>
                  <a:lnTo>
                    <a:pt x="10994" y="6141"/>
                  </a:lnTo>
                  <a:lnTo>
                    <a:pt x="11525" y="5781"/>
                  </a:lnTo>
                  <a:lnTo>
                    <a:pt x="11562" y="5743"/>
                  </a:lnTo>
                  <a:lnTo>
                    <a:pt x="11581" y="5686"/>
                  </a:lnTo>
                  <a:lnTo>
                    <a:pt x="11600" y="5629"/>
                  </a:lnTo>
                  <a:lnTo>
                    <a:pt x="11581" y="5592"/>
                  </a:lnTo>
                  <a:lnTo>
                    <a:pt x="11998" y="5705"/>
                  </a:lnTo>
                  <a:lnTo>
                    <a:pt x="12321" y="5781"/>
                  </a:lnTo>
                  <a:lnTo>
                    <a:pt x="12510" y="5819"/>
                  </a:lnTo>
                  <a:lnTo>
                    <a:pt x="12700" y="5838"/>
                  </a:lnTo>
                  <a:lnTo>
                    <a:pt x="12813" y="5819"/>
                  </a:lnTo>
                  <a:lnTo>
                    <a:pt x="12927" y="5800"/>
                  </a:lnTo>
                  <a:lnTo>
                    <a:pt x="13098" y="5724"/>
                  </a:lnTo>
                  <a:lnTo>
                    <a:pt x="13230" y="5629"/>
                  </a:lnTo>
                  <a:lnTo>
                    <a:pt x="13344" y="5516"/>
                  </a:lnTo>
                  <a:lnTo>
                    <a:pt x="13439" y="5383"/>
                  </a:lnTo>
                  <a:lnTo>
                    <a:pt x="13515" y="5231"/>
                  </a:lnTo>
                  <a:lnTo>
                    <a:pt x="13572" y="5080"/>
                  </a:lnTo>
                  <a:lnTo>
                    <a:pt x="13628" y="4909"/>
                  </a:lnTo>
                  <a:lnTo>
                    <a:pt x="13666" y="4739"/>
                  </a:lnTo>
                  <a:lnTo>
                    <a:pt x="13704" y="4720"/>
                  </a:lnTo>
                  <a:lnTo>
                    <a:pt x="13837" y="4606"/>
                  </a:lnTo>
                  <a:lnTo>
                    <a:pt x="14007" y="4511"/>
                  </a:lnTo>
                  <a:lnTo>
                    <a:pt x="14349" y="4379"/>
                  </a:lnTo>
                  <a:lnTo>
                    <a:pt x="14538" y="4303"/>
                  </a:lnTo>
                  <a:lnTo>
                    <a:pt x="14690" y="4208"/>
                  </a:lnTo>
                  <a:lnTo>
                    <a:pt x="14822" y="4094"/>
                  </a:lnTo>
                  <a:lnTo>
                    <a:pt x="14898" y="4018"/>
                  </a:lnTo>
                  <a:lnTo>
                    <a:pt x="14955" y="3943"/>
                  </a:lnTo>
                  <a:lnTo>
                    <a:pt x="15031" y="3810"/>
                  </a:lnTo>
                  <a:lnTo>
                    <a:pt x="15088" y="3658"/>
                  </a:lnTo>
                  <a:lnTo>
                    <a:pt x="15107" y="3526"/>
                  </a:lnTo>
                  <a:lnTo>
                    <a:pt x="15126" y="3374"/>
                  </a:lnTo>
                  <a:lnTo>
                    <a:pt x="15126" y="3222"/>
                  </a:lnTo>
                  <a:lnTo>
                    <a:pt x="15088" y="3071"/>
                  </a:lnTo>
                  <a:lnTo>
                    <a:pt x="15031" y="2938"/>
                  </a:lnTo>
                  <a:lnTo>
                    <a:pt x="14974" y="2786"/>
                  </a:lnTo>
                  <a:lnTo>
                    <a:pt x="15069" y="2654"/>
                  </a:lnTo>
                  <a:lnTo>
                    <a:pt x="15107" y="2578"/>
                  </a:lnTo>
                  <a:lnTo>
                    <a:pt x="15145" y="2502"/>
                  </a:lnTo>
                  <a:lnTo>
                    <a:pt x="15202" y="2369"/>
                  </a:lnTo>
                  <a:lnTo>
                    <a:pt x="15277" y="2275"/>
                  </a:lnTo>
                  <a:lnTo>
                    <a:pt x="15353" y="2218"/>
                  </a:lnTo>
                  <a:lnTo>
                    <a:pt x="15448" y="2180"/>
                  </a:lnTo>
                  <a:lnTo>
                    <a:pt x="15656" y="2085"/>
                  </a:lnTo>
                  <a:lnTo>
                    <a:pt x="15770" y="2028"/>
                  </a:lnTo>
                  <a:lnTo>
                    <a:pt x="15884" y="1915"/>
                  </a:lnTo>
                  <a:lnTo>
                    <a:pt x="15979" y="1782"/>
                  </a:lnTo>
                  <a:lnTo>
                    <a:pt x="16073" y="1649"/>
                  </a:lnTo>
                  <a:lnTo>
                    <a:pt x="16130" y="1517"/>
                  </a:lnTo>
                  <a:lnTo>
                    <a:pt x="16187" y="1384"/>
                  </a:lnTo>
                  <a:lnTo>
                    <a:pt x="16206" y="1251"/>
                  </a:lnTo>
                  <a:lnTo>
                    <a:pt x="16225" y="1100"/>
                  </a:lnTo>
                  <a:lnTo>
                    <a:pt x="16206" y="967"/>
                  </a:lnTo>
                  <a:lnTo>
                    <a:pt x="16187" y="834"/>
                  </a:lnTo>
                  <a:lnTo>
                    <a:pt x="16149" y="702"/>
                  </a:lnTo>
                  <a:lnTo>
                    <a:pt x="16092" y="588"/>
                  </a:lnTo>
                  <a:lnTo>
                    <a:pt x="16017" y="474"/>
                  </a:lnTo>
                  <a:lnTo>
                    <a:pt x="15922" y="360"/>
                  </a:lnTo>
                  <a:lnTo>
                    <a:pt x="15808" y="266"/>
                  </a:lnTo>
                  <a:lnTo>
                    <a:pt x="15694" y="171"/>
                  </a:lnTo>
                  <a:lnTo>
                    <a:pt x="15562" y="76"/>
                  </a:lnTo>
                  <a:lnTo>
                    <a:pt x="15410" y="19"/>
                  </a:lnTo>
                  <a:lnTo>
                    <a:pt x="1535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99400" y="5145375"/>
              <a:ext cx="104275" cy="61625"/>
            </a:xfrm>
            <a:custGeom>
              <a:avLst/>
              <a:gdLst/>
              <a:ahLst/>
              <a:cxnLst/>
              <a:rect l="l" t="t" r="r" b="b"/>
              <a:pathLst>
                <a:path w="4171" h="2465" fill="none" extrusionOk="0">
                  <a:moveTo>
                    <a:pt x="1915" y="2465"/>
                  </a:moveTo>
                  <a:lnTo>
                    <a:pt x="1915" y="2465"/>
                  </a:lnTo>
                  <a:lnTo>
                    <a:pt x="1801" y="2465"/>
                  </a:lnTo>
                  <a:lnTo>
                    <a:pt x="1688" y="2446"/>
                  </a:lnTo>
                  <a:lnTo>
                    <a:pt x="1688" y="2446"/>
                  </a:lnTo>
                  <a:lnTo>
                    <a:pt x="1252" y="2332"/>
                  </a:lnTo>
                  <a:lnTo>
                    <a:pt x="835" y="2218"/>
                  </a:lnTo>
                  <a:lnTo>
                    <a:pt x="418" y="2067"/>
                  </a:lnTo>
                  <a:lnTo>
                    <a:pt x="1" y="1915"/>
                  </a:lnTo>
                  <a:lnTo>
                    <a:pt x="1" y="1915"/>
                  </a:lnTo>
                  <a:lnTo>
                    <a:pt x="190" y="1839"/>
                  </a:lnTo>
                  <a:lnTo>
                    <a:pt x="399" y="1783"/>
                  </a:lnTo>
                  <a:lnTo>
                    <a:pt x="835" y="1707"/>
                  </a:lnTo>
                  <a:lnTo>
                    <a:pt x="1252" y="1612"/>
                  </a:lnTo>
                  <a:lnTo>
                    <a:pt x="1422" y="1555"/>
                  </a:lnTo>
                  <a:lnTo>
                    <a:pt x="1593" y="1479"/>
                  </a:lnTo>
                  <a:lnTo>
                    <a:pt x="1593" y="1479"/>
                  </a:lnTo>
                  <a:lnTo>
                    <a:pt x="1745" y="1385"/>
                  </a:lnTo>
                  <a:lnTo>
                    <a:pt x="1896" y="1252"/>
                  </a:lnTo>
                  <a:lnTo>
                    <a:pt x="2048" y="1119"/>
                  </a:lnTo>
                  <a:lnTo>
                    <a:pt x="2180" y="968"/>
                  </a:lnTo>
                  <a:lnTo>
                    <a:pt x="2180" y="968"/>
                  </a:lnTo>
                  <a:lnTo>
                    <a:pt x="2313" y="816"/>
                  </a:lnTo>
                  <a:lnTo>
                    <a:pt x="2465" y="683"/>
                  </a:lnTo>
                  <a:lnTo>
                    <a:pt x="2616" y="570"/>
                  </a:lnTo>
                  <a:lnTo>
                    <a:pt x="2768" y="475"/>
                  </a:lnTo>
                  <a:lnTo>
                    <a:pt x="2939" y="399"/>
                  </a:lnTo>
                  <a:lnTo>
                    <a:pt x="3128" y="323"/>
                  </a:lnTo>
                  <a:lnTo>
                    <a:pt x="3318" y="266"/>
                  </a:lnTo>
                  <a:lnTo>
                    <a:pt x="3526" y="209"/>
                  </a:lnTo>
                  <a:lnTo>
                    <a:pt x="3526" y="209"/>
                  </a:lnTo>
                  <a:lnTo>
                    <a:pt x="3792" y="134"/>
                  </a:lnTo>
                  <a:lnTo>
                    <a:pt x="3943" y="77"/>
                  </a:lnTo>
                  <a:lnTo>
                    <a:pt x="4076" y="1"/>
                  </a:lnTo>
                  <a:lnTo>
                    <a:pt x="4076" y="1"/>
                  </a:lnTo>
                  <a:lnTo>
                    <a:pt x="4152" y="153"/>
                  </a:lnTo>
                  <a:lnTo>
                    <a:pt x="4171" y="304"/>
                  </a:lnTo>
                  <a:lnTo>
                    <a:pt x="4171" y="437"/>
                  </a:lnTo>
                  <a:lnTo>
                    <a:pt x="4152" y="570"/>
                  </a:lnTo>
                  <a:lnTo>
                    <a:pt x="4076" y="702"/>
                  </a:lnTo>
                  <a:lnTo>
                    <a:pt x="4000" y="835"/>
                  </a:lnTo>
                  <a:lnTo>
                    <a:pt x="3886" y="930"/>
                  </a:lnTo>
                  <a:lnTo>
                    <a:pt x="3754" y="1024"/>
                  </a:lnTo>
                  <a:lnTo>
                    <a:pt x="3754" y="1024"/>
                  </a:lnTo>
                  <a:lnTo>
                    <a:pt x="3583" y="1100"/>
                  </a:lnTo>
                  <a:lnTo>
                    <a:pt x="3431" y="1176"/>
                  </a:lnTo>
                  <a:lnTo>
                    <a:pt x="3109" y="1309"/>
                  </a:lnTo>
                  <a:lnTo>
                    <a:pt x="3109" y="1309"/>
                  </a:lnTo>
                  <a:lnTo>
                    <a:pt x="3166" y="949"/>
                  </a:lnTo>
                  <a:lnTo>
                    <a:pt x="3166" y="949"/>
                  </a:lnTo>
                  <a:lnTo>
                    <a:pt x="3166" y="873"/>
                  </a:lnTo>
                  <a:lnTo>
                    <a:pt x="3109" y="797"/>
                  </a:lnTo>
                  <a:lnTo>
                    <a:pt x="3052" y="759"/>
                  </a:lnTo>
                  <a:lnTo>
                    <a:pt x="2977" y="740"/>
                  </a:lnTo>
                  <a:lnTo>
                    <a:pt x="2977" y="740"/>
                  </a:lnTo>
                  <a:lnTo>
                    <a:pt x="2939" y="759"/>
                  </a:lnTo>
                  <a:lnTo>
                    <a:pt x="2901" y="778"/>
                  </a:lnTo>
                  <a:lnTo>
                    <a:pt x="2863" y="816"/>
                  </a:lnTo>
                  <a:lnTo>
                    <a:pt x="2844" y="873"/>
                  </a:lnTo>
                  <a:lnTo>
                    <a:pt x="2844" y="873"/>
                  </a:lnTo>
                  <a:lnTo>
                    <a:pt x="2768" y="1385"/>
                  </a:lnTo>
                  <a:lnTo>
                    <a:pt x="2711" y="1650"/>
                  </a:lnTo>
                  <a:lnTo>
                    <a:pt x="2635" y="1915"/>
                  </a:lnTo>
                  <a:lnTo>
                    <a:pt x="2578" y="2029"/>
                  </a:lnTo>
                  <a:lnTo>
                    <a:pt x="2522" y="2124"/>
                  </a:lnTo>
                  <a:lnTo>
                    <a:pt x="2446" y="2218"/>
                  </a:lnTo>
                  <a:lnTo>
                    <a:pt x="2370" y="2313"/>
                  </a:lnTo>
                  <a:lnTo>
                    <a:pt x="2275" y="2370"/>
                  </a:lnTo>
                  <a:lnTo>
                    <a:pt x="2180" y="2427"/>
                  </a:lnTo>
                  <a:lnTo>
                    <a:pt x="2048" y="2465"/>
                  </a:lnTo>
                  <a:lnTo>
                    <a:pt x="1915" y="246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59175" y="5116475"/>
              <a:ext cx="258275" cy="136500"/>
            </a:xfrm>
            <a:custGeom>
              <a:avLst/>
              <a:gdLst/>
              <a:ahLst/>
              <a:cxnLst/>
              <a:rect l="l" t="t" r="r" b="b"/>
              <a:pathLst>
                <a:path w="10331" h="5460" fill="none" extrusionOk="0">
                  <a:moveTo>
                    <a:pt x="1574" y="3185"/>
                  </a:moveTo>
                  <a:lnTo>
                    <a:pt x="1574" y="3185"/>
                  </a:lnTo>
                  <a:lnTo>
                    <a:pt x="1289" y="2958"/>
                  </a:lnTo>
                  <a:lnTo>
                    <a:pt x="1289" y="2958"/>
                  </a:lnTo>
                  <a:lnTo>
                    <a:pt x="778" y="2578"/>
                  </a:lnTo>
                  <a:lnTo>
                    <a:pt x="531" y="2389"/>
                  </a:lnTo>
                  <a:lnTo>
                    <a:pt x="323" y="2180"/>
                  </a:lnTo>
                  <a:lnTo>
                    <a:pt x="247" y="2067"/>
                  </a:lnTo>
                  <a:lnTo>
                    <a:pt x="171" y="1953"/>
                  </a:lnTo>
                  <a:lnTo>
                    <a:pt x="95" y="1820"/>
                  </a:lnTo>
                  <a:lnTo>
                    <a:pt x="57" y="1688"/>
                  </a:lnTo>
                  <a:lnTo>
                    <a:pt x="19" y="1555"/>
                  </a:lnTo>
                  <a:lnTo>
                    <a:pt x="0" y="1384"/>
                  </a:lnTo>
                  <a:lnTo>
                    <a:pt x="0" y="1214"/>
                  </a:lnTo>
                  <a:lnTo>
                    <a:pt x="19" y="1043"/>
                  </a:lnTo>
                  <a:lnTo>
                    <a:pt x="19" y="1043"/>
                  </a:lnTo>
                  <a:lnTo>
                    <a:pt x="57" y="778"/>
                  </a:lnTo>
                  <a:lnTo>
                    <a:pt x="76" y="531"/>
                  </a:lnTo>
                  <a:lnTo>
                    <a:pt x="76" y="285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1"/>
                  </a:lnTo>
                  <a:lnTo>
                    <a:pt x="38" y="1"/>
                  </a:lnTo>
                  <a:lnTo>
                    <a:pt x="133" y="39"/>
                  </a:lnTo>
                  <a:lnTo>
                    <a:pt x="228" y="77"/>
                  </a:lnTo>
                  <a:lnTo>
                    <a:pt x="304" y="133"/>
                  </a:lnTo>
                  <a:lnTo>
                    <a:pt x="361" y="209"/>
                  </a:lnTo>
                  <a:lnTo>
                    <a:pt x="417" y="323"/>
                  </a:lnTo>
                  <a:lnTo>
                    <a:pt x="436" y="456"/>
                  </a:lnTo>
                  <a:lnTo>
                    <a:pt x="436" y="607"/>
                  </a:lnTo>
                  <a:lnTo>
                    <a:pt x="417" y="816"/>
                  </a:lnTo>
                  <a:lnTo>
                    <a:pt x="417" y="816"/>
                  </a:lnTo>
                  <a:lnTo>
                    <a:pt x="417" y="929"/>
                  </a:lnTo>
                  <a:lnTo>
                    <a:pt x="436" y="1024"/>
                  </a:lnTo>
                  <a:lnTo>
                    <a:pt x="474" y="1100"/>
                  </a:lnTo>
                  <a:lnTo>
                    <a:pt x="531" y="1176"/>
                  </a:lnTo>
                  <a:lnTo>
                    <a:pt x="588" y="1252"/>
                  </a:lnTo>
                  <a:lnTo>
                    <a:pt x="683" y="1309"/>
                  </a:lnTo>
                  <a:lnTo>
                    <a:pt x="853" y="1384"/>
                  </a:lnTo>
                  <a:lnTo>
                    <a:pt x="853" y="1384"/>
                  </a:lnTo>
                  <a:lnTo>
                    <a:pt x="948" y="1403"/>
                  </a:lnTo>
                  <a:lnTo>
                    <a:pt x="1024" y="1403"/>
                  </a:lnTo>
                  <a:lnTo>
                    <a:pt x="1024" y="1403"/>
                  </a:lnTo>
                  <a:lnTo>
                    <a:pt x="1251" y="1384"/>
                  </a:lnTo>
                  <a:lnTo>
                    <a:pt x="1479" y="1365"/>
                  </a:lnTo>
                  <a:lnTo>
                    <a:pt x="1479" y="1365"/>
                  </a:lnTo>
                  <a:lnTo>
                    <a:pt x="1593" y="1346"/>
                  </a:lnTo>
                  <a:lnTo>
                    <a:pt x="1593" y="1346"/>
                  </a:lnTo>
                  <a:lnTo>
                    <a:pt x="1706" y="1365"/>
                  </a:lnTo>
                  <a:lnTo>
                    <a:pt x="1820" y="1384"/>
                  </a:lnTo>
                  <a:lnTo>
                    <a:pt x="1934" y="1422"/>
                  </a:lnTo>
                  <a:lnTo>
                    <a:pt x="2028" y="1479"/>
                  </a:lnTo>
                  <a:lnTo>
                    <a:pt x="2123" y="1536"/>
                  </a:lnTo>
                  <a:lnTo>
                    <a:pt x="2199" y="1612"/>
                  </a:lnTo>
                  <a:lnTo>
                    <a:pt x="2351" y="1782"/>
                  </a:lnTo>
                  <a:lnTo>
                    <a:pt x="2483" y="1991"/>
                  </a:lnTo>
                  <a:lnTo>
                    <a:pt x="2597" y="2199"/>
                  </a:lnTo>
                  <a:lnTo>
                    <a:pt x="2806" y="2616"/>
                  </a:lnTo>
                  <a:lnTo>
                    <a:pt x="2806" y="2616"/>
                  </a:lnTo>
                  <a:lnTo>
                    <a:pt x="2900" y="2806"/>
                  </a:lnTo>
                  <a:lnTo>
                    <a:pt x="2976" y="2920"/>
                  </a:lnTo>
                  <a:lnTo>
                    <a:pt x="3033" y="3014"/>
                  </a:lnTo>
                  <a:lnTo>
                    <a:pt x="3128" y="3090"/>
                  </a:lnTo>
                  <a:lnTo>
                    <a:pt x="3223" y="3166"/>
                  </a:lnTo>
                  <a:lnTo>
                    <a:pt x="3317" y="3204"/>
                  </a:lnTo>
                  <a:lnTo>
                    <a:pt x="3431" y="3223"/>
                  </a:lnTo>
                  <a:lnTo>
                    <a:pt x="3431" y="3223"/>
                  </a:lnTo>
                  <a:lnTo>
                    <a:pt x="3526" y="3204"/>
                  </a:lnTo>
                  <a:lnTo>
                    <a:pt x="3526" y="3204"/>
                  </a:lnTo>
                  <a:lnTo>
                    <a:pt x="3696" y="3166"/>
                  </a:lnTo>
                  <a:lnTo>
                    <a:pt x="3867" y="3109"/>
                  </a:lnTo>
                  <a:lnTo>
                    <a:pt x="4019" y="3052"/>
                  </a:lnTo>
                  <a:lnTo>
                    <a:pt x="4170" y="3033"/>
                  </a:lnTo>
                  <a:lnTo>
                    <a:pt x="4170" y="3033"/>
                  </a:lnTo>
                  <a:lnTo>
                    <a:pt x="4303" y="3052"/>
                  </a:lnTo>
                  <a:lnTo>
                    <a:pt x="4417" y="3109"/>
                  </a:lnTo>
                  <a:lnTo>
                    <a:pt x="4549" y="3223"/>
                  </a:lnTo>
                  <a:lnTo>
                    <a:pt x="4663" y="3412"/>
                  </a:lnTo>
                  <a:lnTo>
                    <a:pt x="4663" y="3412"/>
                  </a:lnTo>
                  <a:lnTo>
                    <a:pt x="4758" y="3602"/>
                  </a:lnTo>
                  <a:lnTo>
                    <a:pt x="4834" y="3810"/>
                  </a:lnTo>
                  <a:lnTo>
                    <a:pt x="4909" y="4019"/>
                  </a:lnTo>
                  <a:lnTo>
                    <a:pt x="4966" y="4114"/>
                  </a:lnTo>
                  <a:lnTo>
                    <a:pt x="5042" y="4208"/>
                  </a:lnTo>
                  <a:lnTo>
                    <a:pt x="5042" y="4208"/>
                  </a:lnTo>
                  <a:lnTo>
                    <a:pt x="5194" y="4360"/>
                  </a:lnTo>
                  <a:lnTo>
                    <a:pt x="5364" y="4474"/>
                  </a:lnTo>
                  <a:lnTo>
                    <a:pt x="5535" y="4531"/>
                  </a:lnTo>
                  <a:lnTo>
                    <a:pt x="5705" y="4550"/>
                  </a:lnTo>
                  <a:lnTo>
                    <a:pt x="5705" y="4550"/>
                  </a:lnTo>
                  <a:lnTo>
                    <a:pt x="5895" y="4531"/>
                  </a:lnTo>
                  <a:lnTo>
                    <a:pt x="6103" y="4474"/>
                  </a:lnTo>
                  <a:lnTo>
                    <a:pt x="6103" y="4474"/>
                  </a:lnTo>
                  <a:lnTo>
                    <a:pt x="6388" y="4379"/>
                  </a:lnTo>
                  <a:lnTo>
                    <a:pt x="6615" y="4265"/>
                  </a:lnTo>
                  <a:lnTo>
                    <a:pt x="6881" y="4171"/>
                  </a:lnTo>
                  <a:lnTo>
                    <a:pt x="7013" y="4133"/>
                  </a:lnTo>
                  <a:lnTo>
                    <a:pt x="7184" y="4114"/>
                  </a:lnTo>
                  <a:lnTo>
                    <a:pt x="7184" y="4114"/>
                  </a:lnTo>
                  <a:lnTo>
                    <a:pt x="7316" y="4114"/>
                  </a:lnTo>
                  <a:lnTo>
                    <a:pt x="7316" y="4114"/>
                  </a:lnTo>
                  <a:lnTo>
                    <a:pt x="7525" y="4114"/>
                  </a:lnTo>
                  <a:lnTo>
                    <a:pt x="7752" y="4152"/>
                  </a:lnTo>
                  <a:lnTo>
                    <a:pt x="7752" y="4152"/>
                  </a:lnTo>
                  <a:lnTo>
                    <a:pt x="7961" y="4171"/>
                  </a:lnTo>
                  <a:lnTo>
                    <a:pt x="8188" y="4189"/>
                  </a:lnTo>
                  <a:lnTo>
                    <a:pt x="8188" y="4189"/>
                  </a:lnTo>
                  <a:lnTo>
                    <a:pt x="8359" y="4171"/>
                  </a:lnTo>
                  <a:lnTo>
                    <a:pt x="8359" y="4171"/>
                  </a:lnTo>
                  <a:lnTo>
                    <a:pt x="8492" y="4152"/>
                  </a:lnTo>
                  <a:lnTo>
                    <a:pt x="8624" y="4095"/>
                  </a:lnTo>
                  <a:lnTo>
                    <a:pt x="8738" y="4038"/>
                  </a:lnTo>
                  <a:lnTo>
                    <a:pt x="8833" y="3943"/>
                  </a:lnTo>
                  <a:lnTo>
                    <a:pt x="8927" y="3848"/>
                  </a:lnTo>
                  <a:lnTo>
                    <a:pt x="8984" y="3754"/>
                  </a:lnTo>
                  <a:lnTo>
                    <a:pt x="9117" y="3488"/>
                  </a:lnTo>
                  <a:lnTo>
                    <a:pt x="9117" y="3488"/>
                  </a:lnTo>
                  <a:lnTo>
                    <a:pt x="9174" y="3393"/>
                  </a:lnTo>
                  <a:lnTo>
                    <a:pt x="9231" y="3318"/>
                  </a:lnTo>
                  <a:lnTo>
                    <a:pt x="9307" y="3242"/>
                  </a:lnTo>
                  <a:lnTo>
                    <a:pt x="9401" y="3185"/>
                  </a:lnTo>
                  <a:lnTo>
                    <a:pt x="9401" y="3185"/>
                  </a:lnTo>
                  <a:lnTo>
                    <a:pt x="9401" y="3242"/>
                  </a:lnTo>
                  <a:lnTo>
                    <a:pt x="9420" y="3299"/>
                  </a:lnTo>
                  <a:lnTo>
                    <a:pt x="9439" y="3337"/>
                  </a:lnTo>
                  <a:lnTo>
                    <a:pt x="9496" y="3374"/>
                  </a:lnTo>
                  <a:lnTo>
                    <a:pt x="9496" y="3374"/>
                  </a:lnTo>
                  <a:lnTo>
                    <a:pt x="9913" y="3526"/>
                  </a:lnTo>
                  <a:lnTo>
                    <a:pt x="10330" y="3678"/>
                  </a:lnTo>
                  <a:lnTo>
                    <a:pt x="10330" y="3678"/>
                  </a:lnTo>
                  <a:lnTo>
                    <a:pt x="9818" y="4019"/>
                  </a:lnTo>
                  <a:lnTo>
                    <a:pt x="9288" y="4360"/>
                  </a:lnTo>
                  <a:lnTo>
                    <a:pt x="8757" y="4663"/>
                  </a:lnTo>
                  <a:lnTo>
                    <a:pt x="8226" y="4929"/>
                  </a:lnTo>
                  <a:lnTo>
                    <a:pt x="7961" y="5042"/>
                  </a:lnTo>
                  <a:lnTo>
                    <a:pt x="7696" y="5137"/>
                  </a:lnTo>
                  <a:lnTo>
                    <a:pt x="7430" y="5232"/>
                  </a:lnTo>
                  <a:lnTo>
                    <a:pt x="7146" y="5308"/>
                  </a:lnTo>
                  <a:lnTo>
                    <a:pt x="6881" y="5365"/>
                  </a:lnTo>
                  <a:lnTo>
                    <a:pt x="6596" y="5421"/>
                  </a:lnTo>
                  <a:lnTo>
                    <a:pt x="6331" y="5440"/>
                  </a:lnTo>
                  <a:lnTo>
                    <a:pt x="6047" y="5459"/>
                  </a:lnTo>
                  <a:lnTo>
                    <a:pt x="6047" y="5459"/>
                  </a:lnTo>
                  <a:lnTo>
                    <a:pt x="5781" y="5440"/>
                  </a:lnTo>
                  <a:lnTo>
                    <a:pt x="5516" y="5421"/>
                  </a:lnTo>
                  <a:lnTo>
                    <a:pt x="5232" y="5365"/>
                  </a:lnTo>
                  <a:lnTo>
                    <a:pt x="4966" y="5308"/>
                  </a:lnTo>
                  <a:lnTo>
                    <a:pt x="4682" y="5213"/>
                  </a:lnTo>
                  <a:lnTo>
                    <a:pt x="4398" y="5118"/>
                  </a:lnTo>
                  <a:lnTo>
                    <a:pt x="4132" y="4986"/>
                  </a:lnTo>
                  <a:lnTo>
                    <a:pt x="3848" y="4834"/>
                  </a:lnTo>
                  <a:lnTo>
                    <a:pt x="3848" y="4834"/>
                  </a:lnTo>
                  <a:lnTo>
                    <a:pt x="3431" y="4569"/>
                  </a:lnTo>
                  <a:lnTo>
                    <a:pt x="3014" y="4284"/>
                  </a:lnTo>
                  <a:lnTo>
                    <a:pt x="2616" y="4000"/>
                  </a:lnTo>
                  <a:lnTo>
                    <a:pt x="2237" y="3697"/>
                  </a:lnTo>
                  <a:lnTo>
                    <a:pt x="2237" y="3697"/>
                  </a:lnTo>
                  <a:lnTo>
                    <a:pt x="2445" y="3754"/>
                  </a:lnTo>
                  <a:lnTo>
                    <a:pt x="2673" y="3810"/>
                  </a:lnTo>
                  <a:lnTo>
                    <a:pt x="2900" y="3829"/>
                  </a:lnTo>
                  <a:lnTo>
                    <a:pt x="3147" y="3829"/>
                  </a:lnTo>
                  <a:lnTo>
                    <a:pt x="3147" y="3829"/>
                  </a:lnTo>
                  <a:lnTo>
                    <a:pt x="3412" y="3829"/>
                  </a:lnTo>
                  <a:lnTo>
                    <a:pt x="3677" y="3810"/>
                  </a:lnTo>
                  <a:lnTo>
                    <a:pt x="3924" y="3773"/>
                  </a:lnTo>
                  <a:lnTo>
                    <a:pt x="4170" y="3716"/>
                  </a:lnTo>
                  <a:lnTo>
                    <a:pt x="4170" y="3716"/>
                  </a:lnTo>
                  <a:lnTo>
                    <a:pt x="4227" y="3697"/>
                  </a:lnTo>
                  <a:lnTo>
                    <a:pt x="4265" y="3640"/>
                  </a:lnTo>
                  <a:lnTo>
                    <a:pt x="4284" y="3602"/>
                  </a:lnTo>
                  <a:lnTo>
                    <a:pt x="4284" y="3545"/>
                  </a:lnTo>
                  <a:lnTo>
                    <a:pt x="4265" y="3488"/>
                  </a:lnTo>
                  <a:lnTo>
                    <a:pt x="4227" y="3431"/>
                  </a:lnTo>
                  <a:lnTo>
                    <a:pt x="4189" y="3412"/>
                  </a:lnTo>
                  <a:lnTo>
                    <a:pt x="4132" y="3393"/>
                  </a:lnTo>
                  <a:lnTo>
                    <a:pt x="4132" y="3393"/>
                  </a:lnTo>
                  <a:lnTo>
                    <a:pt x="4094" y="3393"/>
                  </a:lnTo>
                  <a:lnTo>
                    <a:pt x="4094" y="3393"/>
                  </a:lnTo>
                  <a:lnTo>
                    <a:pt x="3639" y="3469"/>
                  </a:lnTo>
                  <a:lnTo>
                    <a:pt x="3412" y="3488"/>
                  </a:lnTo>
                  <a:lnTo>
                    <a:pt x="3166" y="3507"/>
                  </a:lnTo>
                  <a:lnTo>
                    <a:pt x="3166" y="3507"/>
                  </a:lnTo>
                  <a:lnTo>
                    <a:pt x="2900" y="3488"/>
                  </a:lnTo>
                  <a:lnTo>
                    <a:pt x="2635" y="3450"/>
                  </a:lnTo>
                  <a:lnTo>
                    <a:pt x="2370" y="3393"/>
                  </a:lnTo>
                  <a:lnTo>
                    <a:pt x="2123" y="3299"/>
                  </a:lnTo>
                  <a:lnTo>
                    <a:pt x="2123" y="3299"/>
                  </a:lnTo>
                  <a:lnTo>
                    <a:pt x="2028" y="3242"/>
                  </a:lnTo>
                  <a:lnTo>
                    <a:pt x="1953" y="3166"/>
                  </a:lnTo>
                  <a:lnTo>
                    <a:pt x="1896" y="3071"/>
                  </a:lnTo>
                  <a:lnTo>
                    <a:pt x="1858" y="2976"/>
                  </a:lnTo>
                  <a:lnTo>
                    <a:pt x="1820" y="2863"/>
                  </a:lnTo>
                  <a:lnTo>
                    <a:pt x="1801" y="2749"/>
                  </a:lnTo>
                  <a:lnTo>
                    <a:pt x="1763" y="2484"/>
                  </a:lnTo>
                  <a:lnTo>
                    <a:pt x="1763" y="1953"/>
                  </a:lnTo>
                  <a:lnTo>
                    <a:pt x="1744" y="1726"/>
                  </a:lnTo>
                  <a:lnTo>
                    <a:pt x="1725" y="1631"/>
                  </a:lnTo>
                  <a:lnTo>
                    <a:pt x="1706" y="1536"/>
                  </a:lnTo>
                  <a:lnTo>
                    <a:pt x="1706" y="1536"/>
                  </a:lnTo>
                  <a:lnTo>
                    <a:pt x="1668" y="1479"/>
                  </a:lnTo>
                  <a:lnTo>
                    <a:pt x="1649" y="1441"/>
                  </a:lnTo>
                  <a:lnTo>
                    <a:pt x="1593" y="1422"/>
                  </a:lnTo>
                  <a:lnTo>
                    <a:pt x="1536" y="1403"/>
                  </a:lnTo>
                  <a:lnTo>
                    <a:pt x="1498" y="1403"/>
                  </a:lnTo>
                  <a:lnTo>
                    <a:pt x="1498" y="1403"/>
                  </a:lnTo>
                  <a:lnTo>
                    <a:pt x="1498" y="1403"/>
                  </a:lnTo>
                  <a:lnTo>
                    <a:pt x="1498" y="1403"/>
                  </a:lnTo>
                  <a:lnTo>
                    <a:pt x="1422" y="1422"/>
                  </a:lnTo>
                  <a:lnTo>
                    <a:pt x="1384" y="1460"/>
                  </a:lnTo>
                  <a:lnTo>
                    <a:pt x="1346" y="1498"/>
                  </a:lnTo>
                  <a:lnTo>
                    <a:pt x="1346" y="1498"/>
                  </a:lnTo>
                  <a:lnTo>
                    <a:pt x="1346" y="1517"/>
                  </a:lnTo>
                  <a:lnTo>
                    <a:pt x="1346" y="1517"/>
                  </a:lnTo>
                  <a:lnTo>
                    <a:pt x="1327" y="1593"/>
                  </a:lnTo>
                  <a:lnTo>
                    <a:pt x="1327" y="1669"/>
                  </a:lnTo>
                  <a:lnTo>
                    <a:pt x="1365" y="1726"/>
                  </a:lnTo>
                  <a:lnTo>
                    <a:pt x="1422" y="1763"/>
                  </a:lnTo>
                  <a:lnTo>
                    <a:pt x="1422" y="1763"/>
                  </a:lnTo>
                  <a:lnTo>
                    <a:pt x="1441" y="1915"/>
                  </a:lnTo>
                  <a:lnTo>
                    <a:pt x="1460" y="2105"/>
                  </a:lnTo>
                  <a:lnTo>
                    <a:pt x="1460" y="2484"/>
                  </a:lnTo>
                  <a:lnTo>
                    <a:pt x="1479" y="2654"/>
                  </a:lnTo>
                  <a:lnTo>
                    <a:pt x="1498" y="2844"/>
                  </a:lnTo>
                  <a:lnTo>
                    <a:pt x="1517" y="3014"/>
                  </a:lnTo>
                  <a:lnTo>
                    <a:pt x="1574" y="31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34050" y="5070525"/>
              <a:ext cx="405650" cy="191450"/>
            </a:xfrm>
            <a:custGeom>
              <a:avLst/>
              <a:gdLst/>
              <a:ahLst/>
              <a:cxnLst/>
              <a:rect l="l" t="t" r="r" b="b"/>
              <a:pathLst>
                <a:path w="16226" h="7658" fill="none" extrusionOk="0">
                  <a:moveTo>
                    <a:pt x="15353" y="0"/>
                  </a:moveTo>
                  <a:lnTo>
                    <a:pt x="15353" y="0"/>
                  </a:lnTo>
                  <a:lnTo>
                    <a:pt x="15296" y="19"/>
                  </a:lnTo>
                  <a:lnTo>
                    <a:pt x="15258" y="38"/>
                  </a:lnTo>
                  <a:lnTo>
                    <a:pt x="15239" y="95"/>
                  </a:lnTo>
                  <a:lnTo>
                    <a:pt x="15221" y="133"/>
                  </a:lnTo>
                  <a:lnTo>
                    <a:pt x="15221" y="190"/>
                  </a:lnTo>
                  <a:lnTo>
                    <a:pt x="15239" y="247"/>
                  </a:lnTo>
                  <a:lnTo>
                    <a:pt x="15277" y="304"/>
                  </a:lnTo>
                  <a:lnTo>
                    <a:pt x="15334" y="341"/>
                  </a:lnTo>
                  <a:lnTo>
                    <a:pt x="15334" y="341"/>
                  </a:lnTo>
                  <a:lnTo>
                    <a:pt x="15486" y="417"/>
                  </a:lnTo>
                  <a:lnTo>
                    <a:pt x="15619" y="512"/>
                  </a:lnTo>
                  <a:lnTo>
                    <a:pt x="15732" y="626"/>
                  </a:lnTo>
                  <a:lnTo>
                    <a:pt x="15808" y="739"/>
                  </a:lnTo>
                  <a:lnTo>
                    <a:pt x="15846" y="872"/>
                  </a:lnTo>
                  <a:lnTo>
                    <a:pt x="15884" y="986"/>
                  </a:lnTo>
                  <a:lnTo>
                    <a:pt x="15884" y="1119"/>
                  </a:lnTo>
                  <a:lnTo>
                    <a:pt x="15846" y="1251"/>
                  </a:lnTo>
                  <a:lnTo>
                    <a:pt x="15808" y="1384"/>
                  </a:lnTo>
                  <a:lnTo>
                    <a:pt x="15751" y="1498"/>
                  </a:lnTo>
                  <a:lnTo>
                    <a:pt x="15656" y="1611"/>
                  </a:lnTo>
                  <a:lnTo>
                    <a:pt x="15562" y="1706"/>
                  </a:lnTo>
                  <a:lnTo>
                    <a:pt x="15448" y="1782"/>
                  </a:lnTo>
                  <a:lnTo>
                    <a:pt x="15315" y="1839"/>
                  </a:lnTo>
                  <a:lnTo>
                    <a:pt x="15183" y="1877"/>
                  </a:lnTo>
                  <a:lnTo>
                    <a:pt x="15012" y="1896"/>
                  </a:lnTo>
                  <a:lnTo>
                    <a:pt x="15012" y="1896"/>
                  </a:lnTo>
                  <a:lnTo>
                    <a:pt x="14955" y="1915"/>
                  </a:lnTo>
                  <a:lnTo>
                    <a:pt x="14898" y="1952"/>
                  </a:lnTo>
                  <a:lnTo>
                    <a:pt x="14860" y="2009"/>
                  </a:lnTo>
                  <a:lnTo>
                    <a:pt x="14860" y="2066"/>
                  </a:lnTo>
                  <a:lnTo>
                    <a:pt x="14860" y="2066"/>
                  </a:lnTo>
                  <a:lnTo>
                    <a:pt x="14860" y="2218"/>
                  </a:lnTo>
                  <a:lnTo>
                    <a:pt x="14822" y="2351"/>
                  </a:lnTo>
                  <a:lnTo>
                    <a:pt x="14785" y="2445"/>
                  </a:lnTo>
                  <a:lnTo>
                    <a:pt x="14709" y="2559"/>
                  </a:lnTo>
                  <a:lnTo>
                    <a:pt x="14633" y="2635"/>
                  </a:lnTo>
                  <a:lnTo>
                    <a:pt x="14538" y="2711"/>
                  </a:lnTo>
                  <a:lnTo>
                    <a:pt x="14424" y="2767"/>
                  </a:lnTo>
                  <a:lnTo>
                    <a:pt x="14292" y="2824"/>
                  </a:lnTo>
                  <a:lnTo>
                    <a:pt x="14045" y="2900"/>
                  </a:lnTo>
                  <a:lnTo>
                    <a:pt x="13780" y="2976"/>
                  </a:lnTo>
                  <a:lnTo>
                    <a:pt x="13515" y="3014"/>
                  </a:lnTo>
                  <a:lnTo>
                    <a:pt x="13306" y="3090"/>
                  </a:lnTo>
                  <a:lnTo>
                    <a:pt x="13306" y="3090"/>
                  </a:lnTo>
                  <a:lnTo>
                    <a:pt x="13136" y="3166"/>
                  </a:lnTo>
                  <a:lnTo>
                    <a:pt x="12965" y="3279"/>
                  </a:lnTo>
                  <a:lnTo>
                    <a:pt x="12832" y="3412"/>
                  </a:lnTo>
                  <a:lnTo>
                    <a:pt x="12700" y="3545"/>
                  </a:lnTo>
                  <a:lnTo>
                    <a:pt x="12700" y="3545"/>
                  </a:lnTo>
                  <a:lnTo>
                    <a:pt x="12377" y="3886"/>
                  </a:lnTo>
                  <a:lnTo>
                    <a:pt x="12207" y="4037"/>
                  </a:lnTo>
                  <a:lnTo>
                    <a:pt x="12036" y="4151"/>
                  </a:lnTo>
                  <a:lnTo>
                    <a:pt x="11847" y="4265"/>
                  </a:lnTo>
                  <a:lnTo>
                    <a:pt x="11657" y="4360"/>
                  </a:lnTo>
                  <a:lnTo>
                    <a:pt x="11430" y="4416"/>
                  </a:lnTo>
                  <a:lnTo>
                    <a:pt x="11183" y="4454"/>
                  </a:lnTo>
                  <a:lnTo>
                    <a:pt x="11183" y="4454"/>
                  </a:lnTo>
                  <a:lnTo>
                    <a:pt x="10729" y="4511"/>
                  </a:lnTo>
                  <a:lnTo>
                    <a:pt x="10482" y="4549"/>
                  </a:lnTo>
                  <a:lnTo>
                    <a:pt x="10368" y="4587"/>
                  </a:lnTo>
                  <a:lnTo>
                    <a:pt x="10274" y="4644"/>
                  </a:lnTo>
                  <a:lnTo>
                    <a:pt x="10274" y="4644"/>
                  </a:lnTo>
                  <a:lnTo>
                    <a:pt x="10160" y="4720"/>
                  </a:lnTo>
                  <a:lnTo>
                    <a:pt x="10065" y="4796"/>
                  </a:lnTo>
                  <a:lnTo>
                    <a:pt x="9970" y="4871"/>
                  </a:lnTo>
                  <a:lnTo>
                    <a:pt x="9914" y="4985"/>
                  </a:lnTo>
                  <a:lnTo>
                    <a:pt x="9914" y="4985"/>
                  </a:lnTo>
                  <a:lnTo>
                    <a:pt x="9819" y="5194"/>
                  </a:lnTo>
                  <a:lnTo>
                    <a:pt x="9705" y="5345"/>
                  </a:lnTo>
                  <a:lnTo>
                    <a:pt x="9591" y="5478"/>
                  </a:lnTo>
                  <a:lnTo>
                    <a:pt x="9478" y="5573"/>
                  </a:lnTo>
                  <a:lnTo>
                    <a:pt x="9364" y="5629"/>
                  </a:lnTo>
                  <a:lnTo>
                    <a:pt x="9231" y="5667"/>
                  </a:lnTo>
                  <a:lnTo>
                    <a:pt x="9099" y="5686"/>
                  </a:lnTo>
                  <a:lnTo>
                    <a:pt x="8966" y="5705"/>
                  </a:lnTo>
                  <a:lnTo>
                    <a:pt x="8966" y="5705"/>
                  </a:lnTo>
                  <a:lnTo>
                    <a:pt x="8757" y="5686"/>
                  </a:lnTo>
                  <a:lnTo>
                    <a:pt x="8549" y="5667"/>
                  </a:lnTo>
                  <a:lnTo>
                    <a:pt x="8549" y="5667"/>
                  </a:lnTo>
                  <a:lnTo>
                    <a:pt x="8321" y="5648"/>
                  </a:lnTo>
                  <a:lnTo>
                    <a:pt x="8113" y="5629"/>
                  </a:lnTo>
                  <a:lnTo>
                    <a:pt x="8113" y="5629"/>
                  </a:lnTo>
                  <a:lnTo>
                    <a:pt x="7923" y="5648"/>
                  </a:lnTo>
                  <a:lnTo>
                    <a:pt x="7923" y="5648"/>
                  </a:lnTo>
                  <a:lnTo>
                    <a:pt x="7734" y="5686"/>
                  </a:lnTo>
                  <a:lnTo>
                    <a:pt x="7544" y="5762"/>
                  </a:lnTo>
                  <a:lnTo>
                    <a:pt x="7203" y="5933"/>
                  </a:lnTo>
                  <a:lnTo>
                    <a:pt x="7203" y="5933"/>
                  </a:lnTo>
                  <a:lnTo>
                    <a:pt x="7071" y="5990"/>
                  </a:lnTo>
                  <a:lnTo>
                    <a:pt x="6938" y="6027"/>
                  </a:lnTo>
                  <a:lnTo>
                    <a:pt x="6824" y="6046"/>
                  </a:lnTo>
                  <a:lnTo>
                    <a:pt x="6729" y="6065"/>
                  </a:lnTo>
                  <a:lnTo>
                    <a:pt x="6729" y="6065"/>
                  </a:lnTo>
                  <a:lnTo>
                    <a:pt x="6616" y="6046"/>
                  </a:lnTo>
                  <a:lnTo>
                    <a:pt x="6521" y="6027"/>
                  </a:lnTo>
                  <a:lnTo>
                    <a:pt x="6445" y="5971"/>
                  </a:lnTo>
                  <a:lnTo>
                    <a:pt x="6369" y="5914"/>
                  </a:lnTo>
                  <a:lnTo>
                    <a:pt x="6312" y="5857"/>
                  </a:lnTo>
                  <a:lnTo>
                    <a:pt x="6256" y="5781"/>
                  </a:lnTo>
                  <a:lnTo>
                    <a:pt x="6161" y="5592"/>
                  </a:lnTo>
                  <a:lnTo>
                    <a:pt x="6009" y="5194"/>
                  </a:lnTo>
                  <a:lnTo>
                    <a:pt x="5933" y="5023"/>
                  </a:lnTo>
                  <a:lnTo>
                    <a:pt x="5820" y="4871"/>
                  </a:lnTo>
                  <a:lnTo>
                    <a:pt x="5820" y="4871"/>
                  </a:lnTo>
                  <a:lnTo>
                    <a:pt x="5706" y="4739"/>
                  </a:lnTo>
                  <a:lnTo>
                    <a:pt x="5573" y="4644"/>
                  </a:lnTo>
                  <a:lnTo>
                    <a:pt x="5441" y="4568"/>
                  </a:lnTo>
                  <a:lnTo>
                    <a:pt x="5270" y="4530"/>
                  </a:lnTo>
                  <a:lnTo>
                    <a:pt x="5270" y="4530"/>
                  </a:lnTo>
                  <a:lnTo>
                    <a:pt x="5194" y="4511"/>
                  </a:lnTo>
                  <a:lnTo>
                    <a:pt x="5194" y="4511"/>
                  </a:lnTo>
                  <a:lnTo>
                    <a:pt x="5118" y="4530"/>
                  </a:lnTo>
                  <a:lnTo>
                    <a:pt x="5024" y="4549"/>
                  </a:lnTo>
                  <a:lnTo>
                    <a:pt x="4853" y="4606"/>
                  </a:lnTo>
                  <a:lnTo>
                    <a:pt x="4853" y="4606"/>
                  </a:lnTo>
                  <a:lnTo>
                    <a:pt x="4682" y="4682"/>
                  </a:lnTo>
                  <a:lnTo>
                    <a:pt x="4607" y="4701"/>
                  </a:lnTo>
                  <a:lnTo>
                    <a:pt x="4512" y="4701"/>
                  </a:lnTo>
                  <a:lnTo>
                    <a:pt x="4512" y="4701"/>
                  </a:lnTo>
                  <a:lnTo>
                    <a:pt x="4436" y="4701"/>
                  </a:lnTo>
                  <a:lnTo>
                    <a:pt x="4360" y="4663"/>
                  </a:lnTo>
                  <a:lnTo>
                    <a:pt x="4284" y="4606"/>
                  </a:lnTo>
                  <a:lnTo>
                    <a:pt x="4228" y="4530"/>
                  </a:lnTo>
                  <a:lnTo>
                    <a:pt x="4228" y="4530"/>
                  </a:lnTo>
                  <a:lnTo>
                    <a:pt x="4095" y="4322"/>
                  </a:lnTo>
                  <a:lnTo>
                    <a:pt x="3981" y="4075"/>
                  </a:lnTo>
                  <a:lnTo>
                    <a:pt x="3848" y="3829"/>
                  </a:lnTo>
                  <a:lnTo>
                    <a:pt x="3716" y="3582"/>
                  </a:lnTo>
                  <a:lnTo>
                    <a:pt x="3564" y="3336"/>
                  </a:lnTo>
                  <a:lnTo>
                    <a:pt x="3488" y="3222"/>
                  </a:lnTo>
                  <a:lnTo>
                    <a:pt x="3394" y="3128"/>
                  </a:lnTo>
                  <a:lnTo>
                    <a:pt x="3299" y="3052"/>
                  </a:lnTo>
                  <a:lnTo>
                    <a:pt x="3185" y="2976"/>
                  </a:lnTo>
                  <a:lnTo>
                    <a:pt x="3052" y="2938"/>
                  </a:lnTo>
                  <a:lnTo>
                    <a:pt x="2920" y="2900"/>
                  </a:lnTo>
                  <a:lnTo>
                    <a:pt x="2920" y="2900"/>
                  </a:lnTo>
                  <a:lnTo>
                    <a:pt x="2768" y="2881"/>
                  </a:lnTo>
                  <a:lnTo>
                    <a:pt x="2598" y="2862"/>
                  </a:lnTo>
                  <a:lnTo>
                    <a:pt x="2598" y="2862"/>
                  </a:lnTo>
                  <a:lnTo>
                    <a:pt x="2351" y="2881"/>
                  </a:lnTo>
                  <a:lnTo>
                    <a:pt x="2086" y="2900"/>
                  </a:lnTo>
                  <a:lnTo>
                    <a:pt x="2086" y="2900"/>
                  </a:lnTo>
                  <a:lnTo>
                    <a:pt x="2048" y="2919"/>
                  </a:lnTo>
                  <a:lnTo>
                    <a:pt x="2048" y="2919"/>
                  </a:lnTo>
                  <a:lnTo>
                    <a:pt x="1972" y="2900"/>
                  </a:lnTo>
                  <a:lnTo>
                    <a:pt x="1915" y="2881"/>
                  </a:lnTo>
                  <a:lnTo>
                    <a:pt x="1877" y="2843"/>
                  </a:lnTo>
                  <a:lnTo>
                    <a:pt x="1839" y="2786"/>
                  </a:lnTo>
                  <a:lnTo>
                    <a:pt x="1801" y="2654"/>
                  </a:lnTo>
                  <a:lnTo>
                    <a:pt x="1801" y="2483"/>
                  </a:lnTo>
                  <a:lnTo>
                    <a:pt x="1820" y="2161"/>
                  </a:lnTo>
                  <a:lnTo>
                    <a:pt x="1820" y="2028"/>
                  </a:lnTo>
                  <a:lnTo>
                    <a:pt x="1801" y="1915"/>
                  </a:lnTo>
                  <a:lnTo>
                    <a:pt x="1801" y="1915"/>
                  </a:lnTo>
                  <a:lnTo>
                    <a:pt x="1726" y="1801"/>
                  </a:lnTo>
                  <a:lnTo>
                    <a:pt x="1650" y="1706"/>
                  </a:lnTo>
                  <a:lnTo>
                    <a:pt x="1555" y="1630"/>
                  </a:lnTo>
                  <a:lnTo>
                    <a:pt x="1441" y="1573"/>
                  </a:lnTo>
                  <a:lnTo>
                    <a:pt x="1441" y="1573"/>
                  </a:lnTo>
                  <a:lnTo>
                    <a:pt x="1366" y="1536"/>
                  </a:lnTo>
                  <a:lnTo>
                    <a:pt x="1271" y="1517"/>
                  </a:lnTo>
                  <a:lnTo>
                    <a:pt x="1081" y="1479"/>
                  </a:lnTo>
                  <a:lnTo>
                    <a:pt x="1081" y="1479"/>
                  </a:lnTo>
                  <a:lnTo>
                    <a:pt x="911" y="1441"/>
                  </a:lnTo>
                  <a:lnTo>
                    <a:pt x="911" y="1441"/>
                  </a:lnTo>
                  <a:lnTo>
                    <a:pt x="797" y="1441"/>
                  </a:lnTo>
                  <a:lnTo>
                    <a:pt x="702" y="1384"/>
                  </a:lnTo>
                  <a:lnTo>
                    <a:pt x="645" y="1327"/>
                  </a:lnTo>
                  <a:lnTo>
                    <a:pt x="607" y="1251"/>
                  </a:lnTo>
                  <a:lnTo>
                    <a:pt x="588" y="1137"/>
                  </a:lnTo>
                  <a:lnTo>
                    <a:pt x="607" y="1005"/>
                  </a:lnTo>
                  <a:lnTo>
                    <a:pt x="645" y="853"/>
                  </a:lnTo>
                  <a:lnTo>
                    <a:pt x="721" y="664"/>
                  </a:lnTo>
                  <a:lnTo>
                    <a:pt x="721" y="664"/>
                  </a:lnTo>
                  <a:lnTo>
                    <a:pt x="797" y="645"/>
                  </a:lnTo>
                  <a:lnTo>
                    <a:pt x="835" y="607"/>
                  </a:lnTo>
                  <a:lnTo>
                    <a:pt x="873" y="550"/>
                  </a:lnTo>
                  <a:lnTo>
                    <a:pt x="873" y="493"/>
                  </a:lnTo>
                  <a:lnTo>
                    <a:pt x="873" y="436"/>
                  </a:lnTo>
                  <a:lnTo>
                    <a:pt x="854" y="379"/>
                  </a:lnTo>
                  <a:lnTo>
                    <a:pt x="797" y="341"/>
                  </a:lnTo>
                  <a:lnTo>
                    <a:pt x="740" y="341"/>
                  </a:lnTo>
                  <a:lnTo>
                    <a:pt x="740" y="341"/>
                  </a:lnTo>
                  <a:lnTo>
                    <a:pt x="721" y="341"/>
                  </a:lnTo>
                  <a:lnTo>
                    <a:pt x="721" y="341"/>
                  </a:lnTo>
                  <a:lnTo>
                    <a:pt x="607" y="341"/>
                  </a:lnTo>
                  <a:lnTo>
                    <a:pt x="494" y="379"/>
                  </a:lnTo>
                  <a:lnTo>
                    <a:pt x="399" y="417"/>
                  </a:lnTo>
                  <a:lnTo>
                    <a:pt x="304" y="474"/>
                  </a:lnTo>
                  <a:lnTo>
                    <a:pt x="228" y="550"/>
                  </a:lnTo>
                  <a:lnTo>
                    <a:pt x="153" y="626"/>
                  </a:lnTo>
                  <a:lnTo>
                    <a:pt x="96" y="721"/>
                  </a:lnTo>
                  <a:lnTo>
                    <a:pt x="58" y="815"/>
                  </a:lnTo>
                  <a:lnTo>
                    <a:pt x="20" y="910"/>
                  </a:lnTo>
                  <a:lnTo>
                    <a:pt x="1" y="1005"/>
                  </a:lnTo>
                  <a:lnTo>
                    <a:pt x="1" y="1100"/>
                  </a:lnTo>
                  <a:lnTo>
                    <a:pt x="20" y="1213"/>
                  </a:lnTo>
                  <a:lnTo>
                    <a:pt x="58" y="1308"/>
                  </a:lnTo>
                  <a:lnTo>
                    <a:pt x="115" y="1403"/>
                  </a:lnTo>
                  <a:lnTo>
                    <a:pt x="190" y="1498"/>
                  </a:lnTo>
                  <a:lnTo>
                    <a:pt x="285" y="1573"/>
                  </a:lnTo>
                  <a:lnTo>
                    <a:pt x="285" y="1573"/>
                  </a:lnTo>
                  <a:lnTo>
                    <a:pt x="399" y="1649"/>
                  </a:lnTo>
                  <a:lnTo>
                    <a:pt x="532" y="1706"/>
                  </a:lnTo>
                  <a:lnTo>
                    <a:pt x="664" y="1763"/>
                  </a:lnTo>
                  <a:lnTo>
                    <a:pt x="797" y="1782"/>
                  </a:lnTo>
                  <a:lnTo>
                    <a:pt x="797" y="1782"/>
                  </a:lnTo>
                  <a:lnTo>
                    <a:pt x="778" y="1820"/>
                  </a:lnTo>
                  <a:lnTo>
                    <a:pt x="740" y="1858"/>
                  </a:lnTo>
                  <a:lnTo>
                    <a:pt x="721" y="1896"/>
                  </a:lnTo>
                  <a:lnTo>
                    <a:pt x="740" y="1952"/>
                  </a:lnTo>
                  <a:lnTo>
                    <a:pt x="740" y="1952"/>
                  </a:lnTo>
                  <a:lnTo>
                    <a:pt x="759" y="2161"/>
                  </a:lnTo>
                  <a:lnTo>
                    <a:pt x="740" y="2369"/>
                  </a:lnTo>
                  <a:lnTo>
                    <a:pt x="721" y="2559"/>
                  </a:lnTo>
                  <a:lnTo>
                    <a:pt x="683" y="2767"/>
                  </a:lnTo>
                  <a:lnTo>
                    <a:pt x="645" y="2976"/>
                  </a:lnTo>
                  <a:lnTo>
                    <a:pt x="626" y="3166"/>
                  </a:lnTo>
                  <a:lnTo>
                    <a:pt x="626" y="3374"/>
                  </a:lnTo>
                  <a:lnTo>
                    <a:pt x="664" y="3564"/>
                  </a:lnTo>
                  <a:lnTo>
                    <a:pt x="664" y="3564"/>
                  </a:lnTo>
                  <a:lnTo>
                    <a:pt x="702" y="3715"/>
                  </a:lnTo>
                  <a:lnTo>
                    <a:pt x="778" y="3848"/>
                  </a:lnTo>
                  <a:lnTo>
                    <a:pt x="854" y="3981"/>
                  </a:lnTo>
                  <a:lnTo>
                    <a:pt x="930" y="4094"/>
                  </a:lnTo>
                  <a:lnTo>
                    <a:pt x="1024" y="4208"/>
                  </a:lnTo>
                  <a:lnTo>
                    <a:pt x="1138" y="4303"/>
                  </a:lnTo>
                  <a:lnTo>
                    <a:pt x="1366" y="4511"/>
                  </a:lnTo>
                  <a:lnTo>
                    <a:pt x="1366" y="4511"/>
                  </a:lnTo>
                  <a:lnTo>
                    <a:pt x="2237" y="5175"/>
                  </a:lnTo>
                  <a:lnTo>
                    <a:pt x="3109" y="5857"/>
                  </a:lnTo>
                  <a:lnTo>
                    <a:pt x="3545" y="6179"/>
                  </a:lnTo>
                  <a:lnTo>
                    <a:pt x="3981" y="6501"/>
                  </a:lnTo>
                  <a:lnTo>
                    <a:pt x="4436" y="6805"/>
                  </a:lnTo>
                  <a:lnTo>
                    <a:pt x="4910" y="7089"/>
                  </a:lnTo>
                  <a:lnTo>
                    <a:pt x="4910" y="7089"/>
                  </a:lnTo>
                  <a:lnTo>
                    <a:pt x="5175" y="7222"/>
                  </a:lnTo>
                  <a:lnTo>
                    <a:pt x="5441" y="7354"/>
                  </a:lnTo>
                  <a:lnTo>
                    <a:pt x="5706" y="7449"/>
                  </a:lnTo>
                  <a:lnTo>
                    <a:pt x="5952" y="7525"/>
                  </a:lnTo>
                  <a:lnTo>
                    <a:pt x="6218" y="7582"/>
                  </a:lnTo>
                  <a:lnTo>
                    <a:pt x="6483" y="7639"/>
                  </a:lnTo>
                  <a:lnTo>
                    <a:pt x="6748" y="7657"/>
                  </a:lnTo>
                  <a:lnTo>
                    <a:pt x="6995" y="7657"/>
                  </a:lnTo>
                  <a:lnTo>
                    <a:pt x="6995" y="7657"/>
                  </a:lnTo>
                  <a:lnTo>
                    <a:pt x="7298" y="7657"/>
                  </a:lnTo>
                  <a:lnTo>
                    <a:pt x="7601" y="7620"/>
                  </a:lnTo>
                  <a:lnTo>
                    <a:pt x="7886" y="7563"/>
                  </a:lnTo>
                  <a:lnTo>
                    <a:pt x="8189" y="7506"/>
                  </a:lnTo>
                  <a:lnTo>
                    <a:pt x="8473" y="7411"/>
                  </a:lnTo>
                  <a:lnTo>
                    <a:pt x="8776" y="7316"/>
                  </a:lnTo>
                  <a:lnTo>
                    <a:pt x="9061" y="7203"/>
                  </a:lnTo>
                  <a:lnTo>
                    <a:pt x="9345" y="7089"/>
                  </a:lnTo>
                  <a:lnTo>
                    <a:pt x="9914" y="6805"/>
                  </a:lnTo>
                  <a:lnTo>
                    <a:pt x="10463" y="6482"/>
                  </a:lnTo>
                  <a:lnTo>
                    <a:pt x="10994" y="6141"/>
                  </a:lnTo>
                  <a:lnTo>
                    <a:pt x="11525" y="5781"/>
                  </a:lnTo>
                  <a:lnTo>
                    <a:pt x="11525" y="5781"/>
                  </a:lnTo>
                  <a:lnTo>
                    <a:pt x="11562" y="5743"/>
                  </a:lnTo>
                  <a:lnTo>
                    <a:pt x="11581" y="5686"/>
                  </a:lnTo>
                  <a:lnTo>
                    <a:pt x="11600" y="5629"/>
                  </a:lnTo>
                  <a:lnTo>
                    <a:pt x="11581" y="5592"/>
                  </a:lnTo>
                  <a:lnTo>
                    <a:pt x="11581" y="5592"/>
                  </a:lnTo>
                  <a:lnTo>
                    <a:pt x="11998" y="5705"/>
                  </a:lnTo>
                  <a:lnTo>
                    <a:pt x="11998" y="5705"/>
                  </a:lnTo>
                  <a:lnTo>
                    <a:pt x="12321" y="5781"/>
                  </a:lnTo>
                  <a:lnTo>
                    <a:pt x="12510" y="5819"/>
                  </a:lnTo>
                  <a:lnTo>
                    <a:pt x="12700" y="5838"/>
                  </a:lnTo>
                  <a:lnTo>
                    <a:pt x="12700" y="5838"/>
                  </a:lnTo>
                  <a:lnTo>
                    <a:pt x="12813" y="5819"/>
                  </a:lnTo>
                  <a:lnTo>
                    <a:pt x="12927" y="5800"/>
                  </a:lnTo>
                  <a:lnTo>
                    <a:pt x="12927" y="5800"/>
                  </a:lnTo>
                  <a:lnTo>
                    <a:pt x="13098" y="5724"/>
                  </a:lnTo>
                  <a:lnTo>
                    <a:pt x="13230" y="5629"/>
                  </a:lnTo>
                  <a:lnTo>
                    <a:pt x="13344" y="5516"/>
                  </a:lnTo>
                  <a:lnTo>
                    <a:pt x="13439" y="5383"/>
                  </a:lnTo>
                  <a:lnTo>
                    <a:pt x="13515" y="5231"/>
                  </a:lnTo>
                  <a:lnTo>
                    <a:pt x="13572" y="5080"/>
                  </a:lnTo>
                  <a:lnTo>
                    <a:pt x="13628" y="4909"/>
                  </a:lnTo>
                  <a:lnTo>
                    <a:pt x="13666" y="4739"/>
                  </a:lnTo>
                  <a:lnTo>
                    <a:pt x="13666" y="4739"/>
                  </a:lnTo>
                  <a:lnTo>
                    <a:pt x="13704" y="4720"/>
                  </a:lnTo>
                  <a:lnTo>
                    <a:pt x="13704" y="4720"/>
                  </a:lnTo>
                  <a:lnTo>
                    <a:pt x="13837" y="4606"/>
                  </a:lnTo>
                  <a:lnTo>
                    <a:pt x="14007" y="4511"/>
                  </a:lnTo>
                  <a:lnTo>
                    <a:pt x="14349" y="4379"/>
                  </a:lnTo>
                  <a:lnTo>
                    <a:pt x="14538" y="4303"/>
                  </a:lnTo>
                  <a:lnTo>
                    <a:pt x="14690" y="4208"/>
                  </a:lnTo>
                  <a:lnTo>
                    <a:pt x="14822" y="4094"/>
                  </a:lnTo>
                  <a:lnTo>
                    <a:pt x="14898" y="4018"/>
                  </a:lnTo>
                  <a:lnTo>
                    <a:pt x="14955" y="3943"/>
                  </a:lnTo>
                  <a:lnTo>
                    <a:pt x="14955" y="3943"/>
                  </a:lnTo>
                  <a:lnTo>
                    <a:pt x="15031" y="3810"/>
                  </a:lnTo>
                  <a:lnTo>
                    <a:pt x="15088" y="3658"/>
                  </a:lnTo>
                  <a:lnTo>
                    <a:pt x="15107" y="3526"/>
                  </a:lnTo>
                  <a:lnTo>
                    <a:pt x="15126" y="3374"/>
                  </a:lnTo>
                  <a:lnTo>
                    <a:pt x="15126" y="3222"/>
                  </a:lnTo>
                  <a:lnTo>
                    <a:pt x="15088" y="3071"/>
                  </a:lnTo>
                  <a:lnTo>
                    <a:pt x="15031" y="2938"/>
                  </a:lnTo>
                  <a:lnTo>
                    <a:pt x="14974" y="2786"/>
                  </a:lnTo>
                  <a:lnTo>
                    <a:pt x="14974" y="2786"/>
                  </a:lnTo>
                  <a:lnTo>
                    <a:pt x="15069" y="2654"/>
                  </a:lnTo>
                  <a:lnTo>
                    <a:pt x="15107" y="2578"/>
                  </a:lnTo>
                  <a:lnTo>
                    <a:pt x="15145" y="2502"/>
                  </a:lnTo>
                  <a:lnTo>
                    <a:pt x="15145" y="2502"/>
                  </a:lnTo>
                  <a:lnTo>
                    <a:pt x="15202" y="2369"/>
                  </a:lnTo>
                  <a:lnTo>
                    <a:pt x="15277" y="2275"/>
                  </a:lnTo>
                  <a:lnTo>
                    <a:pt x="15353" y="2218"/>
                  </a:lnTo>
                  <a:lnTo>
                    <a:pt x="15448" y="2180"/>
                  </a:lnTo>
                  <a:lnTo>
                    <a:pt x="15656" y="2085"/>
                  </a:lnTo>
                  <a:lnTo>
                    <a:pt x="15770" y="2028"/>
                  </a:lnTo>
                  <a:lnTo>
                    <a:pt x="15884" y="1915"/>
                  </a:lnTo>
                  <a:lnTo>
                    <a:pt x="15884" y="1915"/>
                  </a:lnTo>
                  <a:lnTo>
                    <a:pt x="15979" y="1782"/>
                  </a:lnTo>
                  <a:lnTo>
                    <a:pt x="16073" y="1649"/>
                  </a:lnTo>
                  <a:lnTo>
                    <a:pt x="16130" y="1517"/>
                  </a:lnTo>
                  <a:lnTo>
                    <a:pt x="16187" y="1384"/>
                  </a:lnTo>
                  <a:lnTo>
                    <a:pt x="16206" y="1251"/>
                  </a:lnTo>
                  <a:lnTo>
                    <a:pt x="16225" y="1100"/>
                  </a:lnTo>
                  <a:lnTo>
                    <a:pt x="16206" y="967"/>
                  </a:lnTo>
                  <a:lnTo>
                    <a:pt x="16187" y="834"/>
                  </a:lnTo>
                  <a:lnTo>
                    <a:pt x="16149" y="702"/>
                  </a:lnTo>
                  <a:lnTo>
                    <a:pt x="16092" y="588"/>
                  </a:lnTo>
                  <a:lnTo>
                    <a:pt x="16017" y="474"/>
                  </a:lnTo>
                  <a:lnTo>
                    <a:pt x="15922" y="360"/>
                  </a:lnTo>
                  <a:lnTo>
                    <a:pt x="15808" y="266"/>
                  </a:lnTo>
                  <a:lnTo>
                    <a:pt x="15694" y="171"/>
                  </a:lnTo>
                  <a:lnTo>
                    <a:pt x="15562" y="76"/>
                  </a:lnTo>
                  <a:lnTo>
                    <a:pt x="15410" y="19"/>
                  </a:lnTo>
                  <a:lnTo>
                    <a:pt x="15410" y="19"/>
                  </a:lnTo>
                  <a:lnTo>
                    <a:pt x="15353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1145245" y="727157"/>
            <a:ext cx="636765" cy="391233"/>
            <a:chOff x="83000" y="3568688"/>
            <a:chExt cx="468175" cy="287650"/>
          </a:xfrm>
        </p:grpSpPr>
        <p:sp>
          <p:nvSpPr>
            <p:cNvPr id="65" name="Google Shape;65;p2"/>
            <p:cNvSpPr/>
            <p:nvPr/>
          </p:nvSpPr>
          <p:spPr>
            <a:xfrm>
              <a:off x="83000" y="3568688"/>
              <a:ext cx="468175" cy="287650"/>
            </a:xfrm>
            <a:custGeom>
              <a:avLst/>
              <a:gdLst/>
              <a:ahLst/>
              <a:cxnLst/>
              <a:rect l="l" t="t" r="r" b="b"/>
              <a:pathLst>
                <a:path w="18727" h="11506" extrusionOk="0">
                  <a:moveTo>
                    <a:pt x="16869" y="1877"/>
                  </a:moveTo>
                  <a:lnTo>
                    <a:pt x="17002" y="1896"/>
                  </a:lnTo>
                  <a:lnTo>
                    <a:pt x="17135" y="1934"/>
                  </a:lnTo>
                  <a:lnTo>
                    <a:pt x="17267" y="1972"/>
                  </a:lnTo>
                  <a:lnTo>
                    <a:pt x="17362" y="2048"/>
                  </a:lnTo>
                  <a:lnTo>
                    <a:pt x="17457" y="2143"/>
                  </a:lnTo>
                  <a:lnTo>
                    <a:pt x="17552" y="2237"/>
                  </a:lnTo>
                  <a:lnTo>
                    <a:pt x="17609" y="2351"/>
                  </a:lnTo>
                  <a:lnTo>
                    <a:pt x="17665" y="2465"/>
                  </a:lnTo>
                  <a:lnTo>
                    <a:pt x="17703" y="2598"/>
                  </a:lnTo>
                  <a:lnTo>
                    <a:pt x="17722" y="2730"/>
                  </a:lnTo>
                  <a:lnTo>
                    <a:pt x="17722" y="2863"/>
                  </a:lnTo>
                  <a:lnTo>
                    <a:pt x="17703" y="2996"/>
                  </a:lnTo>
                  <a:lnTo>
                    <a:pt x="17684" y="3128"/>
                  </a:lnTo>
                  <a:lnTo>
                    <a:pt x="17628" y="3261"/>
                  </a:lnTo>
                  <a:lnTo>
                    <a:pt x="17571" y="3394"/>
                  </a:lnTo>
                  <a:lnTo>
                    <a:pt x="17476" y="3507"/>
                  </a:lnTo>
                  <a:lnTo>
                    <a:pt x="17305" y="3507"/>
                  </a:lnTo>
                  <a:lnTo>
                    <a:pt x="17116" y="3545"/>
                  </a:lnTo>
                  <a:lnTo>
                    <a:pt x="16737" y="3621"/>
                  </a:lnTo>
                  <a:lnTo>
                    <a:pt x="16358" y="3735"/>
                  </a:lnTo>
                  <a:lnTo>
                    <a:pt x="15979" y="3867"/>
                  </a:lnTo>
                  <a:lnTo>
                    <a:pt x="15258" y="4171"/>
                  </a:lnTo>
                  <a:lnTo>
                    <a:pt x="14671" y="4417"/>
                  </a:lnTo>
                  <a:lnTo>
                    <a:pt x="13894" y="4720"/>
                  </a:lnTo>
                  <a:lnTo>
                    <a:pt x="13098" y="4986"/>
                  </a:lnTo>
                  <a:lnTo>
                    <a:pt x="12302" y="5251"/>
                  </a:lnTo>
                  <a:lnTo>
                    <a:pt x="11506" y="5497"/>
                  </a:lnTo>
                  <a:lnTo>
                    <a:pt x="10710" y="5725"/>
                  </a:lnTo>
                  <a:lnTo>
                    <a:pt x="9895" y="5933"/>
                  </a:lnTo>
                  <a:lnTo>
                    <a:pt x="9080" y="6142"/>
                  </a:lnTo>
                  <a:lnTo>
                    <a:pt x="8265" y="6331"/>
                  </a:lnTo>
                  <a:lnTo>
                    <a:pt x="7563" y="6464"/>
                  </a:lnTo>
                  <a:lnTo>
                    <a:pt x="6843" y="6616"/>
                  </a:lnTo>
                  <a:lnTo>
                    <a:pt x="6483" y="6691"/>
                  </a:lnTo>
                  <a:lnTo>
                    <a:pt x="6123" y="6786"/>
                  </a:lnTo>
                  <a:lnTo>
                    <a:pt x="5782" y="6900"/>
                  </a:lnTo>
                  <a:lnTo>
                    <a:pt x="5440" y="7033"/>
                  </a:lnTo>
                  <a:lnTo>
                    <a:pt x="5137" y="7203"/>
                  </a:lnTo>
                  <a:lnTo>
                    <a:pt x="4815" y="7374"/>
                  </a:lnTo>
                  <a:lnTo>
                    <a:pt x="4190" y="7753"/>
                  </a:lnTo>
                  <a:lnTo>
                    <a:pt x="3867" y="7923"/>
                  </a:lnTo>
                  <a:lnTo>
                    <a:pt x="3545" y="8056"/>
                  </a:lnTo>
                  <a:lnTo>
                    <a:pt x="3375" y="8113"/>
                  </a:lnTo>
                  <a:lnTo>
                    <a:pt x="3204" y="8170"/>
                  </a:lnTo>
                  <a:lnTo>
                    <a:pt x="3033" y="8208"/>
                  </a:lnTo>
                  <a:lnTo>
                    <a:pt x="2844" y="8227"/>
                  </a:lnTo>
                  <a:lnTo>
                    <a:pt x="2673" y="8132"/>
                  </a:lnTo>
                  <a:lnTo>
                    <a:pt x="2522" y="8018"/>
                  </a:lnTo>
                  <a:lnTo>
                    <a:pt x="2408" y="7886"/>
                  </a:lnTo>
                  <a:lnTo>
                    <a:pt x="2313" y="7753"/>
                  </a:lnTo>
                  <a:lnTo>
                    <a:pt x="2237" y="7601"/>
                  </a:lnTo>
                  <a:lnTo>
                    <a:pt x="2199" y="7450"/>
                  </a:lnTo>
                  <a:lnTo>
                    <a:pt x="2180" y="7298"/>
                  </a:lnTo>
                  <a:lnTo>
                    <a:pt x="2180" y="7127"/>
                  </a:lnTo>
                  <a:lnTo>
                    <a:pt x="2199" y="6976"/>
                  </a:lnTo>
                  <a:lnTo>
                    <a:pt x="2256" y="6824"/>
                  </a:lnTo>
                  <a:lnTo>
                    <a:pt x="2313" y="6654"/>
                  </a:lnTo>
                  <a:lnTo>
                    <a:pt x="2408" y="6521"/>
                  </a:lnTo>
                  <a:lnTo>
                    <a:pt x="2503" y="6369"/>
                  </a:lnTo>
                  <a:lnTo>
                    <a:pt x="2635" y="6256"/>
                  </a:lnTo>
                  <a:lnTo>
                    <a:pt x="2787" y="6123"/>
                  </a:lnTo>
                  <a:lnTo>
                    <a:pt x="2939" y="6028"/>
                  </a:lnTo>
                  <a:lnTo>
                    <a:pt x="3166" y="5914"/>
                  </a:lnTo>
                  <a:lnTo>
                    <a:pt x="3412" y="5839"/>
                  </a:lnTo>
                  <a:lnTo>
                    <a:pt x="3678" y="5763"/>
                  </a:lnTo>
                  <a:lnTo>
                    <a:pt x="3943" y="5725"/>
                  </a:lnTo>
                  <a:lnTo>
                    <a:pt x="4474" y="5649"/>
                  </a:lnTo>
                  <a:lnTo>
                    <a:pt x="4986" y="5573"/>
                  </a:lnTo>
                  <a:lnTo>
                    <a:pt x="6104" y="5384"/>
                  </a:lnTo>
                  <a:lnTo>
                    <a:pt x="7203" y="5156"/>
                  </a:lnTo>
                  <a:lnTo>
                    <a:pt x="8302" y="4910"/>
                  </a:lnTo>
                  <a:lnTo>
                    <a:pt x="9383" y="4626"/>
                  </a:lnTo>
                  <a:lnTo>
                    <a:pt x="10463" y="4303"/>
                  </a:lnTo>
                  <a:lnTo>
                    <a:pt x="11525" y="3962"/>
                  </a:lnTo>
                  <a:lnTo>
                    <a:pt x="12586" y="3583"/>
                  </a:lnTo>
                  <a:lnTo>
                    <a:pt x="13628" y="3185"/>
                  </a:lnTo>
                  <a:lnTo>
                    <a:pt x="14481" y="2825"/>
                  </a:lnTo>
                  <a:lnTo>
                    <a:pt x="15315" y="2465"/>
                  </a:lnTo>
                  <a:lnTo>
                    <a:pt x="15903" y="2181"/>
                  </a:lnTo>
                  <a:lnTo>
                    <a:pt x="16206" y="2048"/>
                  </a:lnTo>
                  <a:lnTo>
                    <a:pt x="16509" y="1934"/>
                  </a:lnTo>
                  <a:lnTo>
                    <a:pt x="16699" y="1896"/>
                  </a:lnTo>
                  <a:lnTo>
                    <a:pt x="16869" y="1877"/>
                  </a:lnTo>
                  <a:close/>
                  <a:moveTo>
                    <a:pt x="12529" y="323"/>
                  </a:moveTo>
                  <a:lnTo>
                    <a:pt x="12984" y="342"/>
                  </a:lnTo>
                  <a:lnTo>
                    <a:pt x="13401" y="399"/>
                  </a:lnTo>
                  <a:lnTo>
                    <a:pt x="13609" y="437"/>
                  </a:lnTo>
                  <a:lnTo>
                    <a:pt x="13818" y="494"/>
                  </a:lnTo>
                  <a:lnTo>
                    <a:pt x="14007" y="569"/>
                  </a:lnTo>
                  <a:lnTo>
                    <a:pt x="14197" y="645"/>
                  </a:lnTo>
                  <a:lnTo>
                    <a:pt x="14386" y="740"/>
                  </a:lnTo>
                  <a:lnTo>
                    <a:pt x="14576" y="854"/>
                  </a:lnTo>
                  <a:lnTo>
                    <a:pt x="14766" y="986"/>
                  </a:lnTo>
                  <a:lnTo>
                    <a:pt x="14936" y="1119"/>
                  </a:lnTo>
                  <a:lnTo>
                    <a:pt x="15088" y="1271"/>
                  </a:lnTo>
                  <a:lnTo>
                    <a:pt x="15258" y="1441"/>
                  </a:lnTo>
                  <a:lnTo>
                    <a:pt x="15410" y="1631"/>
                  </a:lnTo>
                  <a:lnTo>
                    <a:pt x="15543" y="1839"/>
                  </a:lnTo>
                  <a:lnTo>
                    <a:pt x="15581" y="1877"/>
                  </a:lnTo>
                  <a:lnTo>
                    <a:pt x="15618" y="1896"/>
                  </a:lnTo>
                  <a:lnTo>
                    <a:pt x="14955" y="2199"/>
                  </a:lnTo>
                  <a:lnTo>
                    <a:pt x="14311" y="2503"/>
                  </a:lnTo>
                  <a:lnTo>
                    <a:pt x="13647" y="2806"/>
                  </a:lnTo>
                  <a:lnTo>
                    <a:pt x="12984" y="3090"/>
                  </a:lnTo>
                  <a:lnTo>
                    <a:pt x="12074" y="3431"/>
                  </a:lnTo>
                  <a:lnTo>
                    <a:pt x="11145" y="3735"/>
                  </a:lnTo>
                  <a:lnTo>
                    <a:pt x="10217" y="4038"/>
                  </a:lnTo>
                  <a:lnTo>
                    <a:pt x="9288" y="4303"/>
                  </a:lnTo>
                  <a:lnTo>
                    <a:pt x="8416" y="4531"/>
                  </a:lnTo>
                  <a:lnTo>
                    <a:pt x="7544" y="4739"/>
                  </a:lnTo>
                  <a:lnTo>
                    <a:pt x="6672" y="4929"/>
                  </a:lnTo>
                  <a:lnTo>
                    <a:pt x="5801" y="5099"/>
                  </a:lnTo>
                  <a:lnTo>
                    <a:pt x="5023" y="5232"/>
                  </a:lnTo>
                  <a:lnTo>
                    <a:pt x="4265" y="5346"/>
                  </a:lnTo>
                  <a:lnTo>
                    <a:pt x="3886" y="5403"/>
                  </a:lnTo>
                  <a:lnTo>
                    <a:pt x="3507" y="5497"/>
                  </a:lnTo>
                  <a:lnTo>
                    <a:pt x="3128" y="5611"/>
                  </a:lnTo>
                  <a:lnTo>
                    <a:pt x="2768" y="5744"/>
                  </a:lnTo>
                  <a:lnTo>
                    <a:pt x="2579" y="5839"/>
                  </a:lnTo>
                  <a:lnTo>
                    <a:pt x="2408" y="5971"/>
                  </a:lnTo>
                  <a:lnTo>
                    <a:pt x="2256" y="6104"/>
                  </a:lnTo>
                  <a:lnTo>
                    <a:pt x="2143" y="6237"/>
                  </a:lnTo>
                  <a:lnTo>
                    <a:pt x="2029" y="6407"/>
                  </a:lnTo>
                  <a:lnTo>
                    <a:pt x="1953" y="6559"/>
                  </a:lnTo>
                  <a:lnTo>
                    <a:pt x="1896" y="6748"/>
                  </a:lnTo>
                  <a:lnTo>
                    <a:pt x="1858" y="6919"/>
                  </a:lnTo>
                  <a:lnTo>
                    <a:pt x="1839" y="7089"/>
                  </a:lnTo>
                  <a:lnTo>
                    <a:pt x="1858" y="7279"/>
                  </a:lnTo>
                  <a:lnTo>
                    <a:pt x="1877" y="7469"/>
                  </a:lnTo>
                  <a:lnTo>
                    <a:pt x="1934" y="7639"/>
                  </a:lnTo>
                  <a:lnTo>
                    <a:pt x="2010" y="7810"/>
                  </a:lnTo>
                  <a:lnTo>
                    <a:pt x="2105" y="7961"/>
                  </a:lnTo>
                  <a:lnTo>
                    <a:pt x="2218" y="8113"/>
                  </a:lnTo>
                  <a:lnTo>
                    <a:pt x="2351" y="8265"/>
                  </a:lnTo>
                  <a:lnTo>
                    <a:pt x="2313" y="8303"/>
                  </a:lnTo>
                  <a:lnTo>
                    <a:pt x="2313" y="8340"/>
                  </a:lnTo>
                  <a:lnTo>
                    <a:pt x="2313" y="8435"/>
                  </a:lnTo>
                  <a:lnTo>
                    <a:pt x="2332" y="8473"/>
                  </a:lnTo>
                  <a:lnTo>
                    <a:pt x="2370" y="8511"/>
                  </a:lnTo>
                  <a:lnTo>
                    <a:pt x="2408" y="8530"/>
                  </a:lnTo>
                  <a:lnTo>
                    <a:pt x="2465" y="8549"/>
                  </a:lnTo>
                  <a:lnTo>
                    <a:pt x="2692" y="8568"/>
                  </a:lnTo>
                  <a:lnTo>
                    <a:pt x="2806" y="8568"/>
                  </a:lnTo>
                  <a:lnTo>
                    <a:pt x="2863" y="8587"/>
                  </a:lnTo>
                  <a:lnTo>
                    <a:pt x="2920" y="8606"/>
                  </a:lnTo>
                  <a:lnTo>
                    <a:pt x="2977" y="8587"/>
                  </a:lnTo>
                  <a:lnTo>
                    <a:pt x="3033" y="8549"/>
                  </a:lnTo>
                  <a:lnTo>
                    <a:pt x="3242" y="8492"/>
                  </a:lnTo>
                  <a:lnTo>
                    <a:pt x="3450" y="8435"/>
                  </a:lnTo>
                  <a:lnTo>
                    <a:pt x="3659" y="8359"/>
                  </a:lnTo>
                  <a:lnTo>
                    <a:pt x="3867" y="8284"/>
                  </a:lnTo>
                  <a:lnTo>
                    <a:pt x="4265" y="8075"/>
                  </a:lnTo>
                  <a:lnTo>
                    <a:pt x="4663" y="7829"/>
                  </a:lnTo>
                  <a:lnTo>
                    <a:pt x="5080" y="7620"/>
                  </a:lnTo>
                  <a:lnTo>
                    <a:pt x="5478" y="7431"/>
                  </a:lnTo>
                  <a:lnTo>
                    <a:pt x="5895" y="7260"/>
                  </a:lnTo>
                  <a:lnTo>
                    <a:pt x="6312" y="7127"/>
                  </a:lnTo>
                  <a:lnTo>
                    <a:pt x="6729" y="6995"/>
                  </a:lnTo>
                  <a:lnTo>
                    <a:pt x="7165" y="6900"/>
                  </a:lnTo>
                  <a:lnTo>
                    <a:pt x="8056" y="6710"/>
                  </a:lnTo>
                  <a:lnTo>
                    <a:pt x="8947" y="6521"/>
                  </a:lnTo>
                  <a:lnTo>
                    <a:pt x="9838" y="6293"/>
                  </a:lnTo>
                  <a:lnTo>
                    <a:pt x="10710" y="6066"/>
                  </a:lnTo>
                  <a:lnTo>
                    <a:pt x="11600" y="5820"/>
                  </a:lnTo>
                  <a:lnTo>
                    <a:pt x="12472" y="5535"/>
                  </a:lnTo>
                  <a:lnTo>
                    <a:pt x="13325" y="5251"/>
                  </a:lnTo>
                  <a:lnTo>
                    <a:pt x="14197" y="4948"/>
                  </a:lnTo>
                  <a:lnTo>
                    <a:pt x="15050" y="4626"/>
                  </a:lnTo>
                  <a:lnTo>
                    <a:pt x="15581" y="4417"/>
                  </a:lnTo>
                  <a:lnTo>
                    <a:pt x="16168" y="4152"/>
                  </a:lnTo>
                  <a:lnTo>
                    <a:pt x="16490" y="4038"/>
                  </a:lnTo>
                  <a:lnTo>
                    <a:pt x="16794" y="3943"/>
                  </a:lnTo>
                  <a:lnTo>
                    <a:pt x="17097" y="3886"/>
                  </a:lnTo>
                  <a:lnTo>
                    <a:pt x="17381" y="3867"/>
                  </a:lnTo>
                  <a:lnTo>
                    <a:pt x="17533" y="3867"/>
                  </a:lnTo>
                  <a:lnTo>
                    <a:pt x="17703" y="3905"/>
                  </a:lnTo>
                  <a:lnTo>
                    <a:pt x="17855" y="3962"/>
                  </a:lnTo>
                  <a:lnTo>
                    <a:pt x="17988" y="4038"/>
                  </a:lnTo>
                  <a:lnTo>
                    <a:pt x="18101" y="4152"/>
                  </a:lnTo>
                  <a:lnTo>
                    <a:pt x="18215" y="4303"/>
                  </a:lnTo>
                  <a:lnTo>
                    <a:pt x="18291" y="4493"/>
                  </a:lnTo>
                  <a:lnTo>
                    <a:pt x="18367" y="4720"/>
                  </a:lnTo>
                  <a:lnTo>
                    <a:pt x="18405" y="5005"/>
                  </a:lnTo>
                  <a:lnTo>
                    <a:pt x="18405" y="5270"/>
                  </a:lnTo>
                  <a:lnTo>
                    <a:pt x="18367" y="5516"/>
                  </a:lnTo>
                  <a:lnTo>
                    <a:pt x="18310" y="5763"/>
                  </a:lnTo>
                  <a:lnTo>
                    <a:pt x="18215" y="5990"/>
                  </a:lnTo>
                  <a:lnTo>
                    <a:pt x="18101" y="6218"/>
                  </a:lnTo>
                  <a:lnTo>
                    <a:pt x="17969" y="6426"/>
                  </a:lnTo>
                  <a:lnTo>
                    <a:pt x="17817" y="6635"/>
                  </a:lnTo>
                  <a:lnTo>
                    <a:pt x="17628" y="6824"/>
                  </a:lnTo>
                  <a:lnTo>
                    <a:pt x="17438" y="6995"/>
                  </a:lnTo>
                  <a:lnTo>
                    <a:pt x="17230" y="7165"/>
                  </a:lnTo>
                  <a:lnTo>
                    <a:pt x="17021" y="7317"/>
                  </a:lnTo>
                  <a:lnTo>
                    <a:pt x="16813" y="7469"/>
                  </a:lnTo>
                  <a:lnTo>
                    <a:pt x="16358" y="7734"/>
                  </a:lnTo>
                  <a:lnTo>
                    <a:pt x="15941" y="7942"/>
                  </a:lnTo>
                  <a:lnTo>
                    <a:pt x="15069" y="8359"/>
                  </a:lnTo>
                  <a:lnTo>
                    <a:pt x="14197" y="8738"/>
                  </a:lnTo>
                  <a:lnTo>
                    <a:pt x="13325" y="9080"/>
                  </a:lnTo>
                  <a:lnTo>
                    <a:pt x="12415" y="9421"/>
                  </a:lnTo>
                  <a:lnTo>
                    <a:pt x="11525" y="9724"/>
                  </a:lnTo>
                  <a:lnTo>
                    <a:pt x="10615" y="10027"/>
                  </a:lnTo>
                  <a:lnTo>
                    <a:pt x="9705" y="10293"/>
                  </a:lnTo>
                  <a:lnTo>
                    <a:pt x="8795" y="10558"/>
                  </a:lnTo>
                  <a:lnTo>
                    <a:pt x="7942" y="10785"/>
                  </a:lnTo>
                  <a:lnTo>
                    <a:pt x="7525" y="10880"/>
                  </a:lnTo>
                  <a:lnTo>
                    <a:pt x="7089" y="10975"/>
                  </a:lnTo>
                  <a:lnTo>
                    <a:pt x="6653" y="11051"/>
                  </a:lnTo>
                  <a:lnTo>
                    <a:pt x="6218" y="11108"/>
                  </a:lnTo>
                  <a:lnTo>
                    <a:pt x="5782" y="11146"/>
                  </a:lnTo>
                  <a:lnTo>
                    <a:pt x="4891" y="11146"/>
                  </a:lnTo>
                  <a:lnTo>
                    <a:pt x="4436" y="11089"/>
                  </a:lnTo>
                  <a:lnTo>
                    <a:pt x="4000" y="10994"/>
                  </a:lnTo>
                  <a:lnTo>
                    <a:pt x="3773" y="10918"/>
                  </a:lnTo>
                  <a:lnTo>
                    <a:pt x="3564" y="10842"/>
                  </a:lnTo>
                  <a:lnTo>
                    <a:pt x="3356" y="10766"/>
                  </a:lnTo>
                  <a:lnTo>
                    <a:pt x="3147" y="10653"/>
                  </a:lnTo>
                  <a:lnTo>
                    <a:pt x="2939" y="10539"/>
                  </a:lnTo>
                  <a:lnTo>
                    <a:pt x="2730" y="10425"/>
                  </a:lnTo>
                  <a:lnTo>
                    <a:pt x="2541" y="10274"/>
                  </a:lnTo>
                  <a:lnTo>
                    <a:pt x="2351" y="10122"/>
                  </a:lnTo>
                  <a:lnTo>
                    <a:pt x="2162" y="9951"/>
                  </a:lnTo>
                  <a:lnTo>
                    <a:pt x="1972" y="9762"/>
                  </a:lnTo>
                  <a:lnTo>
                    <a:pt x="1688" y="9402"/>
                  </a:lnTo>
                  <a:lnTo>
                    <a:pt x="1365" y="8966"/>
                  </a:lnTo>
                  <a:lnTo>
                    <a:pt x="1043" y="8492"/>
                  </a:lnTo>
                  <a:lnTo>
                    <a:pt x="911" y="8227"/>
                  </a:lnTo>
                  <a:lnTo>
                    <a:pt x="759" y="7961"/>
                  </a:lnTo>
                  <a:lnTo>
                    <a:pt x="645" y="7696"/>
                  </a:lnTo>
                  <a:lnTo>
                    <a:pt x="550" y="7431"/>
                  </a:lnTo>
                  <a:lnTo>
                    <a:pt x="456" y="7165"/>
                  </a:lnTo>
                  <a:lnTo>
                    <a:pt x="399" y="6900"/>
                  </a:lnTo>
                  <a:lnTo>
                    <a:pt x="380" y="6654"/>
                  </a:lnTo>
                  <a:lnTo>
                    <a:pt x="380" y="6407"/>
                  </a:lnTo>
                  <a:lnTo>
                    <a:pt x="418" y="6180"/>
                  </a:lnTo>
                  <a:lnTo>
                    <a:pt x="494" y="5971"/>
                  </a:lnTo>
                  <a:lnTo>
                    <a:pt x="569" y="5801"/>
                  </a:lnTo>
                  <a:lnTo>
                    <a:pt x="683" y="5630"/>
                  </a:lnTo>
                  <a:lnTo>
                    <a:pt x="797" y="5459"/>
                  </a:lnTo>
                  <a:lnTo>
                    <a:pt x="930" y="5289"/>
                  </a:lnTo>
                  <a:lnTo>
                    <a:pt x="1233" y="4967"/>
                  </a:lnTo>
                  <a:lnTo>
                    <a:pt x="1574" y="4644"/>
                  </a:lnTo>
                  <a:lnTo>
                    <a:pt x="1915" y="4360"/>
                  </a:lnTo>
                  <a:lnTo>
                    <a:pt x="2275" y="4095"/>
                  </a:lnTo>
                  <a:lnTo>
                    <a:pt x="2939" y="3602"/>
                  </a:lnTo>
                  <a:lnTo>
                    <a:pt x="3261" y="3394"/>
                  </a:lnTo>
                  <a:lnTo>
                    <a:pt x="3583" y="3185"/>
                  </a:lnTo>
                  <a:lnTo>
                    <a:pt x="4265" y="2806"/>
                  </a:lnTo>
                  <a:lnTo>
                    <a:pt x="4948" y="2465"/>
                  </a:lnTo>
                  <a:lnTo>
                    <a:pt x="5649" y="2143"/>
                  </a:lnTo>
                  <a:lnTo>
                    <a:pt x="6369" y="1858"/>
                  </a:lnTo>
                  <a:lnTo>
                    <a:pt x="7108" y="1593"/>
                  </a:lnTo>
                  <a:lnTo>
                    <a:pt x="7848" y="1366"/>
                  </a:lnTo>
                  <a:lnTo>
                    <a:pt x="8587" y="1138"/>
                  </a:lnTo>
                  <a:lnTo>
                    <a:pt x="9515" y="854"/>
                  </a:lnTo>
                  <a:lnTo>
                    <a:pt x="10008" y="721"/>
                  </a:lnTo>
                  <a:lnTo>
                    <a:pt x="10520" y="588"/>
                  </a:lnTo>
                  <a:lnTo>
                    <a:pt x="11032" y="494"/>
                  </a:lnTo>
                  <a:lnTo>
                    <a:pt x="11525" y="399"/>
                  </a:lnTo>
                  <a:lnTo>
                    <a:pt x="12036" y="342"/>
                  </a:lnTo>
                  <a:lnTo>
                    <a:pt x="12529" y="323"/>
                  </a:lnTo>
                  <a:close/>
                  <a:moveTo>
                    <a:pt x="12567" y="1"/>
                  </a:moveTo>
                  <a:lnTo>
                    <a:pt x="12131" y="20"/>
                  </a:lnTo>
                  <a:lnTo>
                    <a:pt x="11695" y="77"/>
                  </a:lnTo>
                  <a:lnTo>
                    <a:pt x="11240" y="134"/>
                  </a:lnTo>
                  <a:lnTo>
                    <a:pt x="10804" y="228"/>
                  </a:lnTo>
                  <a:lnTo>
                    <a:pt x="10027" y="399"/>
                  </a:lnTo>
                  <a:lnTo>
                    <a:pt x="9250" y="588"/>
                  </a:lnTo>
                  <a:lnTo>
                    <a:pt x="8492" y="816"/>
                  </a:lnTo>
                  <a:lnTo>
                    <a:pt x="7734" y="1043"/>
                  </a:lnTo>
                  <a:lnTo>
                    <a:pt x="6976" y="1290"/>
                  </a:lnTo>
                  <a:lnTo>
                    <a:pt x="6237" y="1555"/>
                  </a:lnTo>
                  <a:lnTo>
                    <a:pt x="5497" y="1858"/>
                  </a:lnTo>
                  <a:lnTo>
                    <a:pt x="4777" y="2181"/>
                  </a:lnTo>
                  <a:lnTo>
                    <a:pt x="4133" y="2503"/>
                  </a:lnTo>
                  <a:lnTo>
                    <a:pt x="3488" y="2844"/>
                  </a:lnTo>
                  <a:lnTo>
                    <a:pt x="2844" y="3242"/>
                  </a:lnTo>
                  <a:lnTo>
                    <a:pt x="2541" y="3450"/>
                  </a:lnTo>
                  <a:lnTo>
                    <a:pt x="2237" y="3678"/>
                  </a:lnTo>
                  <a:lnTo>
                    <a:pt x="1934" y="3905"/>
                  </a:lnTo>
                  <a:lnTo>
                    <a:pt x="1650" y="4152"/>
                  </a:lnTo>
                  <a:lnTo>
                    <a:pt x="1365" y="4398"/>
                  </a:lnTo>
                  <a:lnTo>
                    <a:pt x="1100" y="4663"/>
                  </a:lnTo>
                  <a:lnTo>
                    <a:pt x="854" y="4929"/>
                  </a:lnTo>
                  <a:lnTo>
                    <a:pt x="626" y="5213"/>
                  </a:lnTo>
                  <a:lnTo>
                    <a:pt x="399" y="5497"/>
                  </a:lnTo>
                  <a:lnTo>
                    <a:pt x="209" y="5801"/>
                  </a:lnTo>
                  <a:lnTo>
                    <a:pt x="134" y="5933"/>
                  </a:lnTo>
                  <a:lnTo>
                    <a:pt x="77" y="6066"/>
                  </a:lnTo>
                  <a:lnTo>
                    <a:pt x="39" y="6199"/>
                  </a:lnTo>
                  <a:lnTo>
                    <a:pt x="20" y="6331"/>
                  </a:lnTo>
                  <a:lnTo>
                    <a:pt x="1" y="6483"/>
                  </a:lnTo>
                  <a:lnTo>
                    <a:pt x="1" y="6616"/>
                  </a:lnTo>
                  <a:lnTo>
                    <a:pt x="39" y="6881"/>
                  </a:lnTo>
                  <a:lnTo>
                    <a:pt x="115" y="7165"/>
                  </a:lnTo>
                  <a:lnTo>
                    <a:pt x="209" y="7431"/>
                  </a:lnTo>
                  <a:lnTo>
                    <a:pt x="323" y="7677"/>
                  </a:lnTo>
                  <a:lnTo>
                    <a:pt x="456" y="7923"/>
                  </a:lnTo>
                  <a:lnTo>
                    <a:pt x="835" y="8644"/>
                  </a:lnTo>
                  <a:lnTo>
                    <a:pt x="1043" y="8985"/>
                  </a:lnTo>
                  <a:lnTo>
                    <a:pt x="1252" y="9326"/>
                  </a:lnTo>
                  <a:lnTo>
                    <a:pt x="1479" y="9648"/>
                  </a:lnTo>
                  <a:lnTo>
                    <a:pt x="1745" y="9970"/>
                  </a:lnTo>
                  <a:lnTo>
                    <a:pt x="2010" y="10255"/>
                  </a:lnTo>
                  <a:lnTo>
                    <a:pt x="2313" y="10539"/>
                  </a:lnTo>
                  <a:lnTo>
                    <a:pt x="2465" y="10672"/>
                  </a:lnTo>
                  <a:lnTo>
                    <a:pt x="2635" y="10785"/>
                  </a:lnTo>
                  <a:lnTo>
                    <a:pt x="2958" y="10994"/>
                  </a:lnTo>
                  <a:lnTo>
                    <a:pt x="3318" y="11164"/>
                  </a:lnTo>
                  <a:lnTo>
                    <a:pt x="3697" y="11297"/>
                  </a:lnTo>
                  <a:lnTo>
                    <a:pt x="4057" y="11392"/>
                  </a:lnTo>
                  <a:lnTo>
                    <a:pt x="4455" y="11449"/>
                  </a:lnTo>
                  <a:lnTo>
                    <a:pt x="4853" y="11487"/>
                  </a:lnTo>
                  <a:lnTo>
                    <a:pt x="5251" y="11506"/>
                  </a:lnTo>
                  <a:lnTo>
                    <a:pt x="5592" y="11506"/>
                  </a:lnTo>
                  <a:lnTo>
                    <a:pt x="5952" y="11468"/>
                  </a:lnTo>
                  <a:lnTo>
                    <a:pt x="6312" y="11430"/>
                  </a:lnTo>
                  <a:lnTo>
                    <a:pt x="6653" y="11392"/>
                  </a:lnTo>
                  <a:lnTo>
                    <a:pt x="7336" y="11259"/>
                  </a:lnTo>
                  <a:lnTo>
                    <a:pt x="7999" y="11108"/>
                  </a:lnTo>
                  <a:lnTo>
                    <a:pt x="8909" y="10880"/>
                  </a:lnTo>
                  <a:lnTo>
                    <a:pt x="9800" y="10615"/>
                  </a:lnTo>
                  <a:lnTo>
                    <a:pt x="10691" y="10349"/>
                  </a:lnTo>
                  <a:lnTo>
                    <a:pt x="11562" y="10046"/>
                  </a:lnTo>
                  <a:lnTo>
                    <a:pt x="12434" y="9743"/>
                  </a:lnTo>
                  <a:lnTo>
                    <a:pt x="13306" y="9421"/>
                  </a:lnTo>
                  <a:lnTo>
                    <a:pt x="14178" y="9080"/>
                  </a:lnTo>
                  <a:lnTo>
                    <a:pt x="15031" y="8719"/>
                  </a:lnTo>
                  <a:lnTo>
                    <a:pt x="15694" y="8435"/>
                  </a:lnTo>
                  <a:lnTo>
                    <a:pt x="16016" y="8265"/>
                  </a:lnTo>
                  <a:lnTo>
                    <a:pt x="16358" y="8094"/>
                  </a:lnTo>
                  <a:lnTo>
                    <a:pt x="16680" y="7923"/>
                  </a:lnTo>
                  <a:lnTo>
                    <a:pt x="17002" y="7715"/>
                  </a:lnTo>
                  <a:lnTo>
                    <a:pt x="17286" y="7506"/>
                  </a:lnTo>
                  <a:lnTo>
                    <a:pt x="17571" y="7279"/>
                  </a:lnTo>
                  <a:lnTo>
                    <a:pt x="17836" y="7052"/>
                  </a:lnTo>
                  <a:lnTo>
                    <a:pt x="18082" y="6786"/>
                  </a:lnTo>
                  <a:lnTo>
                    <a:pt x="18291" y="6502"/>
                  </a:lnTo>
                  <a:lnTo>
                    <a:pt x="18443" y="6199"/>
                  </a:lnTo>
                  <a:lnTo>
                    <a:pt x="18518" y="6047"/>
                  </a:lnTo>
                  <a:lnTo>
                    <a:pt x="18575" y="5876"/>
                  </a:lnTo>
                  <a:lnTo>
                    <a:pt x="18632" y="5706"/>
                  </a:lnTo>
                  <a:lnTo>
                    <a:pt x="18670" y="5535"/>
                  </a:lnTo>
                  <a:lnTo>
                    <a:pt x="18708" y="5346"/>
                  </a:lnTo>
                  <a:lnTo>
                    <a:pt x="18708" y="5156"/>
                  </a:lnTo>
                  <a:lnTo>
                    <a:pt x="18727" y="4948"/>
                  </a:lnTo>
                  <a:lnTo>
                    <a:pt x="18708" y="4758"/>
                  </a:lnTo>
                  <a:lnTo>
                    <a:pt x="18670" y="4493"/>
                  </a:lnTo>
                  <a:lnTo>
                    <a:pt x="18613" y="4265"/>
                  </a:lnTo>
                  <a:lnTo>
                    <a:pt x="18537" y="4076"/>
                  </a:lnTo>
                  <a:lnTo>
                    <a:pt x="18424" y="3905"/>
                  </a:lnTo>
                  <a:lnTo>
                    <a:pt x="18310" y="3773"/>
                  </a:lnTo>
                  <a:lnTo>
                    <a:pt x="18177" y="3678"/>
                  </a:lnTo>
                  <a:lnTo>
                    <a:pt x="18026" y="3602"/>
                  </a:lnTo>
                  <a:lnTo>
                    <a:pt x="17874" y="3545"/>
                  </a:lnTo>
                  <a:lnTo>
                    <a:pt x="17969" y="3375"/>
                  </a:lnTo>
                  <a:lnTo>
                    <a:pt x="18045" y="3204"/>
                  </a:lnTo>
                  <a:lnTo>
                    <a:pt x="18082" y="3033"/>
                  </a:lnTo>
                  <a:lnTo>
                    <a:pt x="18101" y="2863"/>
                  </a:lnTo>
                  <a:lnTo>
                    <a:pt x="18082" y="2692"/>
                  </a:lnTo>
                  <a:lnTo>
                    <a:pt x="18045" y="2522"/>
                  </a:lnTo>
                  <a:lnTo>
                    <a:pt x="17988" y="2370"/>
                  </a:lnTo>
                  <a:lnTo>
                    <a:pt x="17912" y="2237"/>
                  </a:lnTo>
                  <a:lnTo>
                    <a:pt x="17817" y="2105"/>
                  </a:lnTo>
                  <a:lnTo>
                    <a:pt x="17684" y="1991"/>
                  </a:lnTo>
                  <a:lnTo>
                    <a:pt x="17552" y="1877"/>
                  </a:lnTo>
                  <a:lnTo>
                    <a:pt x="17419" y="1783"/>
                  </a:lnTo>
                  <a:lnTo>
                    <a:pt x="17248" y="1707"/>
                  </a:lnTo>
                  <a:lnTo>
                    <a:pt x="17078" y="1669"/>
                  </a:lnTo>
                  <a:lnTo>
                    <a:pt x="16888" y="1631"/>
                  </a:lnTo>
                  <a:lnTo>
                    <a:pt x="16699" y="1612"/>
                  </a:lnTo>
                  <a:lnTo>
                    <a:pt x="16452" y="1631"/>
                  </a:lnTo>
                  <a:lnTo>
                    <a:pt x="16187" y="1707"/>
                  </a:lnTo>
                  <a:lnTo>
                    <a:pt x="15846" y="1820"/>
                  </a:lnTo>
                  <a:lnTo>
                    <a:pt x="15846" y="1820"/>
                  </a:lnTo>
                  <a:lnTo>
                    <a:pt x="15865" y="1745"/>
                  </a:lnTo>
                  <a:lnTo>
                    <a:pt x="15827" y="1669"/>
                  </a:lnTo>
                  <a:lnTo>
                    <a:pt x="15675" y="1441"/>
                  </a:lnTo>
                  <a:lnTo>
                    <a:pt x="15524" y="1252"/>
                  </a:lnTo>
                  <a:lnTo>
                    <a:pt x="15334" y="1062"/>
                  </a:lnTo>
                  <a:lnTo>
                    <a:pt x="15164" y="892"/>
                  </a:lnTo>
                  <a:lnTo>
                    <a:pt x="14974" y="740"/>
                  </a:lnTo>
                  <a:lnTo>
                    <a:pt x="14785" y="607"/>
                  </a:lnTo>
                  <a:lnTo>
                    <a:pt x="14576" y="475"/>
                  </a:lnTo>
                  <a:lnTo>
                    <a:pt x="14386" y="380"/>
                  </a:lnTo>
                  <a:lnTo>
                    <a:pt x="14178" y="285"/>
                  </a:lnTo>
                  <a:lnTo>
                    <a:pt x="13951" y="209"/>
                  </a:lnTo>
                  <a:lnTo>
                    <a:pt x="13723" y="153"/>
                  </a:lnTo>
                  <a:lnTo>
                    <a:pt x="13515" y="96"/>
                  </a:lnTo>
                  <a:lnTo>
                    <a:pt x="13287" y="58"/>
                  </a:lnTo>
                  <a:lnTo>
                    <a:pt x="13041" y="39"/>
                  </a:lnTo>
                  <a:lnTo>
                    <a:pt x="12567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7500" y="3615613"/>
              <a:ext cx="388575" cy="158750"/>
            </a:xfrm>
            <a:custGeom>
              <a:avLst/>
              <a:gdLst/>
              <a:ahLst/>
              <a:cxnLst/>
              <a:rect l="l" t="t" r="r" b="b"/>
              <a:pathLst>
                <a:path w="15543" h="6350" fill="none" extrusionOk="0">
                  <a:moveTo>
                    <a:pt x="664" y="6350"/>
                  </a:moveTo>
                  <a:lnTo>
                    <a:pt x="664" y="6350"/>
                  </a:lnTo>
                  <a:lnTo>
                    <a:pt x="493" y="6255"/>
                  </a:lnTo>
                  <a:lnTo>
                    <a:pt x="342" y="6141"/>
                  </a:lnTo>
                  <a:lnTo>
                    <a:pt x="228" y="6009"/>
                  </a:lnTo>
                  <a:lnTo>
                    <a:pt x="133" y="5876"/>
                  </a:lnTo>
                  <a:lnTo>
                    <a:pt x="57" y="5724"/>
                  </a:lnTo>
                  <a:lnTo>
                    <a:pt x="19" y="5573"/>
                  </a:lnTo>
                  <a:lnTo>
                    <a:pt x="0" y="5421"/>
                  </a:lnTo>
                  <a:lnTo>
                    <a:pt x="0" y="5250"/>
                  </a:lnTo>
                  <a:lnTo>
                    <a:pt x="19" y="5099"/>
                  </a:lnTo>
                  <a:lnTo>
                    <a:pt x="76" y="4947"/>
                  </a:lnTo>
                  <a:lnTo>
                    <a:pt x="133" y="4777"/>
                  </a:lnTo>
                  <a:lnTo>
                    <a:pt x="228" y="4644"/>
                  </a:lnTo>
                  <a:lnTo>
                    <a:pt x="323" y="4492"/>
                  </a:lnTo>
                  <a:lnTo>
                    <a:pt x="455" y="4379"/>
                  </a:lnTo>
                  <a:lnTo>
                    <a:pt x="607" y="4246"/>
                  </a:lnTo>
                  <a:lnTo>
                    <a:pt x="759" y="4151"/>
                  </a:lnTo>
                  <a:lnTo>
                    <a:pt x="759" y="4151"/>
                  </a:lnTo>
                  <a:lnTo>
                    <a:pt x="986" y="4037"/>
                  </a:lnTo>
                  <a:lnTo>
                    <a:pt x="1232" y="3962"/>
                  </a:lnTo>
                  <a:lnTo>
                    <a:pt x="1498" y="3886"/>
                  </a:lnTo>
                  <a:lnTo>
                    <a:pt x="1763" y="3848"/>
                  </a:lnTo>
                  <a:lnTo>
                    <a:pt x="2294" y="3772"/>
                  </a:lnTo>
                  <a:lnTo>
                    <a:pt x="2806" y="3696"/>
                  </a:lnTo>
                  <a:lnTo>
                    <a:pt x="2806" y="3696"/>
                  </a:lnTo>
                  <a:lnTo>
                    <a:pt x="3924" y="3507"/>
                  </a:lnTo>
                  <a:lnTo>
                    <a:pt x="5023" y="3279"/>
                  </a:lnTo>
                  <a:lnTo>
                    <a:pt x="6122" y="3033"/>
                  </a:lnTo>
                  <a:lnTo>
                    <a:pt x="7203" y="2749"/>
                  </a:lnTo>
                  <a:lnTo>
                    <a:pt x="7203" y="2749"/>
                  </a:lnTo>
                  <a:lnTo>
                    <a:pt x="8283" y="2426"/>
                  </a:lnTo>
                  <a:lnTo>
                    <a:pt x="9345" y="2085"/>
                  </a:lnTo>
                  <a:lnTo>
                    <a:pt x="10406" y="1706"/>
                  </a:lnTo>
                  <a:lnTo>
                    <a:pt x="11448" y="1308"/>
                  </a:lnTo>
                  <a:lnTo>
                    <a:pt x="11448" y="1308"/>
                  </a:lnTo>
                  <a:lnTo>
                    <a:pt x="12301" y="948"/>
                  </a:lnTo>
                  <a:lnTo>
                    <a:pt x="13135" y="588"/>
                  </a:lnTo>
                  <a:lnTo>
                    <a:pt x="13135" y="588"/>
                  </a:lnTo>
                  <a:lnTo>
                    <a:pt x="13723" y="304"/>
                  </a:lnTo>
                  <a:lnTo>
                    <a:pt x="14026" y="171"/>
                  </a:lnTo>
                  <a:lnTo>
                    <a:pt x="14329" y="57"/>
                  </a:lnTo>
                  <a:lnTo>
                    <a:pt x="14329" y="57"/>
                  </a:lnTo>
                  <a:lnTo>
                    <a:pt x="14519" y="19"/>
                  </a:lnTo>
                  <a:lnTo>
                    <a:pt x="14689" y="0"/>
                  </a:lnTo>
                  <a:lnTo>
                    <a:pt x="14689" y="0"/>
                  </a:lnTo>
                  <a:lnTo>
                    <a:pt x="14822" y="19"/>
                  </a:lnTo>
                  <a:lnTo>
                    <a:pt x="14955" y="57"/>
                  </a:lnTo>
                  <a:lnTo>
                    <a:pt x="15087" y="95"/>
                  </a:lnTo>
                  <a:lnTo>
                    <a:pt x="15182" y="171"/>
                  </a:lnTo>
                  <a:lnTo>
                    <a:pt x="15277" y="266"/>
                  </a:lnTo>
                  <a:lnTo>
                    <a:pt x="15372" y="360"/>
                  </a:lnTo>
                  <a:lnTo>
                    <a:pt x="15429" y="474"/>
                  </a:lnTo>
                  <a:lnTo>
                    <a:pt x="15485" y="588"/>
                  </a:lnTo>
                  <a:lnTo>
                    <a:pt x="15523" y="721"/>
                  </a:lnTo>
                  <a:lnTo>
                    <a:pt x="15542" y="853"/>
                  </a:lnTo>
                  <a:lnTo>
                    <a:pt x="15542" y="986"/>
                  </a:lnTo>
                  <a:lnTo>
                    <a:pt x="15523" y="1119"/>
                  </a:lnTo>
                  <a:lnTo>
                    <a:pt x="15504" y="1251"/>
                  </a:lnTo>
                  <a:lnTo>
                    <a:pt x="15448" y="1384"/>
                  </a:lnTo>
                  <a:lnTo>
                    <a:pt x="15391" y="1517"/>
                  </a:lnTo>
                  <a:lnTo>
                    <a:pt x="15296" y="1630"/>
                  </a:lnTo>
                  <a:lnTo>
                    <a:pt x="15296" y="1630"/>
                  </a:lnTo>
                  <a:lnTo>
                    <a:pt x="15125" y="1630"/>
                  </a:lnTo>
                  <a:lnTo>
                    <a:pt x="14936" y="1668"/>
                  </a:lnTo>
                  <a:lnTo>
                    <a:pt x="14557" y="1744"/>
                  </a:lnTo>
                  <a:lnTo>
                    <a:pt x="14178" y="1858"/>
                  </a:lnTo>
                  <a:lnTo>
                    <a:pt x="13799" y="1990"/>
                  </a:lnTo>
                  <a:lnTo>
                    <a:pt x="13078" y="2294"/>
                  </a:lnTo>
                  <a:lnTo>
                    <a:pt x="12491" y="2540"/>
                  </a:lnTo>
                  <a:lnTo>
                    <a:pt x="12491" y="2540"/>
                  </a:lnTo>
                  <a:lnTo>
                    <a:pt x="11714" y="2843"/>
                  </a:lnTo>
                  <a:lnTo>
                    <a:pt x="10918" y="3109"/>
                  </a:lnTo>
                  <a:lnTo>
                    <a:pt x="10122" y="3374"/>
                  </a:lnTo>
                  <a:lnTo>
                    <a:pt x="9326" y="3620"/>
                  </a:lnTo>
                  <a:lnTo>
                    <a:pt x="8530" y="3848"/>
                  </a:lnTo>
                  <a:lnTo>
                    <a:pt x="7715" y="4056"/>
                  </a:lnTo>
                  <a:lnTo>
                    <a:pt x="6900" y="4265"/>
                  </a:lnTo>
                  <a:lnTo>
                    <a:pt x="6085" y="4454"/>
                  </a:lnTo>
                  <a:lnTo>
                    <a:pt x="6085" y="4454"/>
                  </a:lnTo>
                  <a:lnTo>
                    <a:pt x="5383" y="4587"/>
                  </a:lnTo>
                  <a:lnTo>
                    <a:pt x="4663" y="4739"/>
                  </a:lnTo>
                  <a:lnTo>
                    <a:pt x="4303" y="4814"/>
                  </a:lnTo>
                  <a:lnTo>
                    <a:pt x="3943" y="4909"/>
                  </a:lnTo>
                  <a:lnTo>
                    <a:pt x="3602" y="5023"/>
                  </a:lnTo>
                  <a:lnTo>
                    <a:pt x="3260" y="5156"/>
                  </a:lnTo>
                  <a:lnTo>
                    <a:pt x="3260" y="5156"/>
                  </a:lnTo>
                  <a:lnTo>
                    <a:pt x="2957" y="5326"/>
                  </a:lnTo>
                  <a:lnTo>
                    <a:pt x="2635" y="5497"/>
                  </a:lnTo>
                  <a:lnTo>
                    <a:pt x="2010" y="5876"/>
                  </a:lnTo>
                  <a:lnTo>
                    <a:pt x="1687" y="6046"/>
                  </a:lnTo>
                  <a:lnTo>
                    <a:pt x="1365" y="6179"/>
                  </a:lnTo>
                  <a:lnTo>
                    <a:pt x="1195" y="6236"/>
                  </a:lnTo>
                  <a:lnTo>
                    <a:pt x="1024" y="6293"/>
                  </a:lnTo>
                  <a:lnTo>
                    <a:pt x="853" y="6331"/>
                  </a:lnTo>
                  <a:lnTo>
                    <a:pt x="664" y="635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2475" y="3576763"/>
              <a:ext cx="450650" cy="270575"/>
            </a:xfrm>
            <a:custGeom>
              <a:avLst/>
              <a:gdLst/>
              <a:ahLst/>
              <a:cxnLst/>
              <a:rect l="l" t="t" r="r" b="b"/>
              <a:pathLst>
                <a:path w="18026" h="10823" fill="none" extrusionOk="0">
                  <a:moveTo>
                    <a:pt x="4986" y="10823"/>
                  </a:moveTo>
                  <a:lnTo>
                    <a:pt x="4986" y="10823"/>
                  </a:lnTo>
                  <a:lnTo>
                    <a:pt x="4512" y="10823"/>
                  </a:lnTo>
                  <a:lnTo>
                    <a:pt x="4057" y="10766"/>
                  </a:lnTo>
                  <a:lnTo>
                    <a:pt x="3621" y="10671"/>
                  </a:lnTo>
                  <a:lnTo>
                    <a:pt x="3394" y="10595"/>
                  </a:lnTo>
                  <a:lnTo>
                    <a:pt x="3185" y="10519"/>
                  </a:lnTo>
                  <a:lnTo>
                    <a:pt x="2977" y="10443"/>
                  </a:lnTo>
                  <a:lnTo>
                    <a:pt x="2768" y="10330"/>
                  </a:lnTo>
                  <a:lnTo>
                    <a:pt x="2560" y="10216"/>
                  </a:lnTo>
                  <a:lnTo>
                    <a:pt x="2351" y="10102"/>
                  </a:lnTo>
                  <a:lnTo>
                    <a:pt x="2162" y="9951"/>
                  </a:lnTo>
                  <a:lnTo>
                    <a:pt x="1972" y="9799"/>
                  </a:lnTo>
                  <a:lnTo>
                    <a:pt x="1783" y="9628"/>
                  </a:lnTo>
                  <a:lnTo>
                    <a:pt x="1593" y="9439"/>
                  </a:lnTo>
                  <a:lnTo>
                    <a:pt x="1593" y="9439"/>
                  </a:lnTo>
                  <a:lnTo>
                    <a:pt x="1309" y="9079"/>
                  </a:lnTo>
                  <a:lnTo>
                    <a:pt x="986" y="8643"/>
                  </a:lnTo>
                  <a:lnTo>
                    <a:pt x="664" y="8169"/>
                  </a:lnTo>
                  <a:lnTo>
                    <a:pt x="532" y="7904"/>
                  </a:lnTo>
                  <a:lnTo>
                    <a:pt x="380" y="7638"/>
                  </a:lnTo>
                  <a:lnTo>
                    <a:pt x="266" y="7373"/>
                  </a:lnTo>
                  <a:lnTo>
                    <a:pt x="171" y="7108"/>
                  </a:lnTo>
                  <a:lnTo>
                    <a:pt x="77" y="6842"/>
                  </a:lnTo>
                  <a:lnTo>
                    <a:pt x="20" y="6577"/>
                  </a:lnTo>
                  <a:lnTo>
                    <a:pt x="1" y="6331"/>
                  </a:lnTo>
                  <a:lnTo>
                    <a:pt x="1" y="6084"/>
                  </a:lnTo>
                  <a:lnTo>
                    <a:pt x="39" y="5857"/>
                  </a:lnTo>
                  <a:lnTo>
                    <a:pt x="115" y="5648"/>
                  </a:lnTo>
                  <a:lnTo>
                    <a:pt x="115" y="5648"/>
                  </a:lnTo>
                  <a:lnTo>
                    <a:pt x="190" y="5478"/>
                  </a:lnTo>
                  <a:lnTo>
                    <a:pt x="304" y="5307"/>
                  </a:lnTo>
                  <a:lnTo>
                    <a:pt x="418" y="5136"/>
                  </a:lnTo>
                  <a:lnTo>
                    <a:pt x="551" y="4966"/>
                  </a:lnTo>
                  <a:lnTo>
                    <a:pt x="854" y="4644"/>
                  </a:lnTo>
                  <a:lnTo>
                    <a:pt x="1195" y="4321"/>
                  </a:lnTo>
                  <a:lnTo>
                    <a:pt x="1536" y="4037"/>
                  </a:lnTo>
                  <a:lnTo>
                    <a:pt x="1896" y="3772"/>
                  </a:lnTo>
                  <a:lnTo>
                    <a:pt x="2560" y="3279"/>
                  </a:lnTo>
                  <a:lnTo>
                    <a:pt x="2560" y="3279"/>
                  </a:lnTo>
                  <a:lnTo>
                    <a:pt x="2882" y="3071"/>
                  </a:lnTo>
                  <a:lnTo>
                    <a:pt x="3204" y="2862"/>
                  </a:lnTo>
                  <a:lnTo>
                    <a:pt x="3886" y="2483"/>
                  </a:lnTo>
                  <a:lnTo>
                    <a:pt x="4569" y="2142"/>
                  </a:lnTo>
                  <a:lnTo>
                    <a:pt x="5270" y="1820"/>
                  </a:lnTo>
                  <a:lnTo>
                    <a:pt x="5990" y="1535"/>
                  </a:lnTo>
                  <a:lnTo>
                    <a:pt x="6729" y="1270"/>
                  </a:lnTo>
                  <a:lnTo>
                    <a:pt x="7469" y="1043"/>
                  </a:lnTo>
                  <a:lnTo>
                    <a:pt x="8208" y="815"/>
                  </a:lnTo>
                  <a:lnTo>
                    <a:pt x="8208" y="815"/>
                  </a:lnTo>
                  <a:lnTo>
                    <a:pt x="9136" y="531"/>
                  </a:lnTo>
                  <a:lnTo>
                    <a:pt x="9629" y="398"/>
                  </a:lnTo>
                  <a:lnTo>
                    <a:pt x="10141" y="265"/>
                  </a:lnTo>
                  <a:lnTo>
                    <a:pt x="10653" y="171"/>
                  </a:lnTo>
                  <a:lnTo>
                    <a:pt x="11146" y="76"/>
                  </a:lnTo>
                  <a:lnTo>
                    <a:pt x="11657" y="19"/>
                  </a:lnTo>
                  <a:lnTo>
                    <a:pt x="12150" y="0"/>
                  </a:lnTo>
                  <a:lnTo>
                    <a:pt x="12150" y="0"/>
                  </a:lnTo>
                  <a:lnTo>
                    <a:pt x="12605" y="19"/>
                  </a:lnTo>
                  <a:lnTo>
                    <a:pt x="13022" y="76"/>
                  </a:lnTo>
                  <a:lnTo>
                    <a:pt x="13230" y="114"/>
                  </a:lnTo>
                  <a:lnTo>
                    <a:pt x="13439" y="171"/>
                  </a:lnTo>
                  <a:lnTo>
                    <a:pt x="13628" y="246"/>
                  </a:lnTo>
                  <a:lnTo>
                    <a:pt x="13818" y="322"/>
                  </a:lnTo>
                  <a:lnTo>
                    <a:pt x="14007" y="417"/>
                  </a:lnTo>
                  <a:lnTo>
                    <a:pt x="14197" y="531"/>
                  </a:lnTo>
                  <a:lnTo>
                    <a:pt x="14387" y="663"/>
                  </a:lnTo>
                  <a:lnTo>
                    <a:pt x="14557" y="796"/>
                  </a:lnTo>
                  <a:lnTo>
                    <a:pt x="14709" y="948"/>
                  </a:lnTo>
                  <a:lnTo>
                    <a:pt x="14879" y="1118"/>
                  </a:lnTo>
                  <a:lnTo>
                    <a:pt x="15031" y="1308"/>
                  </a:lnTo>
                  <a:lnTo>
                    <a:pt x="15164" y="1516"/>
                  </a:lnTo>
                  <a:lnTo>
                    <a:pt x="15164" y="1516"/>
                  </a:lnTo>
                  <a:lnTo>
                    <a:pt x="15202" y="1554"/>
                  </a:lnTo>
                  <a:lnTo>
                    <a:pt x="15239" y="1573"/>
                  </a:lnTo>
                  <a:lnTo>
                    <a:pt x="15239" y="1573"/>
                  </a:lnTo>
                  <a:lnTo>
                    <a:pt x="14576" y="1876"/>
                  </a:lnTo>
                  <a:lnTo>
                    <a:pt x="13932" y="2180"/>
                  </a:lnTo>
                  <a:lnTo>
                    <a:pt x="13268" y="2483"/>
                  </a:lnTo>
                  <a:lnTo>
                    <a:pt x="12605" y="2767"/>
                  </a:lnTo>
                  <a:lnTo>
                    <a:pt x="12605" y="2767"/>
                  </a:lnTo>
                  <a:lnTo>
                    <a:pt x="11695" y="3108"/>
                  </a:lnTo>
                  <a:lnTo>
                    <a:pt x="10766" y="3412"/>
                  </a:lnTo>
                  <a:lnTo>
                    <a:pt x="9838" y="3715"/>
                  </a:lnTo>
                  <a:lnTo>
                    <a:pt x="8909" y="3980"/>
                  </a:lnTo>
                  <a:lnTo>
                    <a:pt x="8909" y="3980"/>
                  </a:lnTo>
                  <a:lnTo>
                    <a:pt x="8037" y="4208"/>
                  </a:lnTo>
                  <a:lnTo>
                    <a:pt x="7165" y="4416"/>
                  </a:lnTo>
                  <a:lnTo>
                    <a:pt x="6293" y="4606"/>
                  </a:lnTo>
                  <a:lnTo>
                    <a:pt x="5422" y="4776"/>
                  </a:lnTo>
                  <a:lnTo>
                    <a:pt x="5422" y="4776"/>
                  </a:lnTo>
                  <a:lnTo>
                    <a:pt x="4644" y="4909"/>
                  </a:lnTo>
                  <a:lnTo>
                    <a:pt x="3886" y="5023"/>
                  </a:lnTo>
                  <a:lnTo>
                    <a:pt x="3507" y="5080"/>
                  </a:lnTo>
                  <a:lnTo>
                    <a:pt x="3128" y="5174"/>
                  </a:lnTo>
                  <a:lnTo>
                    <a:pt x="2749" y="5288"/>
                  </a:lnTo>
                  <a:lnTo>
                    <a:pt x="2389" y="5421"/>
                  </a:lnTo>
                  <a:lnTo>
                    <a:pt x="2389" y="5421"/>
                  </a:lnTo>
                  <a:lnTo>
                    <a:pt x="2200" y="5516"/>
                  </a:lnTo>
                  <a:lnTo>
                    <a:pt x="2029" y="5648"/>
                  </a:lnTo>
                  <a:lnTo>
                    <a:pt x="1877" y="5781"/>
                  </a:lnTo>
                  <a:lnTo>
                    <a:pt x="1764" y="5914"/>
                  </a:lnTo>
                  <a:lnTo>
                    <a:pt x="1650" y="6084"/>
                  </a:lnTo>
                  <a:lnTo>
                    <a:pt x="1574" y="6236"/>
                  </a:lnTo>
                  <a:lnTo>
                    <a:pt x="1517" y="6425"/>
                  </a:lnTo>
                  <a:lnTo>
                    <a:pt x="1479" y="6596"/>
                  </a:lnTo>
                  <a:lnTo>
                    <a:pt x="1460" y="6766"/>
                  </a:lnTo>
                  <a:lnTo>
                    <a:pt x="1479" y="6956"/>
                  </a:lnTo>
                  <a:lnTo>
                    <a:pt x="1498" y="7146"/>
                  </a:lnTo>
                  <a:lnTo>
                    <a:pt x="1555" y="7316"/>
                  </a:lnTo>
                  <a:lnTo>
                    <a:pt x="1631" y="7487"/>
                  </a:lnTo>
                  <a:lnTo>
                    <a:pt x="1726" y="7638"/>
                  </a:lnTo>
                  <a:lnTo>
                    <a:pt x="1839" y="7790"/>
                  </a:lnTo>
                  <a:lnTo>
                    <a:pt x="1972" y="7942"/>
                  </a:lnTo>
                  <a:lnTo>
                    <a:pt x="1972" y="7942"/>
                  </a:lnTo>
                  <a:lnTo>
                    <a:pt x="1934" y="7980"/>
                  </a:lnTo>
                  <a:lnTo>
                    <a:pt x="1934" y="8017"/>
                  </a:lnTo>
                  <a:lnTo>
                    <a:pt x="1934" y="8112"/>
                  </a:lnTo>
                  <a:lnTo>
                    <a:pt x="1953" y="8150"/>
                  </a:lnTo>
                  <a:lnTo>
                    <a:pt x="1991" y="8188"/>
                  </a:lnTo>
                  <a:lnTo>
                    <a:pt x="2029" y="8207"/>
                  </a:lnTo>
                  <a:lnTo>
                    <a:pt x="2086" y="8226"/>
                  </a:lnTo>
                  <a:lnTo>
                    <a:pt x="2086" y="8226"/>
                  </a:lnTo>
                  <a:lnTo>
                    <a:pt x="2313" y="8245"/>
                  </a:lnTo>
                  <a:lnTo>
                    <a:pt x="2313" y="8245"/>
                  </a:lnTo>
                  <a:lnTo>
                    <a:pt x="2427" y="8245"/>
                  </a:lnTo>
                  <a:lnTo>
                    <a:pt x="2427" y="8245"/>
                  </a:lnTo>
                  <a:lnTo>
                    <a:pt x="2484" y="8264"/>
                  </a:lnTo>
                  <a:lnTo>
                    <a:pt x="2484" y="8264"/>
                  </a:lnTo>
                  <a:lnTo>
                    <a:pt x="2541" y="8283"/>
                  </a:lnTo>
                  <a:lnTo>
                    <a:pt x="2541" y="8283"/>
                  </a:lnTo>
                  <a:lnTo>
                    <a:pt x="2598" y="8264"/>
                  </a:lnTo>
                  <a:lnTo>
                    <a:pt x="2654" y="8226"/>
                  </a:lnTo>
                  <a:lnTo>
                    <a:pt x="2654" y="8226"/>
                  </a:lnTo>
                  <a:lnTo>
                    <a:pt x="2863" y="8169"/>
                  </a:lnTo>
                  <a:lnTo>
                    <a:pt x="3071" y="8112"/>
                  </a:lnTo>
                  <a:lnTo>
                    <a:pt x="3280" y="8036"/>
                  </a:lnTo>
                  <a:lnTo>
                    <a:pt x="3488" y="7961"/>
                  </a:lnTo>
                  <a:lnTo>
                    <a:pt x="3886" y="7752"/>
                  </a:lnTo>
                  <a:lnTo>
                    <a:pt x="4284" y="7506"/>
                  </a:lnTo>
                  <a:lnTo>
                    <a:pt x="4284" y="7506"/>
                  </a:lnTo>
                  <a:lnTo>
                    <a:pt x="4701" y="7297"/>
                  </a:lnTo>
                  <a:lnTo>
                    <a:pt x="5099" y="7108"/>
                  </a:lnTo>
                  <a:lnTo>
                    <a:pt x="5516" y="6937"/>
                  </a:lnTo>
                  <a:lnTo>
                    <a:pt x="5933" y="6804"/>
                  </a:lnTo>
                  <a:lnTo>
                    <a:pt x="6350" y="6672"/>
                  </a:lnTo>
                  <a:lnTo>
                    <a:pt x="6786" y="6577"/>
                  </a:lnTo>
                  <a:lnTo>
                    <a:pt x="7677" y="6387"/>
                  </a:lnTo>
                  <a:lnTo>
                    <a:pt x="7677" y="6387"/>
                  </a:lnTo>
                  <a:lnTo>
                    <a:pt x="8568" y="6198"/>
                  </a:lnTo>
                  <a:lnTo>
                    <a:pt x="9459" y="5970"/>
                  </a:lnTo>
                  <a:lnTo>
                    <a:pt x="10331" y="5743"/>
                  </a:lnTo>
                  <a:lnTo>
                    <a:pt x="11221" y="5497"/>
                  </a:lnTo>
                  <a:lnTo>
                    <a:pt x="12093" y="5212"/>
                  </a:lnTo>
                  <a:lnTo>
                    <a:pt x="12946" y="4928"/>
                  </a:lnTo>
                  <a:lnTo>
                    <a:pt x="13818" y="4625"/>
                  </a:lnTo>
                  <a:lnTo>
                    <a:pt x="14671" y="4303"/>
                  </a:lnTo>
                  <a:lnTo>
                    <a:pt x="14671" y="4303"/>
                  </a:lnTo>
                  <a:lnTo>
                    <a:pt x="15202" y="4094"/>
                  </a:lnTo>
                  <a:lnTo>
                    <a:pt x="15789" y="3829"/>
                  </a:lnTo>
                  <a:lnTo>
                    <a:pt x="16111" y="3715"/>
                  </a:lnTo>
                  <a:lnTo>
                    <a:pt x="16415" y="3620"/>
                  </a:lnTo>
                  <a:lnTo>
                    <a:pt x="16718" y="3563"/>
                  </a:lnTo>
                  <a:lnTo>
                    <a:pt x="17002" y="3544"/>
                  </a:lnTo>
                  <a:lnTo>
                    <a:pt x="17002" y="3544"/>
                  </a:lnTo>
                  <a:lnTo>
                    <a:pt x="17116" y="3544"/>
                  </a:lnTo>
                  <a:lnTo>
                    <a:pt x="17116" y="3544"/>
                  </a:lnTo>
                  <a:lnTo>
                    <a:pt x="17135" y="3544"/>
                  </a:lnTo>
                  <a:lnTo>
                    <a:pt x="17135" y="3544"/>
                  </a:lnTo>
                  <a:lnTo>
                    <a:pt x="17154" y="3544"/>
                  </a:lnTo>
                  <a:lnTo>
                    <a:pt x="17154" y="3544"/>
                  </a:lnTo>
                  <a:lnTo>
                    <a:pt x="17324" y="3582"/>
                  </a:lnTo>
                  <a:lnTo>
                    <a:pt x="17476" y="3639"/>
                  </a:lnTo>
                  <a:lnTo>
                    <a:pt x="17609" y="3715"/>
                  </a:lnTo>
                  <a:lnTo>
                    <a:pt x="17722" y="3829"/>
                  </a:lnTo>
                  <a:lnTo>
                    <a:pt x="17836" y="3980"/>
                  </a:lnTo>
                  <a:lnTo>
                    <a:pt x="17912" y="4170"/>
                  </a:lnTo>
                  <a:lnTo>
                    <a:pt x="17988" y="4397"/>
                  </a:lnTo>
                  <a:lnTo>
                    <a:pt x="18026" y="4682"/>
                  </a:lnTo>
                  <a:lnTo>
                    <a:pt x="18026" y="4682"/>
                  </a:lnTo>
                  <a:lnTo>
                    <a:pt x="18026" y="4947"/>
                  </a:lnTo>
                  <a:lnTo>
                    <a:pt x="17988" y="5193"/>
                  </a:lnTo>
                  <a:lnTo>
                    <a:pt x="17931" y="5440"/>
                  </a:lnTo>
                  <a:lnTo>
                    <a:pt x="17836" y="5667"/>
                  </a:lnTo>
                  <a:lnTo>
                    <a:pt x="17722" y="5895"/>
                  </a:lnTo>
                  <a:lnTo>
                    <a:pt x="17590" y="6103"/>
                  </a:lnTo>
                  <a:lnTo>
                    <a:pt x="17438" y="6312"/>
                  </a:lnTo>
                  <a:lnTo>
                    <a:pt x="17249" y="6501"/>
                  </a:lnTo>
                  <a:lnTo>
                    <a:pt x="17059" y="6672"/>
                  </a:lnTo>
                  <a:lnTo>
                    <a:pt x="16851" y="6842"/>
                  </a:lnTo>
                  <a:lnTo>
                    <a:pt x="16642" y="6994"/>
                  </a:lnTo>
                  <a:lnTo>
                    <a:pt x="16434" y="7146"/>
                  </a:lnTo>
                  <a:lnTo>
                    <a:pt x="15979" y="7411"/>
                  </a:lnTo>
                  <a:lnTo>
                    <a:pt x="15562" y="7619"/>
                  </a:lnTo>
                  <a:lnTo>
                    <a:pt x="15562" y="7619"/>
                  </a:lnTo>
                  <a:lnTo>
                    <a:pt x="14690" y="8036"/>
                  </a:lnTo>
                  <a:lnTo>
                    <a:pt x="13818" y="8415"/>
                  </a:lnTo>
                  <a:lnTo>
                    <a:pt x="12946" y="8757"/>
                  </a:lnTo>
                  <a:lnTo>
                    <a:pt x="12036" y="9098"/>
                  </a:lnTo>
                  <a:lnTo>
                    <a:pt x="11146" y="9401"/>
                  </a:lnTo>
                  <a:lnTo>
                    <a:pt x="10236" y="9704"/>
                  </a:lnTo>
                  <a:lnTo>
                    <a:pt x="9326" y="9970"/>
                  </a:lnTo>
                  <a:lnTo>
                    <a:pt x="8416" y="10235"/>
                  </a:lnTo>
                  <a:lnTo>
                    <a:pt x="8416" y="10235"/>
                  </a:lnTo>
                  <a:lnTo>
                    <a:pt x="7563" y="10462"/>
                  </a:lnTo>
                  <a:lnTo>
                    <a:pt x="7146" y="10557"/>
                  </a:lnTo>
                  <a:lnTo>
                    <a:pt x="6710" y="10652"/>
                  </a:lnTo>
                  <a:lnTo>
                    <a:pt x="6274" y="10728"/>
                  </a:lnTo>
                  <a:lnTo>
                    <a:pt x="5839" y="10785"/>
                  </a:lnTo>
                  <a:lnTo>
                    <a:pt x="5403" y="10823"/>
                  </a:lnTo>
                  <a:lnTo>
                    <a:pt x="4986" y="10823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3000" y="3568688"/>
              <a:ext cx="468175" cy="287650"/>
            </a:xfrm>
            <a:custGeom>
              <a:avLst/>
              <a:gdLst/>
              <a:ahLst/>
              <a:cxnLst/>
              <a:rect l="l" t="t" r="r" b="b"/>
              <a:pathLst>
                <a:path w="18727" h="11506" fill="none" extrusionOk="0">
                  <a:moveTo>
                    <a:pt x="12567" y="1"/>
                  </a:moveTo>
                  <a:lnTo>
                    <a:pt x="12567" y="1"/>
                  </a:lnTo>
                  <a:lnTo>
                    <a:pt x="12131" y="20"/>
                  </a:lnTo>
                  <a:lnTo>
                    <a:pt x="11695" y="77"/>
                  </a:lnTo>
                  <a:lnTo>
                    <a:pt x="11240" y="134"/>
                  </a:lnTo>
                  <a:lnTo>
                    <a:pt x="10804" y="228"/>
                  </a:lnTo>
                  <a:lnTo>
                    <a:pt x="10804" y="228"/>
                  </a:lnTo>
                  <a:lnTo>
                    <a:pt x="10027" y="399"/>
                  </a:lnTo>
                  <a:lnTo>
                    <a:pt x="9250" y="588"/>
                  </a:lnTo>
                  <a:lnTo>
                    <a:pt x="8492" y="816"/>
                  </a:lnTo>
                  <a:lnTo>
                    <a:pt x="7734" y="1043"/>
                  </a:lnTo>
                  <a:lnTo>
                    <a:pt x="6976" y="1290"/>
                  </a:lnTo>
                  <a:lnTo>
                    <a:pt x="6237" y="1555"/>
                  </a:lnTo>
                  <a:lnTo>
                    <a:pt x="5497" y="1858"/>
                  </a:lnTo>
                  <a:lnTo>
                    <a:pt x="4777" y="2181"/>
                  </a:lnTo>
                  <a:lnTo>
                    <a:pt x="4777" y="2181"/>
                  </a:lnTo>
                  <a:lnTo>
                    <a:pt x="4133" y="2503"/>
                  </a:lnTo>
                  <a:lnTo>
                    <a:pt x="3488" y="2844"/>
                  </a:lnTo>
                  <a:lnTo>
                    <a:pt x="2844" y="3242"/>
                  </a:lnTo>
                  <a:lnTo>
                    <a:pt x="2541" y="3450"/>
                  </a:lnTo>
                  <a:lnTo>
                    <a:pt x="2237" y="3678"/>
                  </a:lnTo>
                  <a:lnTo>
                    <a:pt x="1934" y="3905"/>
                  </a:lnTo>
                  <a:lnTo>
                    <a:pt x="1650" y="4152"/>
                  </a:lnTo>
                  <a:lnTo>
                    <a:pt x="1365" y="4398"/>
                  </a:lnTo>
                  <a:lnTo>
                    <a:pt x="1100" y="4663"/>
                  </a:lnTo>
                  <a:lnTo>
                    <a:pt x="854" y="4929"/>
                  </a:lnTo>
                  <a:lnTo>
                    <a:pt x="626" y="5213"/>
                  </a:lnTo>
                  <a:lnTo>
                    <a:pt x="399" y="5497"/>
                  </a:lnTo>
                  <a:lnTo>
                    <a:pt x="209" y="5801"/>
                  </a:lnTo>
                  <a:lnTo>
                    <a:pt x="209" y="5801"/>
                  </a:lnTo>
                  <a:lnTo>
                    <a:pt x="134" y="5933"/>
                  </a:lnTo>
                  <a:lnTo>
                    <a:pt x="77" y="6066"/>
                  </a:lnTo>
                  <a:lnTo>
                    <a:pt x="39" y="6199"/>
                  </a:lnTo>
                  <a:lnTo>
                    <a:pt x="20" y="6331"/>
                  </a:lnTo>
                  <a:lnTo>
                    <a:pt x="1" y="6483"/>
                  </a:lnTo>
                  <a:lnTo>
                    <a:pt x="1" y="6616"/>
                  </a:lnTo>
                  <a:lnTo>
                    <a:pt x="39" y="6881"/>
                  </a:lnTo>
                  <a:lnTo>
                    <a:pt x="115" y="7165"/>
                  </a:lnTo>
                  <a:lnTo>
                    <a:pt x="209" y="7431"/>
                  </a:lnTo>
                  <a:lnTo>
                    <a:pt x="323" y="7677"/>
                  </a:lnTo>
                  <a:lnTo>
                    <a:pt x="456" y="7923"/>
                  </a:lnTo>
                  <a:lnTo>
                    <a:pt x="456" y="7923"/>
                  </a:lnTo>
                  <a:lnTo>
                    <a:pt x="835" y="8644"/>
                  </a:lnTo>
                  <a:lnTo>
                    <a:pt x="1043" y="8985"/>
                  </a:lnTo>
                  <a:lnTo>
                    <a:pt x="1252" y="9326"/>
                  </a:lnTo>
                  <a:lnTo>
                    <a:pt x="1479" y="9648"/>
                  </a:lnTo>
                  <a:lnTo>
                    <a:pt x="1745" y="9970"/>
                  </a:lnTo>
                  <a:lnTo>
                    <a:pt x="2010" y="10255"/>
                  </a:lnTo>
                  <a:lnTo>
                    <a:pt x="2313" y="10539"/>
                  </a:lnTo>
                  <a:lnTo>
                    <a:pt x="2313" y="10539"/>
                  </a:lnTo>
                  <a:lnTo>
                    <a:pt x="2465" y="10672"/>
                  </a:lnTo>
                  <a:lnTo>
                    <a:pt x="2635" y="10785"/>
                  </a:lnTo>
                  <a:lnTo>
                    <a:pt x="2958" y="10994"/>
                  </a:lnTo>
                  <a:lnTo>
                    <a:pt x="3318" y="11164"/>
                  </a:lnTo>
                  <a:lnTo>
                    <a:pt x="3697" y="11297"/>
                  </a:lnTo>
                  <a:lnTo>
                    <a:pt x="4057" y="11392"/>
                  </a:lnTo>
                  <a:lnTo>
                    <a:pt x="4455" y="11449"/>
                  </a:lnTo>
                  <a:lnTo>
                    <a:pt x="4853" y="11487"/>
                  </a:lnTo>
                  <a:lnTo>
                    <a:pt x="5251" y="11506"/>
                  </a:lnTo>
                  <a:lnTo>
                    <a:pt x="5251" y="11506"/>
                  </a:lnTo>
                  <a:lnTo>
                    <a:pt x="5592" y="11506"/>
                  </a:lnTo>
                  <a:lnTo>
                    <a:pt x="5952" y="11468"/>
                  </a:lnTo>
                  <a:lnTo>
                    <a:pt x="6312" y="11430"/>
                  </a:lnTo>
                  <a:lnTo>
                    <a:pt x="6653" y="11392"/>
                  </a:lnTo>
                  <a:lnTo>
                    <a:pt x="7336" y="11259"/>
                  </a:lnTo>
                  <a:lnTo>
                    <a:pt x="7999" y="11108"/>
                  </a:lnTo>
                  <a:lnTo>
                    <a:pt x="7999" y="11108"/>
                  </a:lnTo>
                  <a:lnTo>
                    <a:pt x="8909" y="10880"/>
                  </a:lnTo>
                  <a:lnTo>
                    <a:pt x="9800" y="10615"/>
                  </a:lnTo>
                  <a:lnTo>
                    <a:pt x="10691" y="10349"/>
                  </a:lnTo>
                  <a:lnTo>
                    <a:pt x="11562" y="10046"/>
                  </a:lnTo>
                  <a:lnTo>
                    <a:pt x="12434" y="9743"/>
                  </a:lnTo>
                  <a:lnTo>
                    <a:pt x="13306" y="9421"/>
                  </a:lnTo>
                  <a:lnTo>
                    <a:pt x="14178" y="9080"/>
                  </a:lnTo>
                  <a:lnTo>
                    <a:pt x="15031" y="8719"/>
                  </a:lnTo>
                  <a:lnTo>
                    <a:pt x="15031" y="8719"/>
                  </a:lnTo>
                  <a:lnTo>
                    <a:pt x="15694" y="8435"/>
                  </a:lnTo>
                  <a:lnTo>
                    <a:pt x="16016" y="8265"/>
                  </a:lnTo>
                  <a:lnTo>
                    <a:pt x="16358" y="8094"/>
                  </a:lnTo>
                  <a:lnTo>
                    <a:pt x="16680" y="7923"/>
                  </a:lnTo>
                  <a:lnTo>
                    <a:pt x="17002" y="7715"/>
                  </a:lnTo>
                  <a:lnTo>
                    <a:pt x="17286" y="7506"/>
                  </a:lnTo>
                  <a:lnTo>
                    <a:pt x="17571" y="7279"/>
                  </a:lnTo>
                  <a:lnTo>
                    <a:pt x="17836" y="7052"/>
                  </a:lnTo>
                  <a:lnTo>
                    <a:pt x="18082" y="6786"/>
                  </a:lnTo>
                  <a:lnTo>
                    <a:pt x="18291" y="6502"/>
                  </a:lnTo>
                  <a:lnTo>
                    <a:pt x="18443" y="6199"/>
                  </a:lnTo>
                  <a:lnTo>
                    <a:pt x="18518" y="6047"/>
                  </a:lnTo>
                  <a:lnTo>
                    <a:pt x="18575" y="5876"/>
                  </a:lnTo>
                  <a:lnTo>
                    <a:pt x="18632" y="5706"/>
                  </a:lnTo>
                  <a:lnTo>
                    <a:pt x="18670" y="5535"/>
                  </a:lnTo>
                  <a:lnTo>
                    <a:pt x="18708" y="5346"/>
                  </a:lnTo>
                  <a:lnTo>
                    <a:pt x="18708" y="5156"/>
                  </a:lnTo>
                  <a:lnTo>
                    <a:pt x="18727" y="4948"/>
                  </a:lnTo>
                  <a:lnTo>
                    <a:pt x="18708" y="4758"/>
                  </a:lnTo>
                  <a:lnTo>
                    <a:pt x="18708" y="4758"/>
                  </a:lnTo>
                  <a:lnTo>
                    <a:pt x="18670" y="4493"/>
                  </a:lnTo>
                  <a:lnTo>
                    <a:pt x="18613" y="4265"/>
                  </a:lnTo>
                  <a:lnTo>
                    <a:pt x="18537" y="4076"/>
                  </a:lnTo>
                  <a:lnTo>
                    <a:pt x="18424" y="3905"/>
                  </a:lnTo>
                  <a:lnTo>
                    <a:pt x="18310" y="3773"/>
                  </a:lnTo>
                  <a:lnTo>
                    <a:pt x="18177" y="3678"/>
                  </a:lnTo>
                  <a:lnTo>
                    <a:pt x="18026" y="3602"/>
                  </a:lnTo>
                  <a:lnTo>
                    <a:pt x="17874" y="3545"/>
                  </a:lnTo>
                  <a:lnTo>
                    <a:pt x="17874" y="3545"/>
                  </a:lnTo>
                  <a:lnTo>
                    <a:pt x="17969" y="3375"/>
                  </a:lnTo>
                  <a:lnTo>
                    <a:pt x="18045" y="3204"/>
                  </a:lnTo>
                  <a:lnTo>
                    <a:pt x="18082" y="3033"/>
                  </a:lnTo>
                  <a:lnTo>
                    <a:pt x="18101" y="2863"/>
                  </a:lnTo>
                  <a:lnTo>
                    <a:pt x="18082" y="2692"/>
                  </a:lnTo>
                  <a:lnTo>
                    <a:pt x="18045" y="2522"/>
                  </a:lnTo>
                  <a:lnTo>
                    <a:pt x="17988" y="2370"/>
                  </a:lnTo>
                  <a:lnTo>
                    <a:pt x="17912" y="2237"/>
                  </a:lnTo>
                  <a:lnTo>
                    <a:pt x="17817" y="2105"/>
                  </a:lnTo>
                  <a:lnTo>
                    <a:pt x="17684" y="1991"/>
                  </a:lnTo>
                  <a:lnTo>
                    <a:pt x="17552" y="1877"/>
                  </a:lnTo>
                  <a:lnTo>
                    <a:pt x="17419" y="1783"/>
                  </a:lnTo>
                  <a:lnTo>
                    <a:pt x="17248" y="1707"/>
                  </a:lnTo>
                  <a:lnTo>
                    <a:pt x="17078" y="1669"/>
                  </a:lnTo>
                  <a:lnTo>
                    <a:pt x="16888" y="1631"/>
                  </a:lnTo>
                  <a:lnTo>
                    <a:pt x="16699" y="1612"/>
                  </a:lnTo>
                  <a:lnTo>
                    <a:pt x="16699" y="1612"/>
                  </a:lnTo>
                  <a:lnTo>
                    <a:pt x="16452" y="1631"/>
                  </a:lnTo>
                  <a:lnTo>
                    <a:pt x="16187" y="1707"/>
                  </a:lnTo>
                  <a:lnTo>
                    <a:pt x="16187" y="1707"/>
                  </a:lnTo>
                  <a:lnTo>
                    <a:pt x="15846" y="1820"/>
                  </a:lnTo>
                  <a:lnTo>
                    <a:pt x="15846" y="1820"/>
                  </a:lnTo>
                  <a:lnTo>
                    <a:pt x="15865" y="1745"/>
                  </a:lnTo>
                  <a:lnTo>
                    <a:pt x="15827" y="1669"/>
                  </a:lnTo>
                  <a:lnTo>
                    <a:pt x="15827" y="1669"/>
                  </a:lnTo>
                  <a:lnTo>
                    <a:pt x="15675" y="1441"/>
                  </a:lnTo>
                  <a:lnTo>
                    <a:pt x="15524" y="1252"/>
                  </a:lnTo>
                  <a:lnTo>
                    <a:pt x="15334" y="1062"/>
                  </a:lnTo>
                  <a:lnTo>
                    <a:pt x="15164" y="892"/>
                  </a:lnTo>
                  <a:lnTo>
                    <a:pt x="14974" y="740"/>
                  </a:lnTo>
                  <a:lnTo>
                    <a:pt x="14785" y="607"/>
                  </a:lnTo>
                  <a:lnTo>
                    <a:pt x="14576" y="475"/>
                  </a:lnTo>
                  <a:lnTo>
                    <a:pt x="14386" y="380"/>
                  </a:lnTo>
                  <a:lnTo>
                    <a:pt x="14178" y="285"/>
                  </a:lnTo>
                  <a:lnTo>
                    <a:pt x="13951" y="209"/>
                  </a:lnTo>
                  <a:lnTo>
                    <a:pt x="13723" y="153"/>
                  </a:lnTo>
                  <a:lnTo>
                    <a:pt x="13515" y="96"/>
                  </a:lnTo>
                  <a:lnTo>
                    <a:pt x="13287" y="58"/>
                  </a:lnTo>
                  <a:lnTo>
                    <a:pt x="13041" y="39"/>
                  </a:lnTo>
                  <a:lnTo>
                    <a:pt x="12567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8300" y="3633138"/>
              <a:ext cx="329825" cy="102850"/>
            </a:xfrm>
            <a:custGeom>
              <a:avLst/>
              <a:gdLst/>
              <a:ahLst/>
              <a:cxnLst/>
              <a:rect l="l" t="t" r="r" b="b"/>
              <a:pathLst>
                <a:path w="13193" h="4114" extrusionOk="0">
                  <a:moveTo>
                    <a:pt x="13021" y="1"/>
                  </a:moveTo>
                  <a:lnTo>
                    <a:pt x="12946" y="20"/>
                  </a:lnTo>
                  <a:lnTo>
                    <a:pt x="12870" y="76"/>
                  </a:lnTo>
                  <a:lnTo>
                    <a:pt x="12794" y="171"/>
                  </a:lnTo>
                  <a:lnTo>
                    <a:pt x="12718" y="247"/>
                  </a:lnTo>
                  <a:lnTo>
                    <a:pt x="12623" y="304"/>
                  </a:lnTo>
                  <a:lnTo>
                    <a:pt x="12529" y="361"/>
                  </a:lnTo>
                  <a:lnTo>
                    <a:pt x="12434" y="399"/>
                  </a:lnTo>
                  <a:lnTo>
                    <a:pt x="12320" y="418"/>
                  </a:lnTo>
                  <a:lnTo>
                    <a:pt x="12112" y="436"/>
                  </a:lnTo>
                  <a:lnTo>
                    <a:pt x="11903" y="455"/>
                  </a:lnTo>
                  <a:lnTo>
                    <a:pt x="11695" y="474"/>
                  </a:lnTo>
                  <a:lnTo>
                    <a:pt x="11467" y="512"/>
                  </a:lnTo>
                  <a:lnTo>
                    <a:pt x="11373" y="550"/>
                  </a:lnTo>
                  <a:lnTo>
                    <a:pt x="11278" y="588"/>
                  </a:lnTo>
                  <a:lnTo>
                    <a:pt x="11069" y="740"/>
                  </a:lnTo>
                  <a:lnTo>
                    <a:pt x="10880" y="891"/>
                  </a:lnTo>
                  <a:lnTo>
                    <a:pt x="10520" y="1176"/>
                  </a:lnTo>
                  <a:lnTo>
                    <a:pt x="10349" y="1308"/>
                  </a:lnTo>
                  <a:lnTo>
                    <a:pt x="10159" y="1403"/>
                  </a:lnTo>
                  <a:lnTo>
                    <a:pt x="10046" y="1441"/>
                  </a:lnTo>
                  <a:lnTo>
                    <a:pt x="9932" y="1479"/>
                  </a:lnTo>
                  <a:lnTo>
                    <a:pt x="9818" y="1498"/>
                  </a:lnTo>
                  <a:lnTo>
                    <a:pt x="9496" y="1498"/>
                  </a:lnTo>
                  <a:lnTo>
                    <a:pt x="9288" y="1441"/>
                  </a:lnTo>
                  <a:lnTo>
                    <a:pt x="9117" y="1422"/>
                  </a:lnTo>
                  <a:lnTo>
                    <a:pt x="8946" y="1403"/>
                  </a:lnTo>
                  <a:lnTo>
                    <a:pt x="8795" y="1403"/>
                  </a:lnTo>
                  <a:lnTo>
                    <a:pt x="8662" y="1441"/>
                  </a:lnTo>
                  <a:lnTo>
                    <a:pt x="8529" y="1498"/>
                  </a:lnTo>
                  <a:lnTo>
                    <a:pt x="8416" y="1574"/>
                  </a:lnTo>
                  <a:lnTo>
                    <a:pt x="8131" y="1801"/>
                  </a:lnTo>
                  <a:lnTo>
                    <a:pt x="7885" y="2029"/>
                  </a:lnTo>
                  <a:lnTo>
                    <a:pt x="7733" y="2123"/>
                  </a:lnTo>
                  <a:lnTo>
                    <a:pt x="7582" y="2199"/>
                  </a:lnTo>
                  <a:lnTo>
                    <a:pt x="7411" y="2256"/>
                  </a:lnTo>
                  <a:lnTo>
                    <a:pt x="7203" y="2294"/>
                  </a:lnTo>
                  <a:lnTo>
                    <a:pt x="7013" y="2313"/>
                  </a:lnTo>
                  <a:lnTo>
                    <a:pt x="6824" y="2294"/>
                  </a:lnTo>
                  <a:lnTo>
                    <a:pt x="6634" y="2275"/>
                  </a:lnTo>
                  <a:lnTo>
                    <a:pt x="6236" y="2237"/>
                  </a:lnTo>
                  <a:lnTo>
                    <a:pt x="6103" y="2237"/>
                  </a:lnTo>
                  <a:lnTo>
                    <a:pt x="5819" y="2256"/>
                  </a:lnTo>
                  <a:lnTo>
                    <a:pt x="5573" y="2313"/>
                  </a:lnTo>
                  <a:lnTo>
                    <a:pt x="5326" y="2408"/>
                  </a:lnTo>
                  <a:lnTo>
                    <a:pt x="5080" y="2540"/>
                  </a:lnTo>
                  <a:lnTo>
                    <a:pt x="4909" y="2654"/>
                  </a:lnTo>
                  <a:lnTo>
                    <a:pt x="4739" y="2768"/>
                  </a:lnTo>
                  <a:lnTo>
                    <a:pt x="4398" y="3014"/>
                  </a:lnTo>
                  <a:lnTo>
                    <a:pt x="4284" y="3090"/>
                  </a:lnTo>
                  <a:lnTo>
                    <a:pt x="4151" y="3128"/>
                  </a:lnTo>
                  <a:lnTo>
                    <a:pt x="4038" y="3147"/>
                  </a:lnTo>
                  <a:lnTo>
                    <a:pt x="3924" y="3147"/>
                  </a:lnTo>
                  <a:lnTo>
                    <a:pt x="3696" y="3128"/>
                  </a:lnTo>
                  <a:lnTo>
                    <a:pt x="3469" y="3090"/>
                  </a:lnTo>
                  <a:lnTo>
                    <a:pt x="3241" y="3014"/>
                  </a:lnTo>
                  <a:lnTo>
                    <a:pt x="2995" y="2976"/>
                  </a:lnTo>
                  <a:lnTo>
                    <a:pt x="2900" y="2957"/>
                  </a:lnTo>
                  <a:lnTo>
                    <a:pt x="2787" y="2976"/>
                  </a:lnTo>
                  <a:lnTo>
                    <a:pt x="2673" y="2995"/>
                  </a:lnTo>
                  <a:lnTo>
                    <a:pt x="2578" y="3033"/>
                  </a:lnTo>
                  <a:lnTo>
                    <a:pt x="2483" y="3090"/>
                  </a:lnTo>
                  <a:lnTo>
                    <a:pt x="2313" y="3223"/>
                  </a:lnTo>
                  <a:lnTo>
                    <a:pt x="2142" y="3374"/>
                  </a:lnTo>
                  <a:lnTo>
                    <a:pt x="2047" y="3469"/>
                  </a:lnTo>
                  <a:lnTo>
                    <a:pt x="1953" y="3526"/>
                  </a:lnTo>
                  <a:lnTo>
                    <a:pt x="1858" y="3583"/>
                  </a:lnTo>
                  <a:lnTo>
                    <a:pt x="1744" y="3640"/>
                  </a:lnTo>
                  <a:lnTo>
                    <a:pt x="1536" y="3678"/>
                  </a:lnTo>
                  <a:lnTo>
                    <a:pt x="1327" y="3696"/>
                  </a:lnTo>
                  <a:lnTo>
                    <a:pt x="1100" y="3678"/>
                  </a:lnTo>
                  <a:lnTo>
                    <a:pt x="853" y="3659"/>
                  </a:lnTo>
                  <a:lnTo>
                    <a:pt x="607" y="3621"/>
                  </a:lnTo>
                  <a:lnTo>
                    <a:pt x="361" y="3621"/>
                  </a:lnTo>
                  <a:lnTo>
                    <a:pt x="114" y="3640"/>
                  </a:lnTo>
                  <a:lnTo>
                    <a:pt x="57" y="3659"/>
                  </a:lnTo>
                  <a:lnTo>
                    <a:pt x="19" y="3696"/>
                  </a:lnTo>
                  <a:lnTo>
                    <a:pt x="0" y="3753"/>
                  </a:lnTo>
                  <a:lnTo>
                    <a:pt x="0" y="3810"/>
                  </a:lnTo>
                  <a:lnTo>
                    <a:pt x="19" y="3867"/>
                  </a:lnTo>
                  <a:lnTo>
                    <a:pt x="57" y="3905"/>
                  </a:lnTo>
                  <a:lnTo>
                    <a:pt x="114" y="3943"/>
                  </a:lnTo>
                  <a:lnTo>
                    <a:pt x="171" y="3962"/>
                  </a:lnTo>
                  <a:lnTo>
                    <a:pt x="209" y="3943"/>
                  </a:lnTo>
                  <a:lnTo>
                    <a:pt x="474" y="3943"/>
                  </a:lnTo>
                  <a:lnTo>
                    <a:pt x="607" y="3962"/>
                  </a:lnTo>
                  <a:lnTo>
                    <a:pt x="891" y="4019"/>
                  </a:lnTo>
                  <a:lnTo>
                    <a:pt x="1195" y="4076"/>
                  </a:lnTo>
                  <a:lnTo>
                    <a:pt x="1346" y="4095"/>
                  </a:lnTo>
                  <a:lnTo>
                    <a:pt x="1479" y="4113"/>
                  </a:lnTo>
                  <a:lnTo>
                    <a:pt x="1593" y="4095"/>
                  </a:lnTo>
                  <a:lnTo>
                    <a:pt x="1706" y="4095"/>
                  </a:lnTo>
                  <a:lnTo>
                    <a:pt x="1801" y="4057"/>
                  </a:lnTo>
                  <a:lnTo>
                    <a:pt x="1896" y="4000"/>
                  </a:lnTo>
                  <a:lnTo>
                    <a:pt x="2028" y="3924"/>
                  </a:lnTo>
                  <a:lnTo>
                    <a:pt x="2142" y="3829"/>
                  </a:lnTo>
                  <a:lnTo>
                    <a:pt x="2370" y="3621"/>
                  </a:lnTo>
                  <a:lnTo>
                    <a:pt x="2521" y="3488"/>
                  </a:lnTo>
                  <a:lnTo>
                    <a:pt x="2673" y="3412"/>
                  </a:lnTo>
                  <a:lnTo>
                    <a:pt x="2806" y="3355"/>
                  </a:lnTo>
                  <a:lnTo>
                    <a:pt x="3128" y="3355"/>
                  </a:lnTo>
                  <a:lnTo>
                    <a:pt x="3298" y="3393"/>
                  </a:lnTo>
                  <a:lnTo>
                    <a:pt x="3488" y="3431"/>
                  </a:lnTo>
                  <a:lnTo>
                    <a:pt x="3677" y="3469"/>
                  </a:lnTo>
                  <a:lnTo>
                    <a:pt x="3867" y="3488"/>
                  </a:lnTo>
                  <a:lnTo>
                    <a:pt x="4019" y="3469"/>
                  </a:lnTo>
                  <a:lnTo>
                    <a:pt x="4151" y="3450"/>
                  </a:lnTo>
                  <a:lnTo>
                    <a:pt x="4284" y="3412"/>
                  </a:lnTo>
                  <a:lnTo>
                    <a:pt x="4417" y="3374"/>
                  </a:lnTo>
                  <a:lnTo>
                    <a:pt x="4663" y="3242"/>
                  </a:lnTo>
                  <a:lnTo>
                    <a:pt x="4909" y="3071"/>
                  </a:lnTo>
                  <a:lnTo>
                    <a:pt x="5099" y="2938"/>
                  </a:lnTo>
                  <a:lnTo>
                    <a:pt x="5288" y="2825"/>
                  </a:lnTo>
                  <a:lnTo>
                    <a:pt x="5497" y="2749"/>
                  </a:lnTo>
                  <a:lnTo>
                    <a:pt x="5686" y="2692"/>
                  </a:lnTo>
                  <a:lnTo>
                    <a:pt x="5876" y="2654"/>
                  </a:lnTo>
                  <a:lnTo>
                    <a:pt x="6066" y="2635"/>
                  </a:lnTo>
                  <a:lnTo>
                    <a:pt x="6464" y="2616"/>
                  </a:lnTo>
                  <a:lnTo>
                    <a:pt x="7203" y="2635"/>
                  </a:lnTo>
                  <a:lnTo>
                    <a:pt x="7373" y="2616"/>
                  </a:lnTo>
                  <a:lnTo>
                    <a:pt x="7525" y="2597"/>
                  </a:lnTo>
                  <a:lnTo>
                    <a:pt x="7677" y="2540"/>
                  </a:lnTo>
                  <a:lnTo>
                    <a:pt x="7809" y="2483"/>
                  </a:lnTo>
                  <a:lnTo>
                    <a:pt x="7942" y="2408"/>
                  </a:lnTo>
                  <a:lnTo>
                    <a:pt x="8075" y="2313"/>
                  </a:lnTo>
                  <a:lnTo>
                    <a:pt x="8302" y="2104"/>
                  </a:lnTo>
                  <a:lnTo>
                    <a:pt x="8473" y="1953"/>
                  </a:lnTo>
                  <a:lnTo>
                    <a:pt x="8643" y="1877"/>
                  </a:lnTo>
                  <a:lnTo>
                    <a:pt x="8814" y="1820"/>
                  </a:lnTo>
                  <a:lnTo>
                    <a:pt x="8984" y="1801"/>
                  </a:lnTo>
                  <a:lnTo>
                    <a:pt x="9193" y="1820"/>
                  </a:lnTo>
                  <a:lnTo>
                    <a:pt x="9420" y="1858"/>
                  </a:lnTo>
                  <a:lnTo>
                    <a:pt x="9629" y="1896"/>
                  </a:lnTo>
                  <a:lnTo>
                    <a:pt x="9856" y="1915"/>
                  </a:lnTo>
                  <a:lnTo>
                    <a:pt x="9970" y="1915"/>
                  </a:lnTo>
                  <a:lnTo>
                    <a:pt x="10065" y="1896"/>
                  </a:lnTo>
                  <a:lnTo>
                    <a:pt x="10178" y="1858"/>
                  </a:lnTo>
                  <a:lnTo>
                    <a:pt x="10292" y="1801"/>
                  </a:lnTo>
                  <a:lnTo>
                    <a:pt x="10520" y="1650"/>
                  </a:lnTo>
                  <a:lnTo>
                    <a:pt x="10728" y="1498"/>
                  </a:lnTo>
                  <a:lnTo>
                    <a:pt x="11088" y="1176"/>
                  </a:lnTo>
                  <a:lnTo>
                    <a:pt x="11297" y="1043"/>
                  </a:lnTo>
                  <a:lnTo>
                    <a:pt x="11505" y="910"/>
                  </a:lnTo>
                  <a:lnTo>
                    <a:pt x="11619" y="872"/>
                  </a:lnTo>
                  <a:lnTo>
                    <a:pt x="11752" y="835"/>
                  </a:lnTo>
                  <a:lnTo>
                    <a:pt x="11884" y="797"/>
                  </a:lnTo>
                  <a:lnTo>
                    <a:pt x="12036" y="778"/>
                  </a:lnTo>
                  <a:lnTo>
                    <a:pt x="12377" y="740"/>
                  </a:lnTo>
                  <a:lnTo>
                    <a:pt x="12529" y="702"/>
                  </a:lnTo>
                  <a:lnTo>
                    <a:pt x="12680" y="645"/>
                  </a:lnTo>
                  <a:lnTo>
                    <a:pt x="12813" y="569"/>
                  </a:lnTo>
                  <a:lnTo>
                    <a:pt x="12927" y="493"/>
                  </a:lnTo>
                  <a:lnTo>
                    <a:pt x="13059" y="380"/>
                  </a:lnTo>
                  <a:lnTo>
                    <a:pt x="13154" y="247"/>
                  </a:lnTo>
                  <a:lnTo>
                    <a:pt x="13192" y="190"/>
                  </a:lnTo>
                  <a:lnTo>
                    <a:pt x="13192" y="152"/>
                  </a:lnTo>
                  <a:lnTo>
                    <a:pt x="13192" y="114"/>
                  </a:lnTo>
                  <a:lnTo>
                    <a:pt x="13173" y="76"/>
                  </a:lnTo>
                  <a:lnTo>
                    <a:pt x="13097" y="20"/>
                  </a:lnTo>
                  <a:lnTo>
                    <a:pt x="1302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300" y="3633138"/>
              <a:ext cx="329825" cy="102850"/>
            </a:xfrm>
            <a:custGeom>
              <a:avLst/>
              <a:gdLst/>
              <a:ahLst/>
              <a:cxnLst/>
              <a:rect l="l" t="t" r="r" b="b"/>
              <a:pathLst>
                <a:path w="13193" h="4114" fill="none" extrusionOk="0">
                  <a:moveTo>
                    <a:pt x="13021" y="1"/>
                  </a:moveTo>
                  <a:lnTo>
                    <a:pt x="13021" y="1"/>
                  </a:lnTo>
                  <a:lnTo>
                    <a:pt x="12946" y="20"/>
                  </a:lnTo>
                  <a:lnTo>
                    <a:pt x="12870" y="76"/>
                  </a:lnTo>
                  <a:lnTo>
                    <a:pt x="12870" y="76"/>
                  </a:lnTo>
                  <a:lnTo>
                    <a:pt x="12794" y="171"/>
                  </a:lnTo>
                  <a:lnTo>
                    <a:pt x="12718" y="247"/>
                  </a:lnTo>
                  <a:lnTo>
                    <a:pt x="12623" y="304"/>
                  </a:lnTo>
                  <a:lnTo>
                    <a:pt x="12529" y="361"/>
                  </a:lnTo>
                  <a:lnTo>
                    <a:pt x="12434" y="399"/>
                  </a:lnTo>
                  <a:lnTo>
                    <a:pt x="12320" y="418"/>
                  </a:lnTo>
                  <a:lnTo>
                    <a:pt x="12112" y="436"/>
                  </a:lnTo>
                  <a:lnTo>
                    <a:pt x="11903" y="455"/>
                  </a:lnTo>
                  <a:lnTo>
                    <a:pt x="11695" y="474"/>
                  </a:lnTo>
                  <a:lnTo>
                    <a:pt x="11467" y="512"/>
                  </a:lnTo>
                  <a:lnTo>
                    <a:pt x="11373" y="550"/>
                  </a:lnTo>
                  <a:lnTo>
                    <a:pt x="11278" y="588"/>
                  </a:lnTo>
                  <a:lnTo>
                    <a:pt x="11278" y="588"/>
                  </a:lnTo>
                  <a:lnTo>
                    <a:pt x="11069" y="740"/>
                  </a:lnTo>
                  <a:lnTo>
                    <a:pt x="10880" y="891"/>
                  </a:lnTo>
                  <a:lnTo>
                    <a:pt x="10520" y="1176"/>
                  </a:lnTo>
                  <a:lnTo>
                    <a:pt x="10349" y="1308"/>
                  </a:lnTo>
                  <a:lnTo>
                    <a:pt x="10159" y="1403"/>
                  </a:lnTo>
                  <a:lnTo>
                    <a:pt x="10046" y="1441"/>
                  </a:lnTo>
                  <a:lnTo>
                    <a:pt x="9932" y="1479"/>
                  </a:lnTo>
                  <a:lnTo>
                    <a:pt x="9818" y="1498"/>
                  </a:lnTo>
                  <a:lnTo>
                    <a:pt x="9686" y="1498"/>
                  </a:lnTo>
                  <a:lnTo>
                    <a:pt x="9686" y="1498"/>
                  </a:lnTo>
                  <a:lnTo>
                    <a:pt x="9496" y="1498"/>
                  </a:lnTo>
                  <a:lnTo>
                    <a:pt x="9288" y="1441"/>
                  </a:lnTo>
                  <a:lnTo>
                    <a:pt x="9288" y="1441"/>
                  </a:lnTo>
                  <a:lnTo>
                    <a:pt x="9117" y="1422"/>
                  </a:lnTo>
                  <a:lnTo>
                    <a:pt x="8946" y="1403"/>
                  </a:lnTo>
                  <a:lnTo>
                    <a:pt x="8946" y="1403"/>
                  </a:lnTo>
                  <a:lnTo>
                    <a:pt x="8795" y="1403"/>
                  </a:lnTo>
                  <a:lnTo>
                    <a:pt x="8662" y="1441"/>
                  </a:lnTo>
                  <a:lnTo>
                    <a:pt x="8529" y="1498"/>
                  </a:lnTo>
                  <a:lnTo>
                    <a:pt x="8416" y="1574"/>
                  </a:lnTo>
                  <a:lnTo>
                    <a:pt x="8416" y="1574"/>
                  </a:lnTo>
                  <a:lnTo>
                    <a:pt x="8131" y="1801"/>
                  </a:lnTo>
                  <a:lnTo>
                    <a:pt x="7885" y="2029"/>
                  </a:lnTo>
                  <a:lnTo>
                    <a:pt x="7733" y="2123"/>
                  </a:lnTo>
                  <a:lnTo>
                    <a:pt x="7582" y="2199"/>
                  </a:lnTo>
                  <a:lnTo>
                    <a:pt x="7411" y="2256"/>
                  </a:lnTo>
                  <a:lnTo>
                    <a:pt x="7203" y="2294"/>
                  </a:lnTo>
                  <a:lnTo>
                    <a:pt x="7203" y="2294"/>
                  </a:lnTo>
                  <a:lnTo>
                    <a:pt x="7013" y="2313"/>
                  </a:lnTo>
                  <a:lnTo>
                    <a:pt x="7013" y="2313"/>
                  </a:lnTo>
                  <a:lnTo>
                    <a:pt x="6824" y="2294"/>
                  </a:lnTo>
                  <a:lnTo>
                    <a:pt x="6634" y="2275"/>
                  </a:lnTo>
                  <a:lnTo>
                    <a:pt x="6236" y="2237"/>
                  </a:lnTo>
                  <a:lnTo>
                    <a:pt x="6236" y="2237"/>
                  </a:lnTo>
                  <a:lnTo>
                    <a:pt x="6103" y="2237"/>
                  </a:lnTo>
                  <a:lnTo>
                    <a:pt x="6103" y="2237"/>
                  </a:lnTo>
                  <a:lnTo>
                    <a:pt x="5819" y="2256"/>
                  </a:lnTo>
                  <a:lnTo>
                    <a:pt x="5573" y="2313"/>
                  </a:lnTo>
                  <a:lnTo>
                    <a:pt x="5326" y="2408"/>
                  </a:lnTo>
                  <a:lnTo>
                    <a:pt x="5080" y="2540"/>
                  </a:lnTo>
                  <a:lnTo>
                    <a:pt x="5080" y="2540"/>
                  </a:lnTo>
                  <a:lnTo>
                    <a:pt x="4909" y="2654"/>
                  </a:lnTo>
                  <a:lnTo>
                    <a:pt x="4739" y="2768"/>
                  </a:lnTo>
                  <a:lnTo>
                    <a:pt x="4398" y="3014"/>
                  </a:lnTo>
                  <a:lnTo>
                    <a:pt x="4398" y="3014"/>
                  </a:lnTo>
                  <a:lnTo>
                    <a:pt x="4284" y="3090"/>
                  </a:lnTo>
                  <a:lnTo>
                    <a:pt x="4151" y="3128"/>
                  </a:lnTo>
                  <a:lnTo>
                    <a:pt x="4038" y="3147"/>
                  </a:lnTo>
                  <a:lnTo>
                    <a:pt x="3924" y="3147"/>
                  </a:lnTo>
                  <a:lnTo>
                    <a:pt x="3924" y="3147"/>
                  </a:lnTo>
                  <a:lnTo>
                    <a:pt x="3696" y="3128"/>
                  </a:lnTo>
                  <a:lnTo>
                    <a:pt x="3469" y="3090"/>
                  </a:lnTo>
                  <a:lnTo>
                    <a:pt x="3241" y="3014"/>
                  </a:lnTo>
                  <a:lnTo>
                    <a:pt x="2995" y="2976"/>
                  </a:lnTo>
                  <a:lnTo>
                    <a:pt x="2995" y="2976"/>
                  </a:lnTo>
                  <a:lnTo>
                    <a:pt x="2900" y="2957"/>
                  </a:lnTo>
                  <a:lnTo>
                    <a:pt x="2900" y="2957"/>
                  </a:lnTo>
                  <a:lnTo>
                    <a:pt x="2787" y="2976"/>
                  </a:lnTo>
                  <a:lnTo>
                    <a:pt x="2673" y="2995"/>
                  </a:lnTo>
                  <a:lnTo>
                    <a:pt x="2578" y="3033"/>
                  </a:lnTo>
                  <a:lnTo>
                    <a:pt x="2483" y="3090"/>
                  </a:lnTo>
                  <a:lnTo>
                    <a:pt x="2313" y="3223"/>
                  </a:lnTo>
                  <a:lnTo>
                    <a:pt x="2142" y="3374"/>
                  </a:lnTo>
                  <a:lnTo>
                    <a:pt x="2142" y="3374"/>
                  </a:lnTo>
                  <a:lnTo>
                    <a:pt x="2047" y="3469"/>
                  </a:lnTo>
                  <a:lnTo>
                    <a:pt x="1953" y="3526"/>
                  </a:lnTo>
                  <a:lnTo>
                    <a:pt x="1858" y="3583"/>
                  </a:lnTo>
                  <a:lnTo>
                    <a:pt x="1744" y="3640"/>
                  </a:lnTo>
                  <a:lnTo>
                    <a:pt x="1536" y="3678"/>
                  </a:lnTo>
                  <a:lnTo>
                    <a:pt x="1327" y="3696"/>
                  </a:lnTo>
                  <a:lnTo>
                    <a:pt x="1327" y="3696"/>
                  </a:lnTo>
                  <a:lnTo>
                    <a:pt x="1100" y="3678"/>
                  </a:lnTo>
                  <a:lnTo>
                    <a:pt x="853" y="3659"/>
                  </a:lnTo>
                  <a:lnTo>
                    <a:pt x="853" y="3659"/>
                  </a:lnTo>
                  <a:lnTo>
                    <a:pt x="607" y="3621"/>
                  </a:lnTo>
                  <a:lnTo>
                    <a:pt x="361" y="3621"/>
                  </a:lnTo>
                  <a:lnTo>
                    <a:pt x="361" y="3621"/>
                  </a:lnTo>
                  <a:lnTo>
                    <a:pt x="114" y="3640"/>
                  </a:lnTo>
                  <a:lnTo>
                    <a:pt x="114" y="3640"/>
                  </a:lnTo>
                  <a:lnTo>
                    <a:pt x="57" y="3659"/>
                  </a:lnTo>
                  <a:lnTo>
                    <a:pt x="19" y="3696"/>
                  </a:lnTo>
                  <a:lnTo>
                    <a:pt x="0" y="3753"/>
                  </a:lnTo>
                  <a:lnTo>
                    <a:pt x="0" y="3810"/>
                  </a:lnTo>
                  <a:lnTo>
                    <a:pt x="19" y="3867"/>
                  </a:lnTo>
                  <a:lnTo>
                    <a:pt x="57" y="3905"/>
                  </a:lnTo>
                  <a:lnTo>
                    <a:pt x="114" y="3943"/>
                  </a:lnTo>
                  <a:lnTo>
                    <a:pt x="171" y="3962"/>
                  </a:lnTo>
                  <a:lnTo>
                    <a:pt x="171" y="3962"/>
                  </a:lnTo>
                  <a:lnTo>
                    <a:pt x="209" y="3943"/>
                  </a:lnTo>
                  <a:lnTo>
                    <a:pt x="209" y="3943"/>
                  </a:lnTo>
                  <a:lnTo>
                    <a:pt x="342" y="3943"/>
                  </a:lnTo>
                  <a:lnTo>
                    <a:pt x="342" y="3943"/>
                  </a:lnTo>
                  <a:lnTo>
                    <a:pt x="474" y="3943"/>
                  </a:lnTo>
                  <a:lnTo>
                    <a:pt x="607" y="3962"/>
                  </a:lnTo>
                  <a:lnTo>
                    <a:pt x="891" y="4019"/>
                  </a:lnTo>
                  <a:lnTo>
                    <a:pt x="891" y="4019"/>
                  </a:lnTo>
                  <a:lnTo>
                    <a:pt x="1195" y="4076"/>
                  </a:lnTo>
                  <a:lnTo>
                    <a:pt x="1346" y="4095"/>
                  </a:lnTo>
                  <a:lnTo>
                    <a:pt x="1479" y="4113"/>
                  </a:lnTo>
                  <a:lnTo>
                    <a:pt x="1479" y="4113"/>
                  </a:lnTo>
                  <a:lnTo>
                    <a:pt x="1593" y="4095"/>
                  </a:lnTo>
                  <a:lnTo>
                    <a:pt x="1706" y="4095"/>
                  </a:lnTo>
                  <a:lnTo>
                    <a:pt x="1801" y="4057"/>
                  </a:lnTo>
                  <a:lnTo>
                    <a:pt x="1896" y="4000"/>
                  </a:lnTo>
                  <a:lnTo>
                    <a:pt x="1896" y="4000"/>
                  </a:lnTo>
                  <a:lnTo>
                    <a:pt x="2028" y="3924"/>
                  </a:lnTo>
                  <a:lnTo>
                    <a:pt x="2142" y="3829"/>
                  </a:lnTo>
                  <a:lnTo>
                    <a:pt x="2370" y="3621"/>
                  </a:lnTo>
                  <a:lnTo>
                    <a:pt x="2370" y="3621"/>
                  </a:lnTo>
                  <a:lnTo>
                    <a:pt x="2521" y="3488"/>
                  </a:lnTo>
                  <a:lnTo>
                    <a:pt x="2673" y="3412"/>
                  </a:lnTo>
                  <a:lnTo>
                    <a:pt x="2806" y="3355"/>
                  </a:lnTo>
                  <a:lnTo>
                    <a:pt x="2957" y="3355"/>
                  </a:lnTo>
                  <a:lnTo>
                    <a:pt x="2957" y="3355"/>
                  </a:lnTo>
                  <a:lnTo>
                    <a:pt x="3128" y="3355"/>
                  </a:lnTo>
                  <a:lnTo>
                    <a:pt x="3298" y="3393"/>
                  </a:lnTo>
                  <a:lnTo>
                    <a:pt x="3488" y="3431"/>
                  </a:lnTo>
                  <a:lnTo>
                    <a:pt x="3677" y="3469"/>
                  </a:lnTo>
                  <a:lnTo>
                    <a:pt x="3677" y="3469"/>
                  </a:lnTo>
                  <a:lnTo>
                    <a:pt x="3867" y="3488"/>
                  </a:lnTo>
                  <a:lnTo>
                    <a:pt x="3867" y="3488"/>
                  </a:lnTo>
                  <a:lnTo>
                    <a:pt x="4019" y="3469"/>
                  </a:lnTo>
                  <a:lnTo>
                    <a:pt x="4151" y="3450"/>
                  </a:lnTo>
                  <a:lnTo>
                    <a:pt x="4284" y="3412"/>
                  </a:lnTo>
                  <a:lnTo>
                    <a:pt x="4417" y="3374"/>
                  </a:lnTo>
                  <a:lnTo>
                    <a:pt x="4663" y="3242"/>
                  </a:lnTo>
                  <a:lnTo>
                    <a:pt x="4909" y="3071"/>
                  </a:lnTo>
                  <a:lnTo>
                    <a:pt x="4909" y="3071"/>
                  </a:lnTo>
                  <a:lnTo>
                    <a:pt x="5099" y="2938"/>
                  </a:lnTo>
                  <a:lnTo>
                    <a:pt x="5288" y="2825"/>
                  </a:lnTo>
                  <a:lnTo>
                    <a:pt x="5497" y="2749"/>
                  </a:lnTo>
                  <a:lnTo>
                    <a:pt x="5686" y="2692"/>
                  </a:lnTo>
                  <a:lnTo>
                    <a:pt x="5876" y="2654"/>
                  </a:lnTo>
                  <a:lnTo>
                    <a:pt x="6066" y="2635"/>
                  </a:lnTo>
                  <a:lnTo>
                    <a:pt x="6464" y="2616"/>
                  </a:lnTo>
                  <a:lnTo>
                    <a:pt x="6464" y="2616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373" y="2616"/>
                  </a:lnTo>
                  <a:lnTo>
                    <a:pt x="7525" y="2597"/>
                  </a:lnTo>
                  <a:lnTo>
                    <a:pt x="7677" y="2540"/>
                  </a:lnTo>
                  <a:lnTo>
                    <a:pt x="7809" y="2483"/>
                  </a:lnTo>
                  <a:lnTo>
                    <a:pt x="7942" y="2408"/>
                  </a:lnTo>
                  <a:lnTo>
                    <a:pt x="8075" y="2313"/>
                  </a:lnTo>
                  <a:lnTo>
                    <a:pt x="8302" y="2104"/>
                  </a:lnTo>
                  <a:lnTo>
                    <a:pt x="8302" y="2104"/>
                  </a:lnTo>
                  <a:lnTo>
                    <a:pt x="8473" y="1953"/>
                  </a:lnTo>
                  <a:lnTo>
                    <a:pt x="8643" y="1877"/>
                  </a:lnTo>
                  <a:lnTo>
                    <a:pt x="8814" y="1820"/>
                  </a:lnTo>
                  <a:lnTo>
                    <a:pt x="8984" y="1801"/>
                  </a:lnTo>
                  <a:lnTo>
                    <a:pt x="8984" y="1801"/>
                  </a:lnTo>
                  <a:lnTo>
                    <a:pt x="9193" y="1820"/>
                  </a:lnTo>
                  <a:lnTo>
                    <a:pt x="9420" y="1858"/>
                  </a:lnTo>
                  <a:lnTo>
                    <a:pt x="9420" y="1858"/>
                  </a:lnTo>
                  <a:lnTo>
                    <a:pt x="9629" y="1896"/>
                  </a:lnTo>
                  <a:lnTo>
                    <a:pt x="9856" y="1915"/>
                  </a:lnTo>
                  <a:lnTo>
                    <a:pt x="9856" y="1915"/>
                  </a:lnTo>
                  <a:lnTo>
                    <a:pt x="9970" y="1915"/>
                  </a:lnTo>
                  <a:lnTo>
                    <a:pt x="10065" y="1896"/>
                  </a:lnTo>
                  <a:lnTo>
                    <a:pt x="10178" y="1858"/>
                  </a:lnTo>
                  <a:lnTo>
                    <a:pt x="10292" y="1801"/>
                  </a:lnTo>
                  <a:lnTo>
                    <a:pt x="10292" y="1801"/>
                  </a:lnTo>
                  <a:lnTo>
                    <a:pt x="10520" y="1650"/>
                  </a:lnTo>
                  <a:lnTo>
                    <a:pt x="10728" y="1498"/>
                  </a:lnTo>
                  <a:lnTo>
                    <a:pt x="11088" y="1176"/>
                  </a:lnTo>
                  <a:lnTo>
                    <a:pt x="11297" y="1043"/>
                  </a:lnTo>
                  <a:lnTo>
                    <a:pt x="11505" y="910"/>
                  </a:lnTo>
                  <a:lnTo>
                    <a:pt x="11619" y="872"/>
                  </a:lnTo>
                  <a:lnTo>
                    <a:pt x="11752" y="835"/>
                  </a:lnTo>
                  <a:lnTo>
                    <a:pt x="11884" y="797"/>
                  </a:lnTo>
                  <a:lnTo>
                    <a:pt x="12036" y="778"/>
                  </a:lnTo>
                  <a:lnTo>
                    <a:pt x="12036" y="778"/>
                  </a:lnTo>
                  <a:lnTo>
                    <a:pt x="12377" y="740"/>
                  </a:lnTo>
                  <a:lnTo>
                    <a:pt x="12529" y="702"/>
                  </a:lnTo>
                  <a:lnTo>
                    <a:pt x="12680" y="645"/>
                  </a:lnTo>
                  <a:lnTo>
                    <a:pt x="12813" y="569"/>
                  </a:lnTo>
                  <a:lnTo>
                    <a:pt x="12927" y="493"/>
                  </a:lnTo>
                  <a:lnTo>
                    <a:pt x="13059" y="380"/>
                  </a:lnTo>
                  <a:lnTo>
                    <a:pt x="13154" y="247"/>
                  </a:lnTo>
                  <a:lnTo>
                    <a:pt x="13154" y="247"/>
                  </a:lnTo>
                  <a:lnTo>
                    <a:pt x="13192" y="190"/>
                  </a:lnTo>
                  <a:lnTo>
                    <a:pt x="13192" y="152"/>
                  </a:lnTo>
                  <a:lnTo>
                    <a:pt x="13192" y="114"/>
                  </a:lnTo>
                  <a:lnTo>
                    <a:pt x="13173" y="76"/>
                  </a:lnTo>
                  <a:lnTo>
                    <a:pt x="13097" y="20"/>
                  </a:lnTo>
                  <a:lnTo>
                    <a:pt x="1302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7811054" y="1118401"/>
            <a:ext cx="474981" cy="650298"/>
            <a:chOff x="1060100" y="3348113"/>
            <a:chExt cx="349225" cy="478125"/>
          </a:xfrm>
        </p:grpSpPr>
        <p:sp>
          <p:nvSpPr>
            <p:cNvPr id="72" name="Google Shape;72;p2"/>
            <p:cNvSpPr/>
            <p:nvPr/>
          </p:nvSpPr>
          <p:spPr>
            <a:xfrm>
              <a:off x="1060100" y="3348113"/>
              <a:ext cx="349225" cy="478125"/>
            </a:xfrm>
            <a:custGeom>
              <a:avLst/>
              <a:gdLst/>
              <a:ahLst/>
              <a:cxnLst/>
              <a:rect l="l" t="t" r="r" b="b"/>
              <a:pathLst>
                <a:path w="13969" h="19125" extrusionOk="0">
                  <a:moveTo>
                    <a:pt x="7657" y="417"/>
                  </a:moveTo>
                  <a:lnTo>
                    <a:pt x="8188" y="834"/>
                  </a:lnTo>
                  <a:lnTo>
                    <a:pt x="8017" y="1005"/>
                  </a:lnTo>
                  <a:lnTo>
                    <a:pt x="7809" y="1176"/>
                  </a:lnTo>
                  <a:lnTo>
                    <a:pt x="7771" y="1213"/>
                  </a:lnTo>
                  <a:lnTo>
                    <a:pt x="7714" y="1232"/>
                  </a:lnTo>
                  <a:lnTo>
                    <a:pt x="7581" y="1251"/>
                  </a:lnTo>
                  <a:lnTo>
                    <a:pt x="7411" y="1232"/>
                  </a:lnTo>
                  <a:lnTo>
                    <a:pt x="7259" y="1195"/>
                  </a:lnTo>
                  <a:lnTo>
                    <a:pt x="6937" y="1100"/>
                  </a:lnTo>
                  <a:lnTo>
                    <a:pt x="7657" y="417"/>
                  </a:lnTo>
                  <a:close/>
                  <a:moveTo>
                    <a:pt x="10500" y="342"/>
                  </a:moveTo>
                  <a:lnTo>
                    <a:pt x="10614" y="361"/>
                  </a:lnTo>
                  <a:lnTo>
                    <a:pt x="10747" y="380"/>
                  </a:lnTo>
                  <a:lnTo>
                    <a:pt x="10823" y="398"/>
                  </a:lnTo>
                  <a:lnTo>
                    <a:pt x="10898" y="436"/>
                  </a:lnTo>
                  <a:lnTo>
                    <a:pt x="10955" y="474"/>
                  </a:lnTo>
                  <a:lnTo>
                    <a:pt x="10993" y="512"/>
                  </a:lnTo>
                  <a:lnTo>
                    <a:pt x="11069" y="626"/>
                  </a:lnTo>
                  <a:lnTo>
                    <a:pt x="11107" y="759"/>
                  </a:lnTo>
                  <a:lnTo>
                    <a:pt x="11126" y="910"/>
                  </a:lnTo>
                  <a:lnTo>
                    <a:pt x="11126" y="1043"/>
                  </a:lnTo>
                  <a:lnTo>
                    <a:pt x="11145" y="1346"/>
                  </a:lnTo>
                  <a:lnTo>
                    <a:pt x="11221" y="1725"/>
                  </a:lnTo>
                  <a:lnTo>
                    <a:pt x="11221" y="1725"/>
                  </a:lnTo>
                  <a:lnTo>
                    <a:pt x="11069" y="1630"/>
                  </a:lnTo>
                  <a:lnTo>
                    <a:pt x="10917" y="1536"/>
                  </a:lnTo>
                  <a:lnTo>
                    <a:pt x="10747" y="1441"/>
                  </a:lnTo>
                  <a:lnTo>
                    <a:pt x="10652" y="1422"/>
                  </a:lnTo>
                  <a:lnTo>
                    <a:pt x="10576" y="1403"/>
                  </a:lnTo>
                  <a:lnTo>
                    <a:pt x="10424" y="342"/>
                  </a:lnTo>
                  <a:close/>
                  <a:moveTo>
                    <a:pt x="10121" y="493"/>
                  </a:moveTo>
                  <a:lnTo>
                    <a:pt x="10254" y="1479"/>
                  </a:lnTo>
                  <a:lnTo>
                    <a:pt x="10102" y="1555"/>
                  </a:lnTo>
                  <a:lnTo>
                    <a:pt x="9932" y="1649"/>
                  </a:lnTo>
                  <a:lnTo>
                    <a:pt x="9628" y="1858"/>
                  </a:lnTo>
                  <a:lnTo>
                    <a:pt x="9553" y="1706"/>
                  </a:lnTo>
                  <a:lnTo>
                    <a:pt x="9496" y="1536"/>
                  </a:lnTo>
                  <a:lnTo>
                    <a:pt x="9515" y="1517"/>
                  </a:lnTo>
                  <a:lnTo>
                    <a:pt x="9534" y="1460"/>
                  </a:lnTo>
                  <a:lnTo>
                    <a:pt x="9553" y="1422"/>
                  </a:lnTo>
                  <a:lnTo>
                    <a:pt x="9553" y="1365"/>
                  </a:lnTo>
                  <a:lnTo>
                    <a:pt x="9534" y="1327"/>
                  </a:lnTo>
                  <a:lnTo>
                    <a:pt x="9496" y="1289"/>
                  </a:lnTo>
                  <a:lnTo>
                    <a:pt x="9458" y="1270"/>
                  </a:lnTo>
                  <a:lnTo>
                    <a:pt x="9401" y="1251"/>
                  </a:lnTo>
                  <a:lnTo>
                    <a:pt x="9401" y="1157"/>
                  </a:lnTo>
                  <a:lnTo>
                    <a:pt x="9401" y="1062"/>
                  </a:lnTo>
                  <a:lnTo>
                    <a:pt x="9420" y="986"/>
                  </a:lnTo>
                  <a:lnTo>
                    <a:pt x="9458" y="910"/>
                  </a:lnTo>
                  <a:lnTo>
                    <a:pt x="9515" y="834"/>
                  </a:lnTo>
                  <a:lnTo>
                    <a:pt x="9591" y="778"/>
                  </a:lnTo>
                  <a:lnTo>
                    <a:pt x="9685" y="721"/>
                  </a:lnTo>
                  <a:lnTo>
                    <a:pt x="9799" y="683"/>
                  </a:lnTo>
                  <a:lnTo>
                    <a:pt x="9894" y="645"/>
                  </a:lnTo>
                  <a:lnTo>
                    <a:pt x="10008" y="588"/>
                  </a:lnTo>
                  <a:lnTo>
                    <a:pt x="10121" y="493"/>
                  </a:lnTo>
                  <a:close/>
                  <a:moveTo>
                    <a:pt x="4966" y="1574"/>
                  </a:moveTo>
                  <a:lnTo>
                    <a:pt x="5099" y="1593"/>
                  </a:lnTo>
                  <a:lnTo>
                    <a:pt x="5364" y="1649"/>
                  </a:lnTo>
                  <a:lnTo>
                    <a:pt x="4852" y="2464"/>
                  </a:lnTo>
                  <a:lnTo>
                    <a:pt x="4682" y="2370"/>
                  </a:lnTo>
                  <a:lnTo>
                    <a:pt x="4511" y="2275"/>
                  </a:lnTo>
                  <a:lnTo>
                    <a:pt x="4321" y="2218"/>
                  </a:lnTo>
                  <a:lnTo>
                    <a:pt x="4132" y="2142"/>
                  </a:lnTo>
                  <a:lnTo>
                    <a:pt x="4189" y="2010"/>
                  </a:lnTo>
                  <a:lnTo>
                    <a:pt x="4246" y="1896"/>
                  </a:lnTo>
                  <a:lnTo>
                    <a:pt x="4359" y="1763"/>
                  </a:lnTo>
                  <a:lnTo>
                    <a:pt x="4492" y="1668"/>
                  </a:lnTo>
                  <a:lnTo>
                    <a:pt x="4568" y="1612"/>
                  </a:lnTo>
                  <a:lnTo>
                    <a:pt x="4663" y="1593"/>
                  </a:lnTo>
                  <a:lnTo>
                    <a:pt x="4738" y="1574"/>
                  </a:lnTo>
                  <a:close/>
                  <a:moveTo>
                    <a:pt x="10576" y="1782"/>
                  </a:moveTo>
                  <a:lnTo>
                    <a:pt x="10652" y="1801"/>
                  </a:lnTo>
                  <a:lnTo>
                    <a:pt x="10728" y="1820"/>
                  </a:lnTo>
                  <a:lnTo>
                    <a:pt x="11145" y="2066"/>
                  </a:lnTo>
                  <a:lnTo>
                    <a:pt x="11164" y="2085"/>
                  </a:lnTo>
                  <a:lnTo>
                    <a:pt x="11164" y="2123"/>
                  </a:lnTo>
                  <a:lnTo>
                    <a:pt x="11126" y="2180"/>
                  </a:lnTo>
                  <a:lnTo>
                    <a:pt x="11050" y="2275"/>
                  </a:lnTo>
                  <a:lnTo>
                    <a:pt x="10974" y="2351"/>
                  </a:lnTo>
                  <a:lnTo>
                    <a:pt x="10785" y="2521"/>
                  </a:lnTo>
                  <a:lnTo>
                    <a:pt x="10690" y="2597"/>
                  </a:lnTo>
                  <a:lnTo>
                    <a:pt x="10671" y="2616"/>
                  </a:lnTo>
                  <a:lnTo>
                    <a:pt x="10273" y="2389"/>
                  </a:lnTo>
                  <a:lnTo>
                    <a:pt x="10026" y="2256"/>
                  </a:lnTo>
                  <a:lnTo>
                    <a:pt x="9894" y="2199"/>
                  </a:lnTo>
                  <a:lnTo>
                    <a:pt x="9761" y="2161"/>
                  </a:lnTo>
                  <a:lnTo>
                    <a:pt x="10026" y="1972"/>
                  </a:lnTo>
                  <a:lnTo>
                    <a:pt x="10178" y="1877"/>
                  </a:lnTo>
                  <a:lnTo>
                    <a:pt x="10330" y="1820"/>
                  </a:lnTo>
                  <a:lnTo>
                    <a:pt x="10368" y="1839"/>
                  </a:lnTo>
                  <a:lnTo>
                    <a:pt x="10424" y="1858"/>
                  </a:lnTo>
                  <a:lnTo>
                    <a:pt x="10519" y="1839"/>
                  </a:lnTo>
                  <a:lnTo>
                    <a:pt x="10576" y="1782"/>
                  </a:lnTo>
                  <a:close/>
                  <a:moveTo>
                    <a:pt x="6842" y="1422"/>
                  </a:moveTo>
                  <a:lnTo>
                    <a:pt x="7164" y="1517"/>
                  </a:lnTo>
                  <a:lnTo>
                    <a:pt x="7316" y="1555"/>
                  </a:lnTo>
                  <a:lnTo>
                    <a:pt x="7468" y="1574"/>
                  </a:lnTo>
                  <a:lnTo>
                    <a:pt x="7619" y="2332"/>
                  </a:lnTo>
                  <a:lnTo>
                    <a:pt x="7714" y="2749"/>
                  </a:lnTo>
                  <a:lnTo>
                    <a:pt x="7752" y="2843"/>
                  </a:lnTo>
                  <a:lnTo>
                    <a:pt x="7506" y="2862"/>
                  </a:lnTo>
                  <a:lnTo>
                    <a:pt x="7430" y="2881"/>
                  </a:lnTo>
                  <a:lnTo>
                    <a:pt x="7392" y="2938"/>
                  </a:lnTo>
                  <a:lnTo>
                    <a:pt x="7316" y="2938"/>
                  </a:lnTo>
                  <a:lnTo>
                    <a:pt x="7335" y="2900"/>
                  </a:lnTo>
                  <a:lnTo>
                    <a:pt x="7335" y="2843"/>
                  </a:lnTo>
                  <a:lnTo>
                    <a:pt x="7316" y="2654"/>
                  </a:lnTo>
                  <a:lnTo>
                    <a:pt x="7259" y="2483"/>
                  </a:lnTo>
                  <a:lnTo>
                    <a:pt x="7183" y="2294"/>
                  </a:lnTo>
                  <a:lnTo>
                    <a:pt x="7108" y="2123"/>
                  </a:lnTo>
                  <a:lnTo>
                    <a:pt x="7013" y="1953"/>
                  </a:lnTo>
                  <a:lnTo>
                    <a:pt x="6937" y="1763"/>
                  </a:lnTo>
                  <a:lnTo>
                    <a:pt x="6880" y="1593"/>
                  </a:lnTo>
                  <a:lnTo>
                    <a:pt x="6842" y="1422"/>
                  </a:lnTo>
                  <a:close/>
                  <a:moveTo>
                    <a:pt x="6558" y="2066"/>
                  </a:moveTo>
                  <a:lnTo>
                    <a:pt x="6766" y="2085"/>
                  </a:lnTo>
                  <a:lnTo>
                    <a:pt x="6842" y="2275"/>
                  </a:lnTo>
                  <a:lnTo>
                    <a:pt x="6918" y="2464"/>
                  </a:lnTo>
                  <a:lnTo>
                    <a:pt x="6975" y="2654"/>
                  </a:lnTo>
                  <a:lnTo>
                    <a:pt x="7013" y="2843"/>
                  </a:lnTo>
                  <a:lnTo>
                    <a:pt x="7013" y="2900"/>
                  </a:lnTo>
                  <a:lnTo>
                    <a:pt x="7032" y="2938"/>
                  </a:lnTo>
                  <a:lnTo>
                    <a:pt x="7070" y="2976"/>
                  </a:lnTo>
                  <a:lnTo>
                    <a:pt x="7108" y="2995"/>
                  </a:lnTo>
                  <a:lnTo>
                    <a:pt x="6501" y="3128"/>
                  </a:lnTo>
                  <a:lnTo>
                    <a:pt x="6368" y="2616"/>
                  </a:lnTo>
                  <a:lnTo>
                    <a:pt x="6236" y="2104"/>
                  </a:lnTo>
                  <a:lnTo>
                    <a:pt x="6406" y="2085"/>
                  </a:lnTo>
                  <a:lnTo>
                    <a:pt x="6558" y="2066"/>
                  </a:lnTo>
                  <a:close/>
                  <a:moveTo>
                    <a:pt x="8321" y="1176"/>
                  </a:moveTo>
                  <a:lnTo>
                    <a:pt x="8643" y="2218"/>
                  </a:lnTo>
                  <a:lnTo>
                    <a:pt x="8927" y="3260"/>
                  </a:lnTo>
                  <a:lnTo>
                    <a:pt x="8851" y="3147"/>
                  </a:lnTo>
                  <a:lnTo>
                    <a:pt x="8776" y="3033"/>
                  </a:lnTo>
                  <a:lnTo>
                    <a:pt x="8719" y="2976"/>
                  </a:lnTo>
                  <a:lnTo>
                    <a:pt x="8643" y="2938"/>
                  </a:lnTo>
                  <a:lnTo>
                    <a:pt x="8472" y="2862"/>
                  </a:lnTo>
                  <a:lnTo>
                    <a:pt x="8302" y="2843"/>
                  </a:lnTo>
                  <a:lnTo>
                    <a:pt x="8112" y="2825"/>
                  </a:lnTo>
                  <a:lnTo>
                    <a:pt x="8093" y="2825"/>
                  </a:lnTo>
                  <a:lnTo>
                    <a:pt x="8093" y="2806"/>
                  </a:lnTo>
                  <a:lnTo>
                    <a:pt x="8036" y="2673"/>
                  </a:lnTo>
                  <a:lnTo>
                    <a:pt x="7979" y="2502"/>
                  </a:lnTo>
                  <a:lnTo>
                    <a:pt x="7904" y="2180"/>
                  </a:lnTo>
                  <a:lnTo>
                    <a:pt x="7790" y="1536"/>
                  </a:lnTo>
                  <a:lnTo>
                    <a:pt x="7942" y="1460"/>
                  </a:lnTo>
                  <a:lnTo>
                    <a:pt x="8074" y="1384"/>
                  </a:lnTo>
                  <a:lnTo>
                    <a:pt x="8207" y="1270"/>
                  </a:lnTo>
                  <a:lnTo>
                    <a:pt x="8321" y="1176"/>
                  </a:lnTo>
                  <a:close/>
                  <a:moveTo>
                    <a:pt x="9155" y="1574"/>
                  </a:moveTo>
                  <a:lnTo>
                    <a:pt x="9249" y="1839"/>
                  </a:lnTo>
                  <a:lnTo>
                    <a:pt x="9382" y="2085"/>
                  </a:lnTo>
                  <a:lnTo>
                    <a:pt x="9420" y="2142"/>
                  </a:lnTo>
                  <a:lnTo>
                    <a:pt x="9458" y="2161"/>
                  </a:lnTo>
                  <a:lnTo>
                    <a:pt x="9401" y="2199"/>
                  </a:lnTo>
                  <a:lnTo>
                    <a:pt x="9363" y="2256"/>
                  </a:lnTo>
                  <a:lnTo>
                    <a:pt x="9325" y="2351"/>
                  </a:lnTo>
                  <a:lnTo>
                    <a:pt x="9287" y="2483"/>
                  </a:lnTo>
                  <a:lnTo>
                    <a:pt x="9287" y="2616"/>
                  </a:lnTo>
                  <a:lnTo>
                    <a:pt x="9306" y="2768"/>
                  </a:lnTo>
                  <a:lnTo>
                    <a:pt x="9325" y="3071"/>
                  </a:lnTo>
                  <a:lnTo>
                    <a:pt x="9344" y="3317"/>
                  </a:lnTo>
                  <a:lnTo>
                    <a:pt x="9363" y="3658"/>
                  </a:lnTo>
                  <a:lnTo>
                    <a:pt x="9363" y="3658"/>
                  </a:lnTo>
                  <a:lnTo>
                    <a:pt x="9098" y="2616"/>
                  </a:lnTo>
                  <a:lnTo>
                    <a:pt x="8794" y="1574"/>
                  </a:lnTo>
                  <a:close/>
                  <a:moveTo>
                    <a:pt x="12320" y="1915"/>
                  </a:moveTo>
                  <a:lnTo>
                    <a:pt x="12490" y="1972"/>
                  </a:lnTo>
                  <a:lnTo>
                    <a:pt x="12642" y="2028"/>
                  </a:lnTo>
                  <a:lnTo>
                    <a:pt x="12794" y="2123"/>
                  </a:lnTo>
                  <a:lnTo>
                    <a:pt x="12718" y="2256"/>
                  </a:lnTo>
                  <a:lnTo>
                    <a:pt x="12642" y="2389"/>
                  </a:lnTo>
                  <a:lnTo>
                    <a:pt x="12528" y="2692"/>
                  </a:lnTo>
                  <a:lnTo>
                    <a:pt x="12377" y="3071"/>
                  </a:lnTo>
                  <a:lnTo>
                    <a:pt x="12206" y="3431"/>
                  </a:lnTo>
                  <a:lnTo>
                    <a:pt x="12017" y="3810"/>
                  </a:lnTo>
                  <a:lnTo>
                    <a:pt x="11827" y="4170"/>
                  </a:lnTo>
                  <a:lnTo>
                    <a:pt x="11808" y="3848"/>
                  </a:lnTo>
                  <a:lnTo>
                    <a:pt x="11808" y="3526"/>
                  </a:lnTo>
                  <a:lnTo>
                    <a:pt x="11789" y="3185"/>
                  </a:lnTo>
                  <a:lnTo>
                    <a:pt x="11770" y="2843"/>
                  </a:lnTo>
                  <a:lnTo>
                    <a:pt x="11808" y="2843"/>
                  </a:lnTo>
                  <a:lnTo>
                    <a:pt x="11846" y="2825"/>
                  </a:lnTo>
                  <a:lnTo>
                    <a:pt x="11865" y="2787"/>
                  </a:lnTo>
                  <a:lnTo>
                    <a:pt x="11903" y="2768"/>
                  </a:lnTo>
                  <a:lnTo>
                    <a:pt x="11922" y="2730"/>
                  </a:lnTo>
                  <a:lnTo>
                    <a:pt x="12017" y="2313"/>
                  </a:lnTo>
                  <a:lnTo>
                    <a:pt x="12149" y="1915"/>
                  </a:lnTo>
                  <a:close/>
                  <a:moveTo>
                    <a:pt x="5686" y="1725"/>
                  </a:moveTo>
                  <a:lnTo>
                    <a:pt x="5838" y="1744"/>
                  </a:lnTo>
                  <a:lnTo>
                    <a:pt x="5989" y="2483"/>
                  </a:lnTo>
                  <a:lnTo>
                    <a:pt x="6179" y="3204"/>
                  </a:lnTo>
                  <a:lnTo>
                    <a:pt x="6122" y="3242"/>
                  </a:lnTo>
                  <a:lnTo>
                    <a:pt x="6103" y="3279"/>
                  </a:lnTo>
                  <a:lnTo>
                    <a:pt x="6084" y="3336"/>
                  </a:lnTo>
                  <a:lnTo>
                    <a:pt x="6084" y="3393"/>
                  </a:lnTo>
                  <a:lnTo>
                    <a:pt x="6122" y="3640"/>
                  </a:lnTo>
                  <a:lnTo>
                    <a:pt x="6198" y="3886"/>
                  </a:lnTo>
                  <a:lnTo>
                    <a:pt x="6350" y="4341"/>
                  </a:lnTo>
                  <a:lnTo>
                    <a:pt x="5762" y="4227"/>
                  </a:lnTo>
                  <a:lnTo>
                    <a:pt x="5705" y="4227"/>
                  </a:lnTo>
                  <a:lnTo>
                    <a:pt x="5061" y="2749"/>
                  </a:lnTo>
                  <a:lnTo>
                    <a:pt x="5667" y="1782"/>
                  </a:lnTo>
                  <a:lnTo>
                    <a:pt x="5686" y="1725"/>
                  </a:lnTo>
                  <a:close/>
                  <a:moveTo>
                    <a:pt x="9060" y="3848"/>
                  </a:moveTo>
                  <a:lnTo>
                    <a:pt x="9230" y="4530"/>
                  </a:lnTo>
                  <a:lnTo>
                    <a:pt x="9136" y="4265"/>
                  </a:lnTo>
                  <a:lnTo>
                    <a:pt x="9098" y="4057"/>
                  </a:lnTo>
                  <a:lnTo>
                    <a:pt x="9060" y="3848"/>
                  </a:lnTo>
                  <a:close/>
                  <a:moveTo>
                    <a:pt x="2199" y="4682"/>
                  </a:moveTo>
                  <a:lnTo>
                    <a:pt x="2331" y="5307"/>
                  </a:lnTo>
                  <a:lnTo>
                    <a:pt x="2293" y="5307"/>
                  </a:lnTo>
                  <a:lnTo>
                    <a:pt x="2104" y="5383"/>
                  </a:lnTo>
                  <a:lnTo>
                    <a:pt x="2047" y="5232"/>
                  </a:lnTo>
                  <a:lnTo>
                    <a:pt x="1971" y="5080"/>
                  </a:lnTo>
                  <a:lnTo>
                    <a:pt x="1876" y="4947"/>
                  </a:lnTo>
                  <a:lnTo>
                    <a:pt x="1782" y="4815"/>
                  </a:lnTo>
                  <a:lnTo>
                    <a:pt x="2066" y="4777"/>
                  </a:lnTo>
                  <a:lnTo>
                    <a:pt x="2123" y="4758"/>
                  </a:lnTo>
                  <a:lnTo>
                    <a:pt x="2161" y="4739"/>
                  </a:lnTo>
                  <a:lnTo>
                    <a:pt x="2199" y="4682"/>
                  </a:lnTo>
                  <a:close/>
                  <a:moveTo>
                    <a:pt x="13286" y="2427"/>
                  </a:moveTo>
                  <a:lnTo>
                    <a:pt x="13381" y="2464"/>
                  </a:lnTo>
                  <a:lnTo>
                    <a:pt x="13495" y="2540"/>
                  </a:lnTo>
                  <a:lnTo>
                    <a:pt x="13533" y="2578"/>
                  </a:lnTo>
                  <a:lnTo>
                    <a:pt x="13552" y="2635"/>
                  </a:lnTo>
                  <a:lnTo>
                    <a:pt x="13552" y="2711"/>
                  </a:lnTo>
                  <a:lnTo>
                    <a:pt x="13533" y="2806"/>
                  </a:lnTo>
                  <a:lnTo>
                    <a:pt x="13476" y="2900"/>
                  </a:lnTo>
                  <a:lnTo>
                    <a:pt x="13419" y="2995"/>
                  </a:lnTo>
                  <a:lnTo>
                    <a:pt x="13343" y="3090"/>
                  </a:lnTo>
                  <a:lnTo>
                    <a:pt x="13268" y="3204"/>
                  </a:lnTo>
                  <a:lnTo>
                    <a:pt x="13078" y="3602"/>
                  </a:lnTo>
                  <a:lnTo>
                    <a:pt x="12926" y="4000"/>
                  </a:lnTo>
                  <a:lnTo>
                    <a:pt x="12775" y="4417"/>
                  </a:lnTo>
                  <a:lnTo>
                    <a:pt x="12623" y="4853"/>
                  </a:lnTo>
                  <a:lnTo>
                    <a:pt x="12377" y="5724"/>
                  </a:lnTo>
                  <a:lnTo>
                    <a:pt x="12149" y="6577"/>
                  </a:lnTo>
                  <a:lnTo>
                    <a:pt x="12130" y="6577"/>
                  </a:lnTo>
                  <a:lnTo>
                    <a:pt x="12092" y="6350"/>
                  </a:lnTo>
                  <a:lnTo>
                    <a:pt x="12073" y="6103"/>
                  </a:lnTo>
                  <a:lnTo>
                    <a:pt x="12036" y="5611"/>
                  </a:lnTo>
                  <a:lnTo>
                    <a:pt x="11998" y="5137"/>
                  </a:lnTo>
                  <a:lnTo>
                    <a:pt x="11979" y="4890"/>
                  </a:lnTo>
                  <a:lnTo>
                    <a:pt x="11922" y="4644"/>
                  </a:lnTo>
                  <a:lnTo>
                    <a:pt x="11960" y="4606"/>
                  </a:lnTo>
                  <a:lnTo>
                    <a:pt x="12168" y="4227"/>
                  </a:lnTo>
                  <a:lnTo>
                    <a:pt x="12358" y="3848"/>
                  </a:lnTo>
                  <a:lnTo>
                    <a:pt x="12547" y="3469"/>
                  </a:lnTo>
                  <a:lnTo>
                    <a:pt x="12718" y="3071"/>
                  </a:lnTo>
                  <a:lnTo>
                    <a:pt x="12794" y="2900"/>
                  </a:lnTo>
                  <a:lnTo>
                    <a:pt x="12888" y="2692"/>
                  </a:lnTo>
                  <a:lnTo>
                    <a:pt x="12945" y="2578"/>
                  </a:lnTo>
                  <a:lnTo>
                    <a:pt x="13021" y="2502"/>
                  </a:lnTo>
                  <a:lnTo>
                    <a:pt x="13116" y="2445"/>
                  </a:lnTo>
                  <a:lnTo>
                    <a:pt x="13211" y="2427"/>
                  </a:lnTo>
                  <a:close/>
                  <a:moveTo>
                    <a:pt x="4132" y="2483"/>
                  </a:moveTo>
                  <a:lnTo>
                    <a:pt x="4303" y="2559"/>
                  </a:lnTo>
                  <a:lnTo>
                    <a:pt x="4454" y="2616"/>
                  </a:lnTo>
                  <a:lnTo>
                    <a:pt x="4625" y="2711"/>
                  </a:lnTo>
                  <a:lnTo>
                    <a:pt x="4776" y="2806"/>
                  </a:lnTo>
                  <a:lnTo>
                    <a:pt x="4757" y="2862"/>
                  </a:lnTo>
                  <a:lnTo>
                    <a:pt x="4776" y="2919"/>
                  </a:lnTo>
                  <a:lnTo>
                    <a:pt x="5535" y="4644"/>
                  </a:lnTo>
                  <a:lnTo>
                    <a:pt x="5535" y="4663"/>
                  </a:lnTo>
                  <a:lnTo>
                    <a:pt x="5497" y="5232"/>
                  </a:lnTo>
                  <a:lnTo>
                    <a:pt x="5440" y="5781"/>
                  </a:lnTo>
                  <a:lnTo>
                    <a:pt x="5364" y="6331"/>
                  </a:lnTo>
                  <a:lnTo>
                    <a:pt x="5269" y="6900"/>
                  </a:lnTo>
                  <a:lnTo>
                    <a:pt x="5193" y="5914"/>
                  </a:lnTo>
                  <a:lnTo>
                    <a:pt x="5099" y="4947"/>
                  </a:lnTo>
                  <a:lnTo>
                    <a:pt x="5061" y="4379"/>
                  </a:lnTo>
                  <a:lnTo>
                    <a:pt x="5042" y="4208"/>
                  </a:lnTo>
                  <a:lnTo>
                    <a:pt x="5023" y="4075"/>
                  </a:lnTo>
                  <a:lnTo>
                    <a:pt x="4985" y="3943"/>
                  </a:lnTo>
                  <a:lnTo>
                    <a:pt x="4928" y="3867"/>
                  </a:lnTo>
                  <a:lnTo>
                    <a:pt x="4814" y="3772"/>
                  </a:lnTo>
                  <a:lnTo>
                    <a:pt x="4663" y="3696"/>
                  </a:lnTo>
                  <a:lnTo>
                    <a:pt x="4682" y="3621"/>
                  </a:lnTo>
                  <a:lnTo>
                    <a:pt x="4663" y="3583"/>
                  </a:lnTo>
                  <a:lnTo>
                    <a:pt x="4644" y="3545"/>
                  </a:lnTo>
                  <a:lnTo>
                    <a:pt x="4473" y="3317"/>
                  </a:lnTo>
                  <a:lnTo>
                    <a:pt x="4321" y="3052"/>
                  </a:lnTo>
                  <a:lnTo>
                    <a:pt x="4189" y="2768"/>
                  </a:lnTo>
                  <a:lnTo>
                    <a:pt x="4151" y="2635"/>
                  </a:lnTo>
                  <a:lnTo>
                    <a:pt x="4132" y="2483"/>
                  </a:lnTo>
                  <a:close/>
                  <a:moveTo>
                    <a:pt x="11315" y="2502"/>
                  </a:moveTo>
                  <a:lnTo>
                    <a:pt x="11334" y="2521"/>
                  </a:lnTo>
                  <a:lnTo>
                    <a:pt x="11372" y="2597"/>
                  </a:lnTo>
                  <a:lnTo>
                    <a:pt x="11391" y="2711"/>
                  </a:lnTo>
                  <a:lnTo>
                    <a:pt x="11372" y="2768"/>
                  </a:lnTo>
                  <a:lnTo>
                    <a:pt x="11372" y="2806"/>
                  </a:lnTo>
                  <a:lnTo>
                    <a:pt x="11391" y="2862"/>
                  </a:lnTo>
                  <a:lnTo>
                    <a:pt x="11429" y="2900"/>
                  </a:lnTo>
                  <a:lnTo>
                    <a:pt x="11448" y="3185"/>
                  </a:lnTo>
                  <a:lnTo>
                    <a:pt x="11448" y="3469"/>
                  </a:lnTo>
                  <a:lnTo>
                    <a:pt x="11448" y="3943"/>
                  </a:lnTo>
                  <a:lnTo>
                    <a:pt x="11467" y="4170"/>
                  </a:lnTo>
                  <a:lnTo>
                    <a:pt x="11524" y="4398"/>
                  </a:lnTo>
                  <a:lnTo>
                    <a:pt x="11638" y="4834"/>
                  </a:lnTo>
                  <a:lnTo>
                    <a:pt x="11694" y="5080"/>
                  </a:lnTo>
                  <a:lnTo>
                    <a:pt x="11732" y="5307"/>
                  </a:lnTo>
                  <a:lnTo>
                    <a:pt x="11751" y="5781"/>
                  </a:lnTo>
                  <a:lnTo>
                    <a:pt x="11770" y="6236"/>
                  </a:lnTo>
                  <a:lnTo>
                    <a:pt x="11789" y="6483"/>
                  </a:lnTo>
                  <a:lnTo>
                    <a:pt x="11808" y="6710"/>
                  </a:lnTo>
                  <a:lnTo>
                    <a:pt x="10898" y="7070"/>
                  </a:lnTo>
                  <a:lnTo>
                    <a:pt x="10785" y="2919"/>
                  </a:lnTo>
                  <a:lnTo>
                    <a:pt x="10823" y="2900"/>
                  </a:lnTo>
                  <a:lnTo>
                    <a:pt x="10860" y="2881"/>
                  </a:lnTo>
                  <a:lnTo>
                    <a:pt x="11069" y="2711"/>
                  </a:lnTo>
                  <a:lnTo>
                    <a:pt x="11202" y="2616"/>
                  </a:lnTo>
                  <a:lnTo>
                    <a:pt x="11315" y="2502"/>
                  </a:lnTo>
                  <a:close/>
                  <a:moveTo>
                    <a:pt x="9856" y="2616"/>
                  </a:moveTo>
                  <a:lnTo>
                    <a:pt x="9970" y="2654"/>
                  </a:lnTo>
                  <a:lnTo>
                    <a:pt x="10083" y="2711"/>
                  </a:lnTo>
                  <a:lnTo>
                    <a:pt x="10197" y="2768"/>
                  </a:lnTo>
                  <a:lnTo>
                    <a:pt x="10292" y="2843"/>
                  </a:lnTo>
                  <a:lnTo>
                    <a:pt x="10368" y="2919"/>
                  </a:lnTo>
                  <a:lnTo>
                    <a:pt x="10424" y="2995"/>
                  </a:lnTo>
                  <a:lnTo>
                    <a:pt x="10443" y="3071"/>
                  </a:lnTo>
                  <a:lnTo>
                    <a:pt x="10557" y="7089"/>
                  </a:lnTo>
                  <a:lnTo>
                    <a:pt x="10576" y="7146"/>
                  </a:lnTo>
                  <a:lnTo>
                    <a:pt x="10595" y="7184"/>
                  </a:lnTo>
                  <a:lnTo>
                    <a:pt x="10026" y="7373"/>
                  </a:lnTo>
                  <a:lnTo>
                    <a:pt x="9989" y="7108"/>
                  </a:lnTo>
                  <a:lnTo>
                    <a:pt x="9951" y="6824"/>
                  </a:lnTo>
                  <a:lnTo>
                    <a:pt x="9875" y="6558"/>
                  </a:lnTo>
                  <a:lnTo>
                    <a:pt x="9837" y="6312"/>
                  </a:lnTo>
                  <a:lnTo>
                    <a:pt x="9799" y="6122"/>
                  </a:lnTo>
                  <a:lnTo>
                    <a:pt x="9761" y="5952"/>
                  </a:lnTo>
                  <a:lnTo>
                    <a:pt x="9628" y="5592"/>
                  </a:lnTo>
                  <a:lnTo>
                    <a:pt x="9685" y="5573"/>
                  </a:lnTo>
                  <a:lnTo>
                    <a:pt x="9723" y="5535"/>
                  </a:lnTo>
                  <a:lnTo>
                    <a:pt x="9742" y="5497"/>
                  </a:lnTo>
                  <a:lnTo>
                    <a:pt x="9742" y="5440"/>
                  </a:lnTo>
                  <a:lnTo>
                    <a:pt x="9685" y="3621"/>
                  </a:lnTo>
                  <a:lnTo>
                    <a:pt x="9666" y="2711"/>
                  </a:lnTo>
                  <a:lnTo>
                    <a:pt x="9666" y="2654"/>
                  </a:lnTo>
                  <a:lnTo>
                    <a:pt x="9685" y="2635"/>
                  </a:lnTo>
                  <a:lnTo>
                    <a:pt x="9723" y="2616"/>
                  </a:lnTo>
                  <a:close/>
                  <a:moveTo>
                    <a:pt x="7998" y="3185"/>
                  </a:moveTo>
                  <a:lnTo>
                    <a:pt x="8112" y="3204"/>
                  </a:lnTo>
                  <a:lnTo>
                    <a:pt x="8226" y="3223"/>
                  </a:lnTo>
                  <a:lnTo>
                    <a:pt x="8340" y="3279"/>
                  </a:lnTo>
                  <a:lnTo>
                    <a:pt x="8434" y="3317"/>
                  </a:lnTo>
                  <a:lnTo>
                    <a:pt x="8510" y="3393"/>
                  </a:lnTo>
                  <a:lnTo>
                    <a:pt x="8586" y="3488"/>
                  </a:lnTo>
                  <a:lnTo>
                    <a:pt x="8643" y="3621"/>
                  </a:lnTo>
                  <a:lnTo>
                    <a:pt x="8700" y="3772"/>
                  </a:lnTo>
                  <a:lnTo>
                    <a:pt x="8870" y="4492"/>
                  </a:lnTo>
                  <a:lnTo>
                    <a:pt x="8965" y="4853"/>
                  </a:lnTo>
                  <a:lnTo>
                    <a:pt x="9079" y="5194"/>
                  </a:lnTo>
                  <a:lnTo>
                    <a:pt x="9174" y="5440"/>
                  </a:lnTo>
                  <a:lnTo>
                    <a:pt x="9287" y="5668"/>
                  </a:lnTo>
                  <a:lnTo>
                    <a:pt x="9401" y="5914"/>
                  </a:lnTo>
                  <a:lnTo>
                    <a:pt x="9477" y="6160"/>
                  </a:lnTo>
                  <a:lnTo>
                    <a:pt x="9553" y="6445"/>
                  </a:lnTo>
                  <a:lnTo>
                    <a:pt x="9628" y="6786"/>
                  </a:lnTo>
                  <a:lnTo>
                    <a:pt x="9685" y="7165"/>
                  </a:lnTo>
                  <a:lnTo>
                    <a:pt x="9685" y="7335"/>
                  </a:lnTo>
                  <a:lnTo>
                    <a:pt x="9685" y="7487"/>
                  </a:lnTo>
                  <a:lnTo>
                    <a:pt x="8776" y="7733"/>
                  </a:lnTo>
                  <a:lnTo>
                    <a:pt x="8776" y="7677"/>
                  </a:lnTo>
                  <a:lnTo>
                    <a:pt x="8757" y="7620"/>
                  </a:lnTo>
                  <a:lnTo>
                    <a:pt x="8624" y="6672"/>
                  </a:lnTo>
                  <a:lnTo>
                    <a:pt x="8548" y="6198"/>
                  </a:lnTo>
                  <a:lnTo>
                    <a:pt x="8453" y="5724"/>
                  </a:lnTo>
                  <a:lnTo>
                    <a:pt x="8359" y="5402"/>
                  </a:lnTo>
                  <a:lnTo>
                    <a:pt x="8264" y="5080"/>
                  </a:lnTo>
                  <a:lnTo>
                    <a:pt x="8036" y="4455"/>
                  </a:lnTo>
                  <a:lnTo>
                    <a:pt x="7923" y="4151"/>
                  </a:lnTo>
                  <a:lnTo>
                    <a:pt x="7809" y="3829"/>
                  </a:lnTo>
                  <a:lnTo>
                    <a:pt x="7733" y="3507"/>
                  </a:lnTo>
                  <a:lnTo>
                    <a:pt x="7676" y="3185"/>
                  </a:lnTo>
                  <a:lnTo>
                    <a:pt x="7809" y="3185"/>
                  </a:lnTo>
                  <a:lnTo>
                    <a:pt x="7847" y="3204"/>
                  </a:lnTo>
                  <a:lnTo>
                    <a:pt x="7885" y="3223"/>
                  </a:lnTo>
                  <a:lnTo>
                    <a:pt x="7904" y="3223"/>
                  </a:lnTo>
                  <a:lnTo>
                    <a:pt x="7998" y="3185"/>
                  </a:lnTo>
                  <a:close/>
                  <a:moveTo>
                    <a:pt x="7354" y="3279"/>
                  </a:moveTo>
                  <a:lnTo>
                    <a:pt x="7430" y="3715"/>
                  </a:lnTo>
                  <a:lnTo>
                    <a:pt x="7563" y="4132"/>
                  </a:lnTo>
                  <a:lnTo>
                    <a:pt x="7714" y="4568"/>
                  </a:lnTo>
                  <a:lnTo>
                    <a:pt x="7866" y="4985"/>
                  </a:lnTo>
                  <a:lnTo>
                    <a:pt x="7979" y="5307"/>
                  </a:lnTo>
                  <a:lnTo>
                    <a:pt x="8074" y="5611"/>
                  </a:lnTo>
                  <a:lnTo>
                    <a:pt x="8150" y="5933"/>
                  </a:lnTo>
                  <a:lnTo>
                    <a:pt x="8226" y="6255"/>
                  </a:lnTo>
                  <a:lnTo>
                    <a:pt x="8321" y="6918"/>
                  </a:lnTo>
                  <a:lnTo>
                    <a:pt x="8415" y="7563"/>
                  </a:lnTo>
                  <a:lnTo>
                    <a:pt x="8396" y="7601"/>
                  </a:lnTo>
                  <a:lnTo>
                    <a:pt x="8396" y="7639"/>
                  </a:lnTo>
                  <a:lnTo>
                    <a:pt x="8396" y="7677"/>
                  </a:lnTo>
                  <a:lnTo>
                    <a:pt x="8415" y="7733"/>
                  </a:lnTo>
                  <a:lnTo>
                    <a:pt x="8434" y="7809"/>
                  </a:lnTo>
                  <a:lnTo>
                    <a:pt x="8453" y="7828"/>
                  </a:lnTo>
                  <a:lnTo>
                    <a:pt x="7714" y="7999"/>
                  </a:lnTo>
                  <a:lnTo>
                    <a:pt x="7714" y="7961"/>
                  </a:lnTo>
                  <a:lnTo>
                    <a:pt x="7714" y="7904"/>
                  </a:lnTo>
                  <a:lnTo>
                    <a:pt x="7506" y="7335"/>
                  </a:lnTo>
                  <a:lnTo>
                    <a:pt x="7335" y="6767"/>
                  </a:lnTo>
                  <a:lnTo>
                    <a:pt x="7183" y="6179"/>
                  </a:lnTo>
                  <a:lnTo>
                    <a:pt x="7051" y="5592"/>
                  </a:lnTo>
                  <a:lnTo>
                    <a:pt x="6994" y="5326"/>
                  </a:lnTo>
                  <a:lnTo>
                    <a:pt x="6937" y="5061"/>
                  </a:lnTo>
                  <a:lnTo>
                    <a:pt x="6918" y="4872"/>
                  </a:lnTo>
                  <a:lnTo>
                    <a:pt x="6880" y="4720"/>
                  </a:lnTo>
                  <a:lnTo>
                    <a:pt x="6823" y="4587"/>
                  </a:lnTo>
                  <a:lnTo>
                    <a:pt x="6748" y="4492"/>
                  </a:lnTo>
                  <a:lnTo>
                    <a:pt x="6577" y="4000"/>
                  </a:lnTo>
                  <a:lnTo>
                    <a:pt x="6501" y="3734"/>
                  </a:lnTo>
                  <a:lnTo>
                    <a:pt x="6425" y="3488"/>
                  </a:lnTo>
                  <a:lnTo>
                    <a:pt x="7354" y="3279"/>
                  </a:lnTo>
                  <a:close/>
                  <a:moveTo>
                    <a:pt x="6842" y="6066"/>
                  </a:moveTo>
                  <a:lnTo>
                    <a:pt x="7089" y="7032"/>
                  </a:lnTo>
                  <a:lnTo>
                    <a:pt x="7240" y="7525"/>
                  </a:lnTo>
                  <a:lnTo>
                    <a:pt x="7392" y="7999"/>
                  </a:lnTo>
                  <a:lnTo>
                    <a:pt x="7430" y="8056"/>
                  </a:lnTo>
                  <a:lnTo>
                    <a:pt x="6880" y="8169"/>
                  </a:lnTo>
                  <a:lnTo>
                    <a:pt x="6350" y="8264"/>
                  </a:lnTo>
                  <a:lnTo>
                    <a:pt x="6501" y="7715"/>
                  </a:lnTo>
                  <a:lnTo>
                    <a:pt x="6634" y="7165"/>
                  </a:lnTo>
                  <a:lnTo>
                    <a:pt x="6748" y="6615"/>
                  </a:lnTo>
                  <a:lnTo>
                    <a:pt x="6842" y="6066"/>
                  </a:lnTo>
                  <a:close/>
                  <a:moveTo>
                    <a:pt x="5876" y="4587"/>
                  </a:moveTo>
                  <a:lnTo>
                    <a:pt x="6482" y="4720"/>
                  </a:lnTo>
                  <a:lnTo>
                    <a:pt x="6615" y="5156"/>
                  </a:lnTo>
                  <a:lnTo>
                    <a:pt x="6596" y="5516"/>
                  </a:lnTo>
                  <a:lnTo>
                    <a:pt x="6558" y="5762"/>
                  </a:lnTo>
                  <a:lnTo>
                    <a:pt x="6520" y="6085"/>
                  </a:lnTo>
                  <a:lnTo>
                    <a:pt x="6463" y="6407"/>
                  </a:lnTo>
                  <a:lnTo>
                    <a:pt x="6350" y="7051"/>
                  </a:lnTo>
                  <a:lnTo>
                    <a:pt x="6179" y="7696"/>
                  </a:lnTo>
                  <a:lnTo>
                    <a:pt x="5970" y="8321"/>
                  </a:lnTo>
                  <a:lnTo>
                    <a:pt x="5819" y="8340"/>
                  </a:lnTo>
                  <a:lnTo>
                    <a:pt x="5743" y="8359"/>
                  </a:lnTo>
                  <a:lnTo>
                    <a:pt x="5705" y="8416"/>
                  </a:lnTo>
                  <a:lnTo>
                    <a:pt x="5535" y="8397"/>
                  </a:lnTo>
                  <a:lnTo>
                    <a:pt x="5364" y="8378"/>
                  </a:lnTo>
                  <a:lnTo>
                    <a:pt x="5345" y="8378"/>
                  </a:lnTo>
                  <a:lnTo>
                    <a:pt x="5516" y="7449"/>
                  </a:lnTo>
                  <a:lnTo>
                    <a:pt x="5667" y="6502"/>
                  </a:lnTo>
                  <a:lnTo>
                    <a:pt x="5800" y="5554"/>
                  </a:lnTo>
                  <a:lnTo>
                    <a:pt x="5838" y="5061"/>
                  </a:lnTo>
                  <a:lnTo>
                    <a:pt x="5876" y="4587"/>
                  </a:lnTo>
                  <a:close/>
                  <a:moveTo>
                    <a:pt x="3886" y="3829"/>
                  </a:moveTo>
                  <a:lnTo>
                    <a:pt x="4132" y="3886"/>
                  </a:lnTo>
                  <a:lnTo>
                    <a:pt x="4246" y="3924"/>
                  </a:lnTo>
                  <a:lnTo>
                    <a:pt x="4378" y="3962"/>
                  </a:lnTo>
                  <a:lnTo>
                    <a:pt x="4492" y="4038"/>
                  </a:lnTo>
                  <a:lnTo>
                    <a:pt x="4587" y="4113"/>
                  </a:lnTo>
                  <a:lnTo>
                    <a:pt x="4644" y="4227"/>
                  </a:lnTo>
                  <a:lnTo>
                    <a:pt x="4701" y="4341"/>
                  </a:lnTo>
                  <a:lnTo>
                    <a:pt x="4795" y="5137"/>
                  </a:lnTo>
                  <a:lnTo>
                    <a:pt x="4871" y="5914"/>
                  </a:lnTo>
                  <a:lnTo>
                    <a:pt x="4928" y="6539"/>
                  </a:lnTo>
                  <a:lnTo>
                    <a:pt x="4966" y="7165"/>
                  </a:lnTo>
                  <a:lnTo>
                    <a:pt x="5004" y="8397"/>
                  </a:lnTo>
                  <a:lnTo>
                    <a:pt x="4473" y="8454"/>
                  </a:lnTo>
                  <a:lnTo>
                    <a:pt x="4397" y="8473"/>
                  </a:lnTo>
                  <a:lnTo>
                    <a:pt x="4340" y="7298"/>
                  </a:lnTo>
                  <a:lnTo>
                    <a:pt x="4227" y="6141"/>
                  </a:lnTo>
                  <a:lnTo>
                    <a:pt x="4075" y="4985"/>
                  </a:lnTo>
                  <a:lnTo>
                    <a:pt x="3886" y="3829"/>
                  </a:lnTo>
                  <a:close/>
                  <a:moveTo>
                    <a:pt x="3184" y="3962"/>
                  </a:moveTo>
                  <a:lnTo>
                    <a:pt x="3336" y="3981"/>
                  </a:lnTo>
                  <a:lnTo>
                    <a:pt x="3469" y="4019"/>
                  </a:lnTo>
                  <a:lnTo>
                    <a:pt x="3525" y="4057"/>
                  </a:lnTo>
                  <a:lnTo>
                    <a:pt x="3563" y="4094"/>
                  </a:lnTo>
                  <a:lnTo>
                    <a:pt x="3601" y="4151"/>
                  </a:lnTo>
                  <a:lnTo>
                    <a:pt x="3620" y="4208"/>
                  </a:lnTo>
                  <a:lnTo>
                    <a:pt x="3753" y="4966"/>
                  </a:lnTo>
                  <a:lnTo>
                    <a:pt x="3848" y="5743"/>
                  </a:lnTo>
                  <a:lnTo>
                    <a:pt x="3942" y="6426"/>
                  </a:lnTo>
                  <a:lnTo>
                    <a:pt x="3999" y="7108"/>
                  </a:lnTo>
                  <a:lnTo>
                    <a:pt x="4037" y="7809"/>
                  </a:lnTo>
                  <a:lnTo>
                    <a:pt x="4075" y="8492"/>
                  </a:lnTo>
                  <a:lnTo>
                    <a:pt x="3715" y="8511"/>
                  </a:lnTo>
                  <a:lnTo>
                    <a:pt x="3677" y="8321"/>
                  </a:lnTo>
                  <a:lnTo>
                    <a:pt x="3639" y="8132"/>
                  </a:lnTo>
                  <a:lnTo>
                    <a:pt x="3525" y="7752"/>
                  </a:lnTo>
                  <a:lnTo>
                    <a:pt x="3393" y="7392"/>
                  </a:lnTo>
                  <a:lnTo>
                    <a:pt x="3222" y="7013"/>
                  </a:lnTo>
                  <a:lnTo>
                    <a:pt x="3090" y="6691"/>
                  </a:lnTo>
                  <a:lnTo>
                    <a:pt x="2957" y="6369"/>
                  </a:lnTo>
                  <a:lnTo>
                    <a:pt x="2843" y="6047"/>
                  </a:lnTo>
                  <a:lnTo>
                    <a:pt x="2748" y="5705"/>
                  </a:lnTo>
                  <a:lnTo>
                    <a:pt x="2673" y="5383"/>
                  </a:lnTo>
                  <a:lnTo>
                    <a:pt x="2597" y="5042"/>
                  </a:lnTo>
                  <a:lnTo>
                    <a:pt x="2483" y="4360"/>
                  </a:lnTo>
                  <a:lnTo>
                    <a:pt x="2502" y="4284"/>
                  </a:lnTo>
                  <a:lnTo>
                    <a:pt x="2540" y="4208"/>
                  </a:lnTo>
                  <a:lnTo>
                    <a:pt x="2616" y="4132"/>
                  </a:lnTo>
                  <a:lnTo>
                    <a:pt x="2710" y="4075"/>
                  </a:lnTo>
                  <a:lnTo>
                    <a:pt x="2805" y="4019"/>
                  </a:lnTo>
                  <a:lnTo>
                    <a:pt x="2938" y="3981"/>
                  </a:lnTo>
                  <a:lnTo>
                    <a:pt x="3071" y="3962"/>
                  </a:lnTo>
                  <a:close/>
                  <a:moveTo>
                    <a:pt x="2388" y="5630"/>
                  </a:moveTo>
                  <a:lnTo>
                    <a:pt x="2521" y="6066"/>
                  </a:lnTo>
                  <a:lnTo>
                    <a:pt x="2616" y="6388"/>
                  </a:lnTo>
                  <a:lnTo>
                    <a:pt x="2748" y="6691"/>
                  </a:lnTo>
                  <a:lnTo>
                    <a:pt x="3014" y="7298"/>
                  </a:lnTo>
                  <a:lnTo>
                    <a:pt x="3127" y="7601"/>
                  </a:lnTo>
                  <a:lnTo>
                    <a:pt x="3241" y="7904"/>
                  </a:lnTo>
                  <a:lnTo>
                    <a:pt x="3336" y="8226"/>
                  </a:lnTo>
                  <a:lnTo>
                    <a:pt x="3374" y="8548"/>
                  </a:lnTo>
                  <a:lnTo>
                    <a:pt x="3014" y="8567"/>
                  </a:lnTo>
                  <a:lnTo>
                    <a:pt x="2995" y="8416"/>
                  </a:lnTo>
                  <a:lnTo>
                    <a:pt x="2957" y="8245"/>
                  </a:lnTo>
                  <a:lnTo>
                    <a:pt x="2900" y="8075"/>
                  </a:lnTo>
                  <a:lnTo>
                    <a:pt x="2824" y="7904"/>
                  </a:lnTo>
                  <a:lnTo>
                    <a:pt x="2597" y="7373"/>
                  </a:lnTo>
                  <a:lnTo>
                    <a:pt x="2445" y="6975"/>
                  </a:lnTo>
                  <a:lnTo>
                    <a:pt x="2293" y="6577"/>
                  </a:lnTo>
                  <a:lnTo>
                    <a:pt x="2199" y="6388"/>
                  </a:lnTo>
                  <a:lnTo>
                    <a:pt x="2104" y="6198"/>
                  </a:lnTo>
                  <a:lnTo>
                    <a:pt x="1990" y="6028"/>
                  </a:lnTo>
                  <a:lnTo>
                    <a:pt x="1839" y="5876"/>
                  </a:lnTo>
                  <a:lnTo>
                    <a:pt x="2104" y="5743"/>
                  </a:lnTo>
                  <a:lnTo>
                    <a:pt x="2388" y="5630"/>
                  </a:lnTo>
                  <a:close/>
                  <a:moveTo>
                    <a:pt x="1403" y="4853"/>
                  </a:moveTo>
                  <a:lnTo>
                    <a:pt x="1422" y="4872"/>
                  </a:lnTo>
                  <a:lnTo>
                    <a:pt x="1535" y="5023"/>
                  </a:lnTo>
                  <a:lnTo>
                    <a:pt x="1630" y="5156"/>
                  </a:lnTo>
                  <a:lnTo>
                    <a:pt x="1725" y="5326"/>
                  </a:lnTo>
                  <a:lnTo>
                    <a:pt x="1782" y="5478"/>
                  </a:lnTo>
                  <a:lnTo>
                    <a:pt x="1820" y="5516"/>
                  </a:lnTo>
                  <a:lnTo>
                    <a:pt x="1649" y="5611"/>
                  </a:lnTo>
                  <a:lnTo>
                    <a:pt x="1478" y="5724"/>
                  </a:lnTo>
                  <a:lnTo>
                    <a:pt x="1422" y="5781"/>
                  </a:lnTo>
                  <a:lnTo>
                    <a:pt x="1403" y="5857"/>
                  </a:lnTo>
                  <a:lnTo>
                    <a:pt x="1422" y="5933"/>
                  </a:lnTo>
                  <a:lnTo>
                    <a:pt x="1478" y="6009"/>
                  </a:lnTo>
                  <a:lnTo>
                    <a:pt x="1630" y="6122"/>
                  </a:lnTo>
                  <a:lnTo>
                    <a:pt x="1744" y="6255"/>
                  </a:lnTo>
                  <a:lnTo>
                    <a:pt x="1839" y="6407"/>
                  </a:lnTo>
                  <a:lnTo>
                    <a:pt x="1933" y="6558"/>
                  </a:lnTo>
                  <a:lnTo>
                    <a:pt x="2066" y="6881"/>
                  </a:lnTo>
                  <a:lnTo>
                    <a:pt x="2180" y="7222"/>
                  </a:lnTo>
                  <a:lnTo>
                    <a:pt x="2445" y="7923"/>
                  </a:lnTo>
                  <a:lnTo>
                    <a:pt x="2616" y="8359"/>
                  </a:lnTo>
                  <a:lnTo>
                    <a:pt x="2691" y="8548"/>
                  </a:lnTo>
                  <a:lnTo>
                    <a:pt x="2635" y="8605"/>
                  </a:lnTo>
                  <a:lnTo>
                    <a:pt x="2369" y="8624"/>
                  </a:lnTo>
                  <a:lnTo>
                    <a:pt x="2350" y="8530"/>
                  </a:lnTo>
                  <a:lnTo>
                    <a:pt x="2312" y="8454"/>
                  </a:lnTo>
                  <a:lnTo>
                    <a:pt x="2199" y="8283"/>
                  </a:lnTo>
                  <a:lnTo>
                    <a:pt x="1725" y="7563"/>
                  </a:lnTo>
                  <a:lnTo>
                    <a:pt x="1270" y="6843"/>
                  </a:lnTo>
                  <a:lnTo>
                    <a:pt x="853" y="6103"/>
                  </a:lnTo>
                  <a:lnTo>
                    <a:pt x="455" y="5345"/>
                  </a:lnTo>
                  <a:lnTo>
                    <a:pt x="436" y="5288"/>
                  </a:lnTo>
                  <a:lnTo>
                    <a:pt x="436" y="5251"/>
                  </a:lnTo>
                  <a:lnTo>
                    <a:pt x="455" y="5213"/>
                  </a:lnTo>
                  <a:lnTo>
                    <a:pt x="474" y="5175"/>
                  </a:lnTo>
                  <a:lnTo>
                    <a:pt x="569" y="5099"/>
                  </a:lnTo>
                  <a:lnTo>
                    <a:pt x="682" y="5042"/>
                  </a:lnTo>
                  <a:lnTo>
                    <a:pt x="853" y="4985"/>
                  </a:lnTo>
                  <a:lnTo>
                    <a:pt x="1024" y="4928"/>
                  </a:lnTo>
                  <a:lnTo>
                    <a:pt x="1403" y="4853"/>
                  </a:lnTo>
                  <a:close/>
                  <a:moveTo>
                    <a:pt x="12320" y="6862"/>
                  </a:moveTo>
                  <a:lnTo>
                    <a:pt x="12490" y="8738"/>
                  </a:lnTo>
                  <a:lnTo>
                    <a:pt x="12623" y="10614"/>
                  </a:lnTo>
                  <a:lnTo>
                    <a:pt x="12737" y="12491"/>
                  </a:lnTo>
                  <a:lnTo>
                    <a:pt x="12813" y="14386"/>
                  </a:lnTo>
                  <a:lnTo>
                    <a:pt x="12851" y="16319"/>
                  </a:lnTo>
                  <a:lnTo>
                    <a:pt x="12851" y="16452"/>
                  </a:lnTo>
                  <a:lnTo>
                    <a:pt x="12832" y="16566"/>
                  </a:lnTo>
                  <a:lnTo>
                    <a:pt x="12813" y="16680"/>
                  </a:lnTo>
                  <a:lnTo>
                    <a:pt x="12775" y="16774"/>
                  </a:lnTo>
                  <a:lnTo>
                    <a:pt x="12737" y="16869"/>
                  </a:lnTo>
                  <a:lnTo>
                    <a:pt x="12680" y="16945"/>
                  </a:lnTo>
                  <a:lnTo>
                    <a:pt x="12547" y="17097"/>
                  </a:lnTo>
                  <a:lnTo>
                    <a:pt x="12377" y="17229"/>
                  </a:lnTo>
                  <a:lnTo>
                    <a:pt x="12206" y="17324"/>
                  </a:lnTo>
                  <a:lnTo>
                    <a:pt x="11789" y="17551"/>
                  </a:lnTo>
                  <a:lnTo>
                    <a:pt x="11334" y="17779"/>
                  </a:lnTo>
                  <a:lnTo>
                    <a:pt x="10879" y="17987"/>
                  </a:lnTo>
                  <a:lnTo>
                    <a:pt x="10406" y="18177"/>
                  </a:lnTo>
                  <a:lnTo>
                    <a:pt x="9932" y="18328"/>
                  </a:lnTo>
                  <a:lnTo>
                    <a:pt x="9439" y="18461"/>
                  </a:lnTo>
                  <a:lnTo>
                    <a:pt x="8965" y="18556"/>
                  </a:lnTo>
                  <a:lnTo>
                    <a:pt x="8453" y="18651"/>
                  </a:lnTo>
                  <a:lnTo>
                    <a:pt x="7961" y="18708"/>
                  </a:lnTo>
                  <a:lnTo>
                    <a:pt x="7714" y="17779"/>
                  </a:lnTo>
                  <a:lnTo>
                    <a:pt x="7487" y="16850"/>
                  </a:lnTo>
                  <a:lnTo>
                    <a:pt x="7278" y="15902"/>
                  </a:lnTo>
                  <a:lnTo>
                    <a:pt x="7089" y="14955"/>
                  </a:lnTo>
                  <a:lnTo>
                    <a:pt x="6994" y="14462"/>
                  </a:lnTo>
                  <a:lnTo>
                    <a:pt x="6918" y="13969"/>
                  </a:lnTo>
                  <a:lnTo>
                    <a:pt x="6804" y="12965"/>
                  </a:lnTo>
                  <a:lnTo>
                    <a:pt x="6691" y="11979"/>
                  </a:lnTo>
                  <a:lnTo>
                    <a:pt x="6558" y="10975"/>
                  </a:lnTo>
                  <a:lnTo>
                    <a:pt x="6501" y="10520"/>
                  </a:lnTo>
                  <a:lnTo>
                    <a:pt x="6406" y="10065"/>
                  </a:lnTo>
                  <a:lnTo>
                    <a:pt x="6312" y="9610"/>
                  </a:lnTo>
                  <a:lnTo>
                    <a:pt x="6198" y="9174"/>
                  </a:lnTo>
                  <a:lnTo>
                    <a:pt x="6122" y="8928"/>
                  </a:lnTo>
                  <a:lnTo>
                    <a:pt x="6065" y="8776"/>
                  </a:lnTo>
                  <a:lnTo>
                    <a:pt x="6008" y="8643"/>
                  </a:lnTo>
                  <a:lnTo>
                    <a:pt x="6956" y="8492"/>
                  </a:lnTo>
                  <a:lnTo>
                    <a:pt x="7904" y="8283"/>
                  </a:lnTo>
                  <a:lnTo>
                    <a:pt x="8832" y="8056"/>
                  </a:lnTo>
                  <a:lnTo>
                    <a:pt x="9761" y="7790"/>
                  </a:lnTo>
                  <a:lnTo>
                    <a:pt x="9837" y="7809"/>
                  </a:lnTo>
                  <a:lnTo>
                    <a:pt x="9894" y="7790"/>
                  </a:lnTo>
                  <a:lnTo>
                    <a:pt x="9951" y="7733"/>
                  </a:lnTo>
                  <a:lnTo>
                    <a:pt x="10557" y="7544"/>
                  </a:lnTo>
                  <a:lnTo>
                    <a:pt x="11145" y="7335"/>
                  </a:lnTo>
                  <a:lnTo>
                    <a:pt x="11713" y="7108"/>
                  </a:lnTo>
                  <a:lnTo>
                    <a:pt x="12301" y="6862"/>
                  </a:lnTo>
                  <a:close/>
                  <a:moveTo>
                    <a:pt x="10500" y="0"/>
                  </a:moveTo>
                  <a:lnTo>
                    <a:pt x="10349" y="19"/>
                  </a:lnTo>
                  <a:lnTo>
                    <a:pt x="10197" y="38"/>
                  </a:lnTo>
                  <a:lnTo>
                    <a:pt x="10083" y="95"/>
                  </a:lnTo>
                  <a:lnTo>
                    <a:pt x="9970" y="171"/>
                  </a:lnTo>
                  <a:lnTo>
                    <a:pt x="9856" y="285"/>
                  </a:lnTo>
                  <a:lnTo>
                    <a:pt x="9799" y="342"/>
                  </a:lnTo>
                  <a:lnTo>
                    <a:pt x="9723" y="380"/>
                  </a:lnTo>
                  <a:lnTo>
                    <a:pt x="9553" y="436"/>
                  </a:lnTo>
                  <a:lnTo>
                    <a:pt x="9401" y="493"/>
                  </a:lnTo>
                  <a:lnTo>
                    <a:pt x="9325" y="550"/>
                  </a:lnTo>
                  <a:lnTo>
                    <a:pt x="9268" y="607"/>
                  </a:lnTo>
                  <a:lnTo>
                    <a:pt x="9174" y="759"/>
                  </a:lnTo>
                  <a:lnTo>
                    <a:pt x="9098" y="929"/>
                  </a:lnTo>
                  <a:lnTo>
                    <a:pt x="9079" y="1081"/>
                  </a:lnTo>
                  <a:lnTo>
                    <a:pt x="9079" y="1251"/>
                  </a:lnTo>
                  <a:lnTo>
                    <a:pt x="8738" y="1251"/>
                  </a:lnTo>
                  <a:lnTo>
                    <a:pt x="8700" y="1270"/>
                  </a:lnTo>
                  <a:lnTo>
                    <a:pt x="8586" y="910"/>
                  </a:lnTo>
                  <a:lnTo>
                    <a:pt x="8624" y="853"/>
                  </a:lnTo>
                  <a:lnTo>
                    <a:pt x="8605" y="778"/>
                  </a:lnTo>
                  <a:lnTo>
                    <a:pt x="8586" y="721"/>
                  </a:lnTo>
                  <a:lnTo>
                    <a:pt x="8529" y="664"/>
                  </a:lnTo>
                  <a:lnTo>
                    <a:pt x="7714" y="57"/>
                  </a:lnTo>
                  <a:lnTo>
                    <a:pt x="7676" y="38"/>
                  </a:lnTo>
                  <a:lnTo>
                    <a:pt x="7581" y="38"/>
                  </a:lnTo>
                  <a:lnTo>
                    <a:pt x="7525" y="76"/>
                  </a:lnTo>
                  <a:lnTo>
                    <a:pt x="6615" y="948"/>
                  </a:lnTo>
                  <a:lnTo>
                    <a:pt x="6577" y="986"/>
                  </a:lnTo>
                  <a:lnTo>
                    <a:pt x="6558" y="1005"/>
                  </a:lnTo>
                  <a:lnTo>
                    <a:pt x="6558" y="1081"/>
                  </a:lnTo>
                  <a:lnTo>
                    <a:pt x="6539" y="1138"/>
                  </a:lnTo>
                  <a:lnTo>
                    <a:pt x="6520" y="1308"/>
                  </a:lnTo>
                  <a:lnTo>
                    <a:pt x="6539" y="1460"/>
                  </a:lnTo>
                  <a:lnTo>
                    <a:pt x="6558" y="1612"/>
                  </a:lnTo>
                  <a:lnTo>
                    <a:pt x="6615" y="1744"/>
                  </a:lnTo>
                  <a:lnTo>
                    <a:pt x="6539" y="1744"/>
                  </a:lnTo>
                  <a:lnTo>
                    <a:pt x="6368" y="1763"/>
                  </a:lnTo>
                  <a:lnTo>
                    <a:pt x="6179" y="1782"/>
                  </a:lnTo>
                  <a:lnTo>
                    <a:pt x="6122" y="1536"/>
                  </a:lnTo>
                  <a:lnTo>
                    <a:pt x="6103" y="1479"/>
                  </a:lnTo>
                  <a:lnTo>
                    <a:pt x="6065" y="1441"/>
                  </a:lnTo>
                  <a:lnTo>
                    <a:pt x="6027" y="1422"/>
                  </a:lnTo>
                  <a:lnTo>
                    <a:pt x="5970" y="1403"/>
                  </a:lnTo>
                  <a:lnTo>
                    <a:pt x="5876" y="1422"/>
                  </a:lnTo>
                  <a:lnTo>
                    <a:pt x="5591" y="1384"/>
                  </a:lnTo>
                  <a:lnTo>
                    <a:pt x="5307" y="1346"/>
                  </a:lnTo>
                  <a:lnTo>
                    <a:pt x="5023" y="1289"/>
                  </a:lnTo>
                  <a:lnTo>
                    <a:pt x="4738" y="1270"/>
                  </a:lnTo>
                  <a:lnTo>
                    <a:pt x="4511" y="1289"/>
                  </a:lnTo>
                  <a:lnTo>
                    <a:pt x="4416" y="1327"/>
                  </a:lnTo>
                  <a:lnTo>
                    <a:pt x="4321" y="1365"/>
                  </a:lnTo>
                  <a:lnTo>
                    <a:pt x="4227" y="1422"/>
                  </a:lnTo>
                  <a:lnTo>
                    <a:pt x="4132" y="1498"/>
                  </a:lnTo>
                  <a:lnTo>
                    <a:pt x="4056" y="1593"/>
                  </a:lnTo>
                  <a:lnTo>
                    <a:pt x="3961" y="1706"/>
                  </a:lnTo>
                  <a:lnTo>
                    <a:pt x="3905" y="1820"/>
                  </a:lnTo>
                  <a:lnTo>
                    <a:pt x="3848" y="1934"/>
                  </a:lnTo>
                  <a:lnTo>
                    <a:pt x="3829" y="2047"/>
                  </a:lnTo>
                  <a:lnTo>
                    <a:pt x="3791" y="2180"/>
                  </a:lnTo>
                  <a:lnTo>
                    <a:pt x="3791" y="2294"/>
                  </a:lnTo>
                  <a:lnTo>
                    <a:pt x="3791" y="2408"/>
                  </a:lnTo>
                  <a:lnTo>
                    <a:pt x="3829" y="2654"/>
                  </a:lnTo>
                  <a:lnTo>
                    <a:pt x="3886" y="2900"/>
                  </a:lnTo>
                  <a:lnTo>
                    <a:pt x="3999" y="3128"/>
                  </a:lnTo>
                  <a:lnTo>
                    <a:pt x="4113" y="3355"/>
                  </a:lnTo>
                  <a:lnTo>
                    <a:pt x="4246" y="3564"/>
                  </a:lnTo>
                  <a:lnTo>
                    <a:pt x="4246" y="3564"/>
                  </a:lnTo>
                  <a:lnTo>
                    <a:pt x="3942" y="3507"/>
                  </a:lnTo>
                  <a:lnTo>
                    <a:pt x="3905" y="3488"/>
                  </a:lnTo>
                  <a:lnTo>
                    <a:pt x="3829" y="3507"/>
                  </a:lnTo>
                  <a:lnTo>
                    <a:pt x="3772" y="3564"/>
                  </a:lnTo>
                  <a:lnTo>
                    <a:pt x="3734" y="3621"/>
                  </a:lnTo>
                  <a:lnTo>
                    <a:pt x="3734" y="3677"/>
                  </a:lnTo>
                  <a:lnTo>
                    <a:pt x="3469" y="3677"/>
                  </a:lnTo>
                  <a:lnTo>
                    <a:pt x="3165" y="3696"/>
                  </a:lnTo>
                  <a:lnTo>
                    <a:pt x="2862" y="3734"/>
                  </a:lnTo>
                  <a:lnTo>
                    <a:pt x="2559" y="3810"/>
                  </a:lnTo>
                  <a:lnTo>
                    <a:pt x="2256" y="3905"/>
                  </a:lnTo>
                  <a:lnTo>
                    <a:pt x="2199" y="3943"/>
                  </a:lnTo>
                  <a:lnTo>
                    <a:pt x="2161" y="3981"/>
                  </a:lnTo>
                  <a:lnTo>
                    <a:pt x="2142" y="4019"/>
                  </a:lnTo>
                  <a:lnTo>
                    <a:pt x="2123" y="4075"/>
                  </a:lnTo>
                  <a:lnTo>
                    <a:pt x="2180" y="4492"/>
                  </a:lnTo>
                  <a:lnTo>
                    <a:pt x="2142" y="4455"/>
                  </a:lnTo>
                  <a:lnTo>
                    <a:pt x="2066" y="4455"/>
                  </a:lnTo>
                  <a:lnTo>
                    <a:pt x="1554" y="4492"/>
                  </a:lnTo>
                  <a:lnTo>
                    <a:pt x="1289" y="4530"/>
                  </a:lnTo>
                  <a:lnTo>
                    <a:pt x="1005" y="4568"/>
                  </a:lnTo>
                  <a:lnTo>
                    <a:pt x="739" y="4625"/>
                  </a:lnTo>
                  <a:lnTo>
                    <a:pt x="493" y="4720"/>
                  </a:lnTo>
                  <a:lnTo>
                    <a:pt x="246" y="4834"/>
                  </a:lnTo>
                  <a:lnTo>
                    <a:pt x="57" y="4966"/>
                  </a:lnTo>
                  <a:lnTo>
                    <a:pt x="19" y="5004"/>
                  </a:lnTo>
                  <a:lnTo>
                    <a:pt x="0" y="5042"/>
                  </a:lnTo>
                  <a:lnTo>
                    <a:pt x="0" y="5118"/>
                  </a:lnTo>
                  <a:lnTo>
                    <a:pt x="76" y="5345"/>
                  </a:lnTo>
                  <a:lnTo>
                    <a:pt x="152" y="5554"/>
                  </a:lnTo>
                  <a:lnTo>
                    <a:pt x="246" y="5762"/>
                  </a:lnTo>
                  <a:lnTo>
                    <a:pt x="360" y="5971"/>
                  </a:lnTo>
                  <a:lnTo>
                    <a:pt x="853" y="6767"/>
                  </a:lnTo>
                  <a:lnTo>
                    <a:pt x="1043" y="7146"/>
                  </a:lnTo>
                  <a:lnTo>
                    <a:pt x="1346" y="7696"/>
                  </a:lnTo>
                  <a:lnTo>
                    <a:pt x="1516" y="7980"/>
                  </a:lnTo>
                  <a:lnTo>
                    <a:pt x="1706" y="8207"/>
                  </a:lnTo>
                  <a:lnTo>
                    <a:pt x="1782" y="8321"/>
                  </a:lnTo>
                  <a:lnTo>
                    <a:pt x="1876" y="8397"/>
                  </a:lnTo>
                  <a:lnTo>
                    <a:pt x="1952" y="8454"/>
                  </a:lnTo>
                  <a:lnTo>
                    <a:pt x="2047" y="8492"/>
                  </a:lnTo>
                  <a:lnTo>
                    <a:pt x="2009" y="8530"/>
                  </a:lnTo>
                  <a:lnTo>
                    <a:pt x="2009" y="8605"/>
                  </a:lnTo>
                  <a:lnTo>
                    <a:pt x="2009" y="8681"/>
                  </a:lnTo>
                  <a:lnTo>
                    <a:pt x="2028" y="8738"/>
                  </a:lnTo>
                  <a:lnTo>
                    <a:pt x="2066" y="8776"/>
                  </a:lnTo>
                  <a:lnTo>
                    <a:pt x="2123" y="8814"/>
                  </a:lnTo>
                  <a:lnTo>
                    <a:pt x="2142" y="8871"/>
                  </a:lnTo>
                  <a:lnTo>
                    <a:pt x="2161" y="8909"/>
                  </a:lnTo>
                  <a:lnTo>
                    <a:pt x="2218" y="8947"/>
                  </a:lnTo>
                  <a:lnTo>
                    <a:pt x="2275" y="8965"/>
                  </a:lnTo>
                  <a:lnTo>
                    <a:pt x="2293" y="8965"/>
                  </a:lnTo>
                  <a:lnTo>
                    <a:pt x="3848" y="8833"/>
                  </a:lnTo>
                  <a:lnTo>
                    <a:pt x="4378" y="8757"/>
                  </a:lnTo>
                  <a:lnTo>
                    <a:pt x="4738" y="8719"/>
                  </a:lnTo>
                  <a:lnTo>
                    <a:pt x="5099" y="8700"/>
                  </a:lnTo>
                  <a:lnTo>
                    <a:pt x="5326" y="8719"/>
                  </a:lnTo>
                  <a:lnTo>
                    <a:pt x="5535" y="8757"/>
                  </a:lnTo>
                  <a:lnTo>
                    <a:pt x="5610" y="8795"/>
                  </a:lnTo>
                  <a:lnTo>
                    <a:pt x="5686" y="8833"/>
                  </a:lnTo>
                  <a:lnTo>
                    <a:pt x="5743" y="8890"/>
                  </a:lnTo>
                  <a:lnTo>
                    <a:pt x="5781" y="8965"/>
                  </a:lnTo>
                  <a:lnTo>
                    <a:pt x="5933" y="9382"/>
                  </a:lnTo>
                  <a:lnTo>
                    <a:pt x="6046" y="9818"/>
                  </a:lnTo>
                  <a:lnTo>
                    <a:pt x="6141" y="10273"/>
                  </a:lnTo>
                  <a:lnTo>
                    <a:pt x="6217" y="10728"/>
                  </a:lnTo>
                  <a:lnTo>
                    <a:pt x="6293" y="11183"/>
                  </a:lnTo>
                  <a:lnTo>
                    <a:pt x="6331" y="11657"/>
                  </a:lnTo>
                  <a:lnTo>
                    <a:pt x="6425" y="12548"/>
                  </a:lnTo>
                  <a:lnTo>
                    <a:pt x="6520" y="13344"/>
                  </a:lnTo>
                  <a:lnTo>
                    <a:pt x="6634" y="14121"/>
                  </a:lnTo>
                  <a:lnTo>
                    <a:pt x="6766" y="14879"/>
                  </a:lnTo>
                  <a:lnTo>
                    <a:pt x="6918" y="15656"/>
                  </a:lnTo>
                  <a:lnTo>
                    <a:pt x="7070" y="16414"/>
                  </a:lnTo>
                  <a:lnTo>
                    <a:pt x="7240" y="17191"/>
                  </a:lnTo>
                  <a:lnTo>
                    <a:pt x="7619" y="18708"/>
                  </a:lnTo>
                  <a:lnTo>
                    <a:pt x="6350" y="18328"/>
                  </a:lnTo>
                  <a:lnTo>
                    <a:pt x="6103" y="18234"/>
                  </a:lnTo>
                  <a:lnTo>
                    <a:pt x="5914" y="18158"/>
                  </a:lnTo>
                  <a:lnTo>
                    <a:pt x="5743" y="18082"/>
                  </a:lnTo>
                  <a:lnTo>
                    <a:pt x="5610" y="17968"/>
                  </a:lnTo>
                  <a:lnTo>
                    <a:pt x="5497" y="17836"/>
                  </a:lnTo>
                  <a:lnTo>
                    <a:pt x="5383" y="17684"/>
                  </a:lnTo>
                  <a:lnTo>
                    <a:pt x="5288" y="17495"/>
                  </a:lnTo>
                  <a:lnTo>
                    <a:pt x="5193" y="17267"/>
                  </a:lnTo>
                  <a:lnTo>
                    <a:pt x="4663" y="15789"/>
                  </a:lnTo>
                  <a:lnTo>
                    <a:pt x="4094" y="14329"/>
                  </a:lnTo>
                  <a:lnTo>
                    <a:pt x="3506" y="12870"/>
                  </a:lnTo>
                  <a:lnTo>
                    <a:pt x="2881" y="11410"/>
                  </a:lnTo>
                  <a:lnTo>
                    <a:pt x="2256" y="9970"/>
                  </a:lnTo>
                  <a:lnTo>
                    <a:pt x="1611" y="8530"/>
                  </a:lnTo>
                  <a:lnTo>
                    <a:pt x="1573" y="8492"/>
                  </a:lnTo>
                  <a:lnTo>
                    <a:pt x="1554" y="8454"/>
                  </a:lnTo>
                  <a:lnTo>
                    <a:pt x="1478" y="8435"/>
                  </a:lnTo>
                  <a:lnTo>
                    <a:pt x="1403" y="8454"/>
                  </a:lnTo>
                  <a:lnTo>
                    <a:pt x="1346" y="8511"/>
                  </a:lnTo>
                  <a:lnTo>
                    <a:pt x="1327" y="8548"/>
                  </a:lnTo>
                  <a:lnTo>
                    <a:pt x="1308" y="8586"/>
                  </a:lnTo>
                  <a:lnTo>
                    <a:pt x="1308" y="8643"/>
                  </a:lnTo>
                  <a:lnTo>
                    <a:pt x="1327" y="8681"/>
                  </a:lnTo>
                  <a:lnTo>
                    <a:pt x="2047" y="10330"/>
                  </a:lnTo>
                  <a:lnTo>
                    <a:pt x="2767" y="11979"/>
                  </a:lnTo>
                  <a:lnTo>
                    <a:pt x="3450" y="13628"/>
                  </a:lnTo>
                  <a:lnTo>
                    <a:pt x="4113" y="15296"/>
                  </a:lnTo>
                  <a:lnTo>
                    <a:pt x="4663" y="16755"/>
                  </a:lnTo>
                  <a:lnTo>
                    <a:pt x="4795" y="17134"/>
                  </a:lnTo>
                  <a:lnTo>
                    <a:pt x="4909" y="17532"/>
                  </a:lnTo>
                  <a:lnTo>
                    <a:pt x="5042" y="17930"/>
                  </a:lnTo>
                  <a:lnTo>
                    <a:pt x="5136" y="18101"/>
                  </a:lnTo>
                  <a:lnTo>
                    <a:pt x="5212" y="18272"/>
                  </a:lnTo>
                  <a:lnTo>
                    <a:pt x="5269" y="18347"/>
                  </a:lnTo>
                  <a:lnTo>
                    <a:pt x="5345" y="18385"/>
                  </a:lnTo>
                  <a:lnTo>
                    <a:pt x="5440" y="18423"/>
                  </a:lnTo>
                  <a:lnTo>
                    <a:pt x="5553" y="18461"/>
                  </a:lnTo>
                  <a:lnTo>
                    <a:pt x="5762" y="18499"/>
                  </a:lnTo>
                  <a:lnTo>
                    <a:pt x="5933" y="18537"/>
                  </a:lnTo>
                  <a:lnTo>
                    <a:pt x="7809" y="19125"/>
                  </a:lnTo>
                  <a:lnTo>
                    <a:pt x="7904" y="19125"/>
                  </a:lnTo>
                  <a:lnTo>
                    <a:pt x="7942" y="19087"/>
                  </a:lnTo>
                  <a:lnTo>
                    <a:pt x="7979" y="19068"/>
                  </a:lnTo>
                  <a:lnTo>
                    <a:pt x="7998" y="19030"/>
                  </a:lnTo>
                  <a:lnTo>
                    <a:pt x="8415" y="18973"/>
                  </a:lnTo>
                  <a:lnTo>
                    <a:pt x="8832" y="18916"/>
                  </a:lnTo>
                  <a:lnTo>
                    <a:pt x="9230" y="18840"/>
                  </a:lnTo>
                  <a:lnTo>
                    <a:pt x="9647" y="18745"/>
                  </a:lnTo>
                  <a:lnTo>
                    <a:pt x="10045" y="18632"/>
                  </a:lnTo>
                  <a:lnTo>
                    <a:pt x="10443" y="18518"/>
                  </a:lnTo>
                  <a:lnTo>
                    <a:pt x="10823" y="18366"/>
                  </a:lnTo>
                  <a:lnTo>
                    <a:pt x="11221" y="18196"/>
                  </a:lnTo>
                  <a:lnTo>
                    <a:pt x="11656" y="17987"/>
                  </a:lnTo>
                  <a:lnTo>
                    <a:pt x="12073" y="17779"/>
                  </a:lnTo>
                  <a:lnTo>
                    <a:pt x="12490" y="17532"/>
                  </a:lnTo>
                  <a:lnTo>
                    <a:pt x="12888" y="17267"/>
                  </a:lnTo>
                  <a:lnTo>
                    <a:pt x="13040" y="17153"/>
                  </a:lnTo>
                  <a:lnTo>
                    <a:pt x="13135" y="17021"/>
                  </a:lnTo>
                  <a:lnTo>
                    <a:pt x="13192" y="16869"/>
                  </a:lnTo>
                  <a:lnTo>
                    <a:pt x="13211" y="16717"/>
                  </a:lnTo>
                  <a:lnTo>
                    <a:pt x="13211" y="16566"/>
                  </a:lnTo>
                  <a:lnTo>
                    <a:pt x="13211" y="16395"/>
                  </a:lnTo>
                  <a:lnTo>
                    <a:pt x="13173" y="15997"/>
                  </a:lnTo>
                  <a:lnTo>
                    <a:pt x="13154" y="14822"/>
                  </a:lnTo>
                  <a:lnTo>
                    <a:pt x="13116" y="13647"/>
                  </a:lnTo>
                  <a:lnTo>
                    <a:pt x="13059" y="12472"/>
                  </a:lnTo>
                  <a:lnTo>
                    <a:pt x="13002" y="11316"/>
                  </a:lnTo>
                  <a:lnTo>
                    <a:pt x="12926" y="10141"/>
                  </a:lnTo>
                  <a:lnTo>
                    <a:pt x="12832" y="8965"/>
                  </a:lnTo>
                  <a:lnTo>
                    <a:pt x="12737" y="7790"/>
                  </a:lnTo>
                  <a:lnTo>
                    <a:pt x="12623" y="6634"/>
                  </a:lnTo>
                  <a:lnTo>
                    <a:pt x="12604" y="6577"/>
                  </a:lnTo>
                  <a:lnTo>
                    <a:pt x="12585" y="6539"/>
                  </a:lnTo>
                  <a:lnTo>
                    <a:pt x="12566" y="6502"/>
                  </a:lnTo>
                  <a:lnTo>
                    <a:pt x="12528" y="6483"/>
                  </a:lnTo>
                  <a:lnTo>
                    <a:pt x="12718" y="5800"/>
                  </a:lnTo>
                  <a:lnTo>
                    <a:pt x="12945" y="5118"/>
                  </a:lnTo>
                  <a:lnTo>
                    <a:pt x="13419" y="3772"/>
                  </a:lnTo>
                  <a:lnTo>
                    <a:pt x="13457" y="3640"/>
                  </a:lnTo>
                  <a:lnTo>
                    <a:pt x="13533" y="3507"/>
                  </a:lnTo>
                  <a:lnTo>
                    <a:pt x="13684" y="3260"/>
                  </a:lnTo>
                  <a:lnTo>
                    <a:pt x="13836" y="3014"/>
                  </a:lnTo>
                  <a:lnTo>
                    <a:pt x="13893" y="2881"/>
                  </a:lnTo>
                  <a:lnTo>
                    <a:pt x="13950" y="2749"/>
                  </a:lnTo>
                  <a:lnTo>
                    <a:pt x="13969" y="2654"/>
                  </a:lnTo>
                  <a:lnTo>
                    <a:pt x="13969" y="2559"/>
                  </a:lnTo>
                  <a:lnTo>
                    <a:pt x="13931" y="2445"/>
                  </a:lnTo>
                  <a:lnTo>
                    <a:pt x="13912" y="2408"/>
                  </a:lnTo>
                  <a:lnTo>
                    <a:pt x="13874" y="2370"/>
                  </a:lnTo>
                  <a:lnTo>
                    <a:pt x="13741" y="2275"/>
                  </a:lnTo>
                  <a:lnTo>
                    <a:pt x="13533" y="2161"/>
                  </a:lnTo>
                  <a:lnTo>
                    <a:pt x="13305" y="2047"/>
                  </a:lnTo>
                  <a:lnTo>
                    <a:pt x="13192" y="2010"/>
                  </a:lnTo>
                  <a:lnTo>
                    <a:pt x="13097" y="1991"/>
                  </a:lnTo>
                  <a:lnTo>
                    <a:pt x="13078" y="1934"/>
                  </a:lnTo>
                  <a:lnTo>
                    <a:pt x="13040" y="1896"/>
                  </a:lnTo>
                  <a:lnTo>
                    <a:pt x="12832" y="1763"/>
                  </a:lnTo>
                  <a:lnTo>
                    <a:pt x="12623" y="1668"/>
                  </a:lnTo>
                  <a:lnTo>
                    <a:pt x="12377" y="1593"/>
                  </a:lnTo>
                  <a:lnTo>
                    <a:pt x="12149" y="1574"/>
                  </a:lnTo>
                  <a:lnTo>
                    <a:pt x="12036" y="1574"/>
                  </a:lnTo>
                  <a:lnTo>
                    <a:pt x="11979" y="1593"/>
                  </a:lnTo>
                  <a:lnTo>
                    <a:pt x="11941" y="1612"/>
                  </a:lnTo>
                  <a:lnTo>
                    <a:pt x="11903" y="1649"/>
                  </a:lnTo>
                  <a:lnTo>
                    <a:pt x="11884" y="1706"/>
                  </a:lnTo>
                  <a:lnTo>
                    <a:pt x="11770" y="1991"/>
                  </a:lnTo>
                  <a:lnTo>
                    <a:pt x="11694" y="2275"/>
                  </a:lnTo>
                  <a:lnTo>
                    <a:pt x="11581" y="1858"/>
                  </a:lnTo>
                  <a:lnTo>
                    <a:pt x="11505" y="1422"/>
                  </a:lnTo>
                  <a:lnTo>
                    <a:pt x="11467" y="1176"/>
                  </a:lnTo>
                  <a:lnTo>
                    <a:pt x="11467" y="910"/>
                  </a:lnTo>
                  <a:lnTo>
                    <a:pt x="11448" y="645"/>
                  </a:lnTo>
                  <a:lnTo>
                    <a:pt x="11410" y="512"/>
                  </a:lnTo>
                  <a:lnTo>
                    <a:pt x="11372" y="398"/>
                  </a:lnTo>
                  <a:lnTo>
                    <a:pt x="11315" y="304"/>
                  </a:lnTo>
                  <a:lnTo>
                    <a:pt x="11239" y="228"/>
                  </a:lnTo>
                  <a:lnTo>
                    <a:pt x="11126" y="152"/>
                  </a:lnTo>
                  <a:lnTo>
                    <a:pt x="11012" y="95"/>
                  </a:lnTo>
                  <a:lnTo>
                    <a:pt x="10898" y="57"/>
                  </a:lnTo>
                  <a:lnTo>
                    <a:pt x="10766" y="19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60100" y="3348113"/>
              <a:ext cx="349225" cy="478125"/>
            </a:xfrm>
            <a:custGeom>
              <a:avLst/>
              <a:gdLst/>
              <a:ahLst/>
              <a:cxnLst/>
              <a:rect l="l" t="t" r="r" b="b"/>
              <a:pathLst>
                <a:path w="13969" h="19125" fill="none" extrusionOk="0">
                  <a:moveTo>
                    <a:pt x="10500" y="0"/>
                  </a:moveTo>
                  <a:lnTo>
                    <a:pt x="10500" y="0"/>
                  </a:lnTo>
                  <a:lnTo>
                    <a:pt x="10349" y="19"/>
                  </a:lnTo>
                  <a:lnTo>
                    <a:pt x="10349" y="19"/>
                  </a:lnTo>
                  <a:lnTo>
                    <a:pt x="10197" y="38"/>
                  </a:lnTo>
                  <a:lnTo>
                    <a:pt x="10083" y="95"/>
                  </a:lnTo>
                  <a:lnTo>
                    <a:pt x="9970" y="171"/>
                  </a:lnTo>
                  <a:lnTo>
                    <a:pt x="9856" y="285"/>
                  </a:lnTo>
                  <a:lnTo>
                    <a:pt x="9856" y="285"/>
                  </a:lnTo>
                  <a:lnTo>
                    <a:pt x="9799" y="342"/>
                  </a:lnTo>
                  <a:lnTo>
                    <a:pt x="9723" y="380"/>
                  </a:lnTo>
                  <a:lnTo>
                    <a:pt x="9553" y="436"/>
                  </a:lnTo>
                  <a:lnTo>
                    <a:pt x="9401" y="493"/>
                  </a:lnTo>
                  <a:lnTo>
                    <a:pt x="9325" y="550"/>
                  </a:lnTo>
                  <a:lnTo>
                    <a:pt x="9268" y="607"/>
                  </a:lnTo>
                  <a:lnTo>
                    <a:pt x="9268" y="607"/>
                  </a:lnTo>
                  <a:lnTo>
                    <a:pt x="9174" y="759"/>
                  </a:lnTo>
                  <a:lnTo>
                    <a:pt x="9098" y="929"/>
                  </a:lnTo>
                  <a:lnTo>
                    <a:pt x="9079" y="1081"/>
                  </a:lnTo>
                  <a:lnTo>
                    <a:pt x="9079" y="1251"/>
                  </a:lnTo>
                  <a:lnTo>
                    <a:pt x="8794" y="1251"/>
                  </a:lnTo>
                  <a:lnTo>
                    <a:pt x="8794" y="1251"/>
                  </a:lnTo>
                  <a:lnTo>
                    <a:pt x="8738" y="1251"/>
                  </a:lnTo>
                  <a:lnTo>
                    <a:pt x="8700" y="1270"/>
                  </a:lnTo>
                  <a:lnTo>
                    <a:pt x="8700" y="1270"/>
                  </a:lnTo>
                  <a:lnTo>
                    <a:pt x="8586" y="910"/>
                  </a:lnTo>
                  <a:lnTo>
                    <a:pt x="8586" y="910"/>
                  </a:lnTo>
                  <a:lnTo>
                    <a:pt x="8624" y="853"/>
                  </a:lnTo>
                  <a:lnTo>
                    <a:pt x="8605" y="778"/>
                  </a:lnTo>
                  <a:lnTo>
                    <a:pt x="8586" y="721"/>
                  </a:lnTo>
                  <a:lnTo>
                    <a:pt x="8529" y="664"/>
                  </a:lnTo>
                  <a:lnTo>
                    <a:pt x="8529" y="664"/>
                  </a:lnTo>
                  <a:lnTo>
                    <a:pt x="7714" y="57"/>
                  </a:lnTo>
                  <a:lnTo>
                    <a:pt x="7714" y="57"/>
                  </a:lnTo>
                  <a:lnTo>
                    <a:pt x="7676" y="38"/>
                  </a:lnTo>
                  <a:lnTo>
                    <a:pt x="7638" y="38"/>
                  </a:lnTo>
                  <a:lnTo>
                    <a:pt x="7638" y="38"/>
                  </a:lnTo>
                  <a:lnTo>
                    <a:pt x="7581" y="38"/>
                  </a:lnTo>
                  <a:lnTo>
                    <a:pt x="7525" y="76"/>
                  </a:lnTo>
                  <a:lnTo>
                    <a:pt x="7525" y="76"/>
                  </a:lnTo>
                  <a:lnTo>
                    <a:pt x="6615" y="948"/>
                  </a:lnTo>
                  <a:lnTo>
                    <a:pt x="6615" y="948"/>
                  </a:lnTo>
                  <a:lnTo>
                    <a:pt x="6577" y="986"/>
                  </a:lnTo>
                  <a:lnTo>
                    <a:pt x="6558" y="1005"/>
                  </a:lnTo>
                  <a:lnTo>
                    <a:pt x="6558" y="1081"/>
                  </a:lnTo>
                  <a:lnTo>
                    <a:pt x="6558" y="1081"/>
                  </a:lnTo>
                  <a:lnTo>
                    <a:pt x="6539" y="1138"/>
                  </a:lnTo>
                  <a:lnTo>
                    <a:pt x="6539" y="1138"/>
                  </a:lnTo>
                  <a:lnTo>
                    <a:pt x="6520" y="1308"/>
                  </a:lnTo>
                  <a:lnTo>
                    <a:pt x="6539" y="1460"/>
                  </a:lnTo>
                  <a:lnTo>
                    <a:pt x="6558" y="1612"/>
                  </a:lnTo>
                  <a:lnTo>
                    <a:pt x="6615" y="1744"/>
                  </a:lnTo>
                  <a:lnTo>
                    <a:pt x="6615" y="1744"/>
                  </a:lnTo>
                  <a:lnTo>
                    <a:pt x="6539" y="1744"/>
                  </a:lnTo>
                  <a:lnTo>
                    <a:pt x="6539" y="1744"/>
                  </a:lnTo>
                  <a:lnTo>
                    <a:pt x="6368" y="1763"/>
                  </a:lnTo>
                  <a:lnTo>
                    <a:pt x="6179" y="1782"/>
                  </a:lnTo>
                  <a:lnTo>
                    <a:pt x="6179" y="1782"/>
                  </a:lnTo>
                  <a:lnTo>
                    <a:pt x="6122" y="1536"/>
                  </a:lnTo>
                  <a:lnTo>
                    <a:pt x="6122" y="1536"/>
                  </a:lnTo>
                  <a:lnTo>
                    <a:pt x="6103" y="1479"/>
                  </a:lnTo>
                  <a:lnTo>
                    <a:pt x="6065" y="1441"/>
                  </a:lnTo>
                  <a:lnTo>
                    <a:pt x="6027" y="1422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970" y="1403"/>
                  </a:lnTo>
                  <a:lnTo>
                    <a:pt x="5876" y="1422"/>
                  </a:lnTo>
                  <a:lnTo>
                    <a:pt x="5876" y="1422"/>
                  </a:lnTo>
                  <a:lnTo>
                    <a:pt x="5591" y="1384"/>
                  </a:lnTo>
                  <a:lnTo>
                    <a:pt x="5307" y="1346"/>
                  </a:lnTo>
                  <a:lnTo>
                    <a:pt x="5307" y="1346"/>
                  </a:lnTo>
                  <a:lnTo>
                    <a:pt x="5023" y="1289"/>
                  </a:lnTo>
                  <a:lnTo>
                    <a:pt x="4738" y="1270"/>
                  </a:lnTo>
                  <a:lnTo>
                    <a:pt x="4738" y="1270"/>
                  </a:lnTo>
                  <a:lnTo>
                    <a:pt x="4511" y="1289"/>
                  </a:lnTo>
                  <a:lnTo>
                    <a:pt x="4416" y="1327"/>
                  </a:lnTo>
                  <a:lnTo>
                    <a:pt x="4321" y="1365"/>
                  </a:lnTo>
                  <a:lnTo>
                    <a:pt x="4227" y="1422"/>
                  </a:lnTo>
                  <a:lnTo>
                    <a:pt x="4132" y="1498"/>
                  </a:lnTo>
                  <a:lnTo>
                    <a:pt x="4056" y="1593"/>
                  </a:lnTo>
                  <a:lnTo>
                    <a:pt x="3961" y="1706"/>
                  </a:lnTo>
                  <a:lnTo>
                    <a:pt x="3961" y="1706"/>
                  </a:lnTo>
                  <a:lnTo>
                    <a:pt x="3905" y="1820"/>
                  </a:lnTo>
                  <a:lnTo>
                    <a:pt x="3848" y="1934"/>
                  </a:lnTo>
                  <a:lnTo>
                    <a:pt x="3829" y="2047"/>
                  </a:lnTo>
                  <a:lnTo>
                    <a:pt x="3791" y="2180"/>
                  </a:lnTo>
                  <a:lnTo>
                    <a:pt x="3791" y="2294"/>
                  </a:lnTo>
                  <a:lnTo>
                    <a:pt x="3791" y="2408"/>
                  </a:lnTo>
                  <a:lnTo>
                    <a:pt x="3829" y="2654"/>
                  </a:lnTo>
                  <a:lnTo>
                    <a:pt x="3886" y="2900"/>
                  </a:lnTo>
                  <a:lnTo>
                    <a:pt x="3999" y="3128"/>
                  </a:lnTo>
                  <a:lnTo>
                    <a:pt x="4113" y="3355"/>
                  </a:lnTo>
                  <a:lnTo>
                    <a:pt x="4246" y="3564"/>
                  </a:lnTo>
                  <a:lnTo>
                    <a:pt x="4246" y="3564"/>
                  </a:lnTo>
                  <a:lnTo>
                    <a:pt x="3942" y="3507"/>
                  </a:lnTo>
                  <a:lnTo>
                    <a:pt x="3942" y="3507"/>
                  </a:lnTo>
                  <a:lnTo>
                    <a:pt x="3905" y="3488"/>
                  </a:lnTo>
                  <a:lnTo>
                    <a:pt x="3905" y="3488"/>
                  </a:lnTo>
                  <a:lnTo>
                    <a:pt x="3829" y="3507"/>
                  </a:lnTo>
                  <a:lnTo>
                    <a:pt x="3772" y="3564"/>
                  </a:lnTo>
                  <a:lnTo>
                    <a:pt x="3734" y="3621"/>
                  </a:lnTo>
                  <a:lnTo>
                    <a:pt x="3734" y="3677"/>
                  </a:lnTo>
                  <a:lnTo>
                    <a:pt x="3715" y="3677"/>
                  </a:lnTo>
                  <a:lnTo>
                    <a:pt x="3715" y="3677"/>
                  </a:lnTo>
                  <a:lnTo>
                    <a:pt x="3469" y="3677"/>
                  </a:lnTo>
                  <a:lnTo>
                    <a:pt x="3469" y="3677"/>
                  </a:lnTo>
                  <a:lnTo>
                    <a:pt x="3165" y="3696"/>
                  </a:lnTo>
                  <a:lnTo>
                    <a:pt x="2862" y="3734"/>
                  </a:lnTo>
                  <a:lnTo>
                    <a:pt x="2559" y="3810"/>
                  </a:lnTo>
                  <a:lnTo>
                    <a:pt x="2256" y="3905"/>
                  </a:lnTo>
                  <a:lnTo>
                    <a:pt x="2256" y="3905"/>
                  </a:lnTo>
                  <a:lnTo>
                    <a:pt x="2199" y="3943"/>
                  </a:lnTo>
                  <a:lnTo>
                    <a:pt x="2161" y="3981"/>
                  </a:lnTo>
                  <a:lnTo>
                    <a:pt x="2142" y="4019"/>
                  </a:lnTo>
                  <a:lnTo>
                    <a:pt x="2123" y="4075"/>
                  </a:lnTo>
                  <a:lnTo>
                    <a:pt x="2123" y="4075"/>
                  </a:lnTo>
                  <a:lnTo>
                    <a:pt x="2180" y="4492"/>
                  </a:lnTo>
                  <a:lnTo>
                    <a:pt x="2180" y="4492"/>
                  </a:lnTo>
                  <a:lnTo>
                    <a:pt x="2142" y="4455"/>
                  </a:lnTo>
                  <a:lnTo>
                    <a:pt x="2085" y="4455"/>
                  </a:lnTo>
                  <a:lnTo>
                    <a:pt x="2085" y="4455"/>
                  </a:lnTo>
                  <a:lnTo>
                    <a:pt x="2066" y="4455"/>
                  </a:lnTo>
                  <a:lnTo>
                    <a:pt x="2066" y="4455"/>
                  </a:lnTo>
                  <a:lnTo>
                    <a:pt x="1554" y="4492"/>
                  </a:lnTo>
                  <a:lnTo>
                    <a:pt x="1289" y="4530"/>
                  </a:lnTo>
                  <a:lnTo>
                    <a:pt x="1005" y="4568"/>
                  </a:lnTo>
                  <a:lnTo>
                    <a:pt x="739" y="4625"/>
                  </a:lnTo>
                  <a:lnTo>
                    <a:pt x="493" y="4720"/>
                  </a:lnTo>
                  <a:lnTo>
                    <a:pt x="246" y="4834"/>
                  </a:lnTo>
                  <a:lnTo>
                    <a:pt x="57" y="4966"/>
                  </a:lnTo>
                  <a:lnTo>
                    <a:pt x="57" y="4966"/>
                  </a:lnTo>
                  <a:lnTo>
                    <a:pt x="19" y="5004"/>
                  </a:lnTo>
                  <a:lnTo>
                    <a:pt x="0" y="5042"/>
                  </a:lnTo>
                  <a:lnTo>
                    <a:pt x="0" y="5118"/>
                  </a:lnTo>
                  <a:lnTo>
                    <a:pt x="0" y="5118"/>
                  </a:lnTo>
                  <a:lnTo>
                    <a:pt x="76" y="5345"/>
                  </a:lnTo>
                  <a:lnTo>
                    <a:pt x="152" y="5554"/>
                  </a:lnTo>
                  <a:lnTo>
                    <a:pt x="246" y="5762"/>
                  </a:lnTo>
                  <a:lnTo>
                    <a:pt x="360" y="5971"/>
                  </a:lnTo>
                  <a:lnTo>
                    <a:pt x="853" y="6767"/>
                  </a:lnTo>
                  <a:lnTo>
                    <a:pt x="853" y="6767"/>
                  </a:lnTo>
                  <a:lnTo>
                    <a:pt x="1043" y="7146"/>
                  </a:lnTo>
                  <a:lnTo>
                    <a:pt x="1346" y="7696"/>
                  </a:lnTo>
                  <a:lnTo>
                    <a:pt x="1516" y="7980"/>
                  </a:lnTo>
                  <a:lnTo>
                    <a:pt x="1706" y="8207"/>
                  </a:lnTo>
                  <a:lnTo>
                    <a:pt x="1782" y="8321"/>
                  </a:lnTo>
                  <a:lnTo>
                    <a:pt x="1876" y="8397"/>
                  </a:lnTo>
                  <a:lnTo>
                    <a:pt x="1952" y="8454"/>
                  </a:lnTo>
                  <a:lnTo>
                    <a:pt x="2047" y="8492"/>
                  </a:lnTo>
                  <a:lnTo>
                    <a:pt x="2047" y="8492"/>
                  </a:lnTo>
                  <a:lnTo>
                    <a:pt x="2009" y="8530"/>
                  </a:lnTo>
                  <a:lnTo>
                    <a:pt x="2009" y="8605"/>
                  </a:lnTo>
                  <a:lnTo>
                    <a:pt x="2009" y="8605"/>
                  </a:lnTo>
                  <a:lnTo>
                    <a:pt x="2009" y="8681"/>
                  </a:lnTo>
                  <a:lnTo>
                    <a:pt x="2028" y="8738"/>
                  </a:lnTo>
                  <a:lnTo>
                    <a:pt x="2066" y="8776"/>
                  </a:lnTo>
                  <a:lnTo>
                    <a:pt x="2123" y="8814"/>
                  </a:lnTo>
                  <a:lnTo>
                    <a:pt x="2123" y="8814"/>
                  </a:lnTo>
                  <a:lnTo>
                    <a:pt x="2142" y="8871"/>
                  </a:lnTo>
                  <a:lnTo>
                    <a:pt x="2161" y="8909"/>
                  </a:lnTo>
                  <a:lnTo>
                    <a:pt x="2218" y="8947"/>
                  </a:lnTo>
                  <a:lnTo>
                    <a:pt x="2275" y="8965"/>
                  </a:lnTo>
                  <a:lnTo>
                    <a:pt x="2275" y="8965"/>
                  </a:lnTo>
                  <a:lnTo>
                    <a:pt x="2293" y="8965"/>
                  </a:lnTo>
                  <a:lnTo>
                    <a:pt x="2293" y="8965"/>
                  </a:lnTo>
                  <a:lnTo>
                    <a:pt x="3848" y="8833"/>
                  </a:lnTo>
                  <a:lnTo>
                    <a:pt x="3848" y="8833"/>
                  </a:lnTo>
                  <a:lnTo>
                    <a:pt x="4378" y="8757"/>
                  </a:lnTo>
                  <a:lnTo>
                    <a:pt x="4738" y="8719"/>
                  </a:lnTo>
                  <a:lnTo>
                    <a:pt x="5099" y="8700"/>
                  </a:lnTo>
                  <a:lnTo>
                    <a:pt x="5099" y="8700"/>
                  </a:lnTo>
                  <a:lnTo>
                    <a:pt x="5326" y="8719"/>
                  </a:lnTo>
                  <a:lnTo>
                    <a:pt x="5535" y="8757"/>
                  </a:lnTo>
                  <a:lnTo>
                    <a:pt x="5610" y="8795"/>
                  </a:lnTo>
                  <a:lnTo>
                    <a:pt x="5686" y="8833"/>
                  </a:lnTo>
                  <a:lnTo>
                    <a:pt x="5743" y="8890"/>
                  </a:lnTo>
                  <a:lnTo>
                    <a:pt x="5781" y="8965"/>
                  </a:lnTo>
                  <a:lnTo>
                    <a:pt x="5781" y="8965"/>
                  </a:lnTo>
                  <a:lnTo>
                    <a:pt x="5933" y="9382"/>
                  </a:lnTo>
                  <a:lnTo>
                    <a:pt x="6046" y="9818"/>
                  </a:lnTo>
                  <a:lnTo>
                    <a:pt x="6141" y="10273"/>
                  </a:lnTo>
                  <a:lnTo>
                    <a:pt x="6217" y="10728"/>
                  </a:lnTo>
                  <a:lnTo>
                    <a:pt x="6293" y="11183"/>
                  </a:lnTo>
                  <a:lnTo>
                    <a:pt x="6331" y="11657"/>
                  </a:lnTo>
                  <a:lnTo>
                    <a:pt x="6425" y="12548"/>
                  </a:lnTo>
                  <a:lnTo>
                    <a:pt x="6425" y="12548"/>
                  </a:lnTo>
                  <a:lnTo>
                    <a:pt x="6520" y="13344"/>
                  </a:lnTo>
                  <a:lnTo>
                    <a:pt x="6634" y="14121"/>
                  </a:lnTo>
                  <a:lnTo>
                    <a:pt x="6766" y="14879"/>
                  </a:lnTo>
                  <a:lnTo>
                    <a:pt x="6918" y="15656"/>
                  </a:lnTo>
                  <a:lnTo>
                    <a:pt x="7070" y="16414"/>
                  </a:lnTo>
                  <a:lnTo>
                    <a:pt x="7240" y="17191"/>
                  </a:lnTo>
                  <a:lnTo>
                    <a:pt x="7619" y="18708"/>
                  </a:lnTo>
                  <a:lnTo>
                    <a:pt x="7619" y="18708"/>
                  </a:lnTo>
                  <a:lnTo>
                    <a:pt x="6350" y="18328"/>
                  </a:lnTo>
                  <a:lnTo>
                    <a:pt x="6350" y="18328"/>
                  </a:lnTo>
                  <a:lnTo>
                    <a:pt x="6103" y="18234"/>
                  </a:lnTo>
                  <a:lnTo>
                    <a:pt x="5914" y="18158"/>
                  </a:lnTo>
                  <a:lnTo>
                    <a:pt x="5743" y="18082"/>
                  </a:lnTo>
                  <a:lnTo>
                    <a:pt x="5610" y="17968"/>
                  </a:lnTo>
                  <a:lnTo>
                    <a:pt x="5497" y="17836"/>
                  </a:lnTo>
                  <a:lnTo>
                    <a:pt x="5383" y="17684"/>
                  </a:lnTo>
                  <a:lnTo>
                    <a:pt x="5288" y="17495"/>
                  </a:lnTo>
                  <a:lnTo>
                    <a:pt x="5193" y="17267"/>
                  </a:lnTo>
                  <a:lnTo>
                    <a:pt x="5193" y="17267"/>
                  </a:lnTo>
                  <a:lnTo>
                    <a:pt x="4663" y="15789"/>
                  </a:lnTo>
                  <a:lnTo>
                    <a:pt x="4094" y="14329"/>
                  </a:lnTo>
                  <a:lnTo>
                    <a:pt x="4094" y="14329"/>
                  </a:lnTo>
                  <a:lnTo>
                    <a:pt x="3506" y="12870"/>
                  </a:lnTo>
                  <a:lnTo>
                    <a:pt x="2881" y="11410"/>
                  </a:lnTo>
                  <a:lnTo>
                    <a:pt x="2256" y="9970"/>
                  </a:lnTo>
                  <a:lnTo>
                    <a:pt x="1611" y="8530"/>
                  </a:lnTo>
                  <a:lnTo>
                    <a:pt x="1611" y="8530"/>
                  </a:lnTo>
                  <a:lnTo>
                    <a:pt x="1573" y="8492"/>
                  </a:lnTo>
                  <a:lnTo>
                    <a:pt x="1554" y="8454"/>
                  </a:lnTo>
                  <a:lnTo>
                    <a:pt x="1478" y="8435"/>
                  </a:lnTo>
                  <a:lnTo>
                    <a:pt x="1478" y="8435"/>
                  </a:lnTo>
                  <a:lnTo>
                    <a:pt x="1403" y="8454"/>
                  </a:lnTo>
                  <a:lnTo>
                    <a:pt x="1346" y="8511"/>
                  </a:lnTo>
                  <a:lnTo>
                    <a:pt x="1327" y="8548"/>
                  </a:lnTo>
                  <a:lnTo>
                    <a:pt x="1308" y="8586"/>
                  </a:lnTo>
                  <a:lnTo>
                    <a:pt x="1308" y="8643"/>
                  </a:lnTo>
                  <a:lnTo>
                    <a:pt x="1327" y="8681"/>
                  </a:lnTo>
                  <a:lnTo>
                    <a:pt x="1327" y="8681"/>
                  </a:lnTo>
                  <a:lnTo>
                    <a:pt x="2047" y="10330"/>
                  </a:lnTo>
                  <a:lnTo>
                    <a:pt x="2767" y="11979"/>
                  </a:lnTo>
                  <a:lnTo>
                    <a:pt x="3450" y="13628"/>
                  </a:lnTo>
                  <a:lnTo>
                    <a:pt x="4113" y="15296"/>
                  </a:lnTo>
                  <a:lnTo>
                    <a:pt x="4113" y="15296"/>
                  </a:lnTo>
                  <a:lnTo>
                    <a:pt x="4663" y="16755"/>
                  </a:lnTo>
                  <a:lnTo>
                    <a:pt x="4663" y="16755"/>
                  </a:lnTo>
                  <a:lnTo>
                    <a:pt x="4795" y="17134"/>
                  </a:lnTo>
                  <a:lnTo>
                    <a:pt x="4909" y="17532"/>
                  </a:lnTo>
                  <a:lnTo>
                    <a:pt x="5042" y="17930"/>
                  </a:lnTo>
                  <a:lnTo>
                    <a:pt x="5136" y="18101"/>
                  </a:lnTo>
                  <a:lnTo>
                    <a:pt x="5212" y="18272"/>
                  </a:lnTo>
                  <a:lnTo>
                    <a:pt x="5212" y="18272"/>
                  </a:lnTo>
                  <a:lnTo>
                    <a:pt x="5269" y="18347"/>
                  </a:lnTo>
                  <a:lnTo>
                    <a:pt x="5345" y="18385"/>
                  </a:lnTo>
                  <a:lnTo>
                    <a:pt x="5440" y="18423"/>
                  </a:lnTo>
                  <a:lnTo>
                    <a:pt x="5553" y="18461"/>
                  </a:lnTo>
                  <a:lnTo>
                    <a:pt x="5762" y="18499"/>
                  </a:lnTo>
                  <a:lnTo>
                    <a:pt x="5933" y="18537"/>
                  </a:lnTo>
                  <a:lnTo>
                    <a:pt x="5933" y="18537"/>
                  </a:lnTo>
                  <a:lnTo>
                    <a:pt x="7809" y="19125"/>
                  </a:lnTo>
                  <a:lnTo>
                    <a:pt x="7809" y="19125"/>
                  </a:lnTo>
                  <a:lnTo>
                    <a:pt x="7866" y="19125"/>
                  </a:lnTo>
                  <a:lnTo>
                    <a:pt x="7866" y="19125"/>
                  </a:lnTo>
                  <a:lnTo>
                    <a:pt x="7904" y="19125"/>
                  </a:lnTo>
                  <a:lnTo>
                    <a:pt x="7942" y="19087"/>
                  </a:lnTo>
                  <a:lnTo>
                    <a:pt x="7979" y="19068"/>
                  </a:lnTo>
                  <a:lnTo>
                    <a:pt x="7998" y="19030"/>
                  </a:lnTo>
                  <a:lnTo>
                    <a:pt x="7998" y="19030"/>
                  </a:lnTo>
                  <a:lnTo>
                    <a:pt x="8415" y="18973"/>
                  </a:lnTo>
                  <a:lnTo>
                    <a:pt x="8832" y="18916"/>
                  </a:lnTo>
                  <a:lnTo>
                    <a:pt x="9230" y="18840"/>
                  </a:lnTo>
                  <a:lnTo>
                    <a:pt x="9647" y="18745"/>
                  </a:lnTo>
                  <a:lnTo>
                    <a:pt x="10045" y="18632"/>
                  </a:lnTo>
                  <a:lnTo>
                    <a:pt x="10443" y="18518"/>
                  </a:lnTo>
                  <a:lnTo>
                    <a:pt x="10823" y="18366"/>
                  </a:lnTo>
                  <a:lnTo>
                    <a:pt x="11221" y="18196"/>
                  </a:lnTo>
                  <a:lnTo>
                    <a:pt x="11221" y="18196"/>
                  </a:lnTo>
                  <a:lnTo>
                    <a:pt x="11656" y="17987"/>
                  </a:lnTo>
                  <a:lnTo>
                    <a:pt x="12073" y="17779"/>
                  </a:lnTo>
                  <a:lnTo>
                    <a:pt x="12490" y="17532"/>
                  </a:lnTo>
                  <a:lnTo>
                    <a:pt x="12888" y="17267"/>
                  </a:lnTo>
                  <a:lnTo>
                    <a:pt x="12888" y="17267"/>
                  </a:lnTo>
                  <a:lnTo>
                    <a:pt x="13040" y="17153"/>
                  </a:lnTo>
                  <a:lnTo>
                    <a:pt x="13135" y="17021"/>
                  </a:lnTo>
                  <a:lnTo>
                    <a:pt x="13192" y="16869"/>
                  </a:lnTo>
                  <a:lnTo>
                    <a:pt x="13211" y="16717"/>
                  </a:lnTo>
                  <a:lnTo>
                    <a:pt x="13211" y="16566"/>
                  </a:lnTo>
                  <a:lnTo>
                    <a:pt x="13211" y="16395"/>
                  </a:lnTo>
                  <a:lnTo>
                    <a:pt x="13173" y="15997"/>
                  </a:lnTo>
                  <a:lnTo>
                    <a:pt x="13173" y="15997"/>
                  </a:lnTo>
                  <a:lnTo>
                    <a:pt x="13154" y="14822"/>
                  </a:lnTo>
                  <a:lnTo>
                    <a:pt x="13116" y="13647"/>
                  </a:lnTo>
                  <a:lnTo>
                    <a:pt x="13059" y="12472"/>
                  </a:lnTo>
                  <a:lnTo>
                    <a:pt x="13002" y="11316"/>
                  </a:lnTo>
                  <a:lnTo>
                    <a:pt x="12926" y="10141"/>
                  </a:lnTo>
                  <a:lnTo>
                    <a:pt x="12832" y="8965"/>
                  </a:lnTo>
                  <a:lnTo>
                    <a:pt x="12737" y="7790"/>
                  </a:lnTo>
                  <a:lnTo>
                    <a:pt x="12623" y="6634"/>
                  </a:lnTo>
                  <a:lnTo>
                    <a:pt x="12623" y="6634"/>
                  </a:lnTo>
                  <a:lnTo>
                    <a:pt x="12604" y="6577"/>
                  </a:lnTo>
                  <a:lnTo>
                    <a:pt x="12585" y="6539"/>
                  </a:lnTo>
                  <a:lnTo>
                    <a:pt x="12566" y="6502"/>
                  </a:lnTo>
                  <a:lnTo>
                    <a:pt x="12528" y="6483"/>
                  </a:lnTo>
                  <a:lnTo>
                    <a:pt x="12528" y="6483"/>
                  </a:lnTo>
                  <a:lnTo>
                    <a:pt x="12718" y="5800"/>
                  </a:lnTo>
                  <a:lnTo>
                    <a:pt x="12945" y="5118"/>
                  </a:lnTo>
                  <a:lnTo>
                    <a:pt x="13419" y="3772"/>
                  </a:lnTo>
                  <a:lnTo>
                    <a:pt x="13419" y="3772"/>
                  </a:lnTo>
                  <a:lnTo>
                    <a:pt x="13457" y="3640"/>
                  </a:lnTo>
                  <a:lnTo>
                    <a:pt x="13533" y="3507"/>
                  </a:lnTo>
                  <a:lnTo>
                    <a:pt x="13684" y="3260"/>
                  </a:lnTo>
                  <a:lnTo>
                    <a:pt x="13836" y="3014"/>
                  </a:lnTo>
                  <a:lnTo>
                    <a:pt x="13893" y="2881"/>
                  </a:lnTo>
                  <a:lnTo>
                    <a:pt x="13950" y="2749"/>
                  </a:lnTo>
                  <a:lnTo>
                    <a:pt x="13950" y="2749"/>
                  </a:lnTo>
                  <a:lnTo>
                    <a:pt x="13969" y="2654"/>
                  </a:lnTo>
                  <a:lnTo>
                    <a:pt x="13969" y="2559"/>
                  </a:lnTo>
                  <a:lnTo>
                    <a:pt x="13931" y="2445"/>
                  </a:lnTo>
                  <a:lnTo>
                    <a:pt x="13912" y="2408"/>
                  </a:lnTo>
                  <a:lnTo>
                    <a:pt x="13874" y="2370"/>
                  </a:lnTo>
                  <a:lnTo>
                    <a:pt x="13874" y="2370"/>
                  </a:lnTo>
                  <a:lnTo>
                    <a:pt x="13741" y="2275"/>
                  </a:lnTo>
                  <a:lnTo>
                    <a:pt x="13533" y="2161"/>
                  </a:lnTo>
                  <a:lnTo>
                    <a:pt x="13305" y="2047"/>
                  </a:lnTo>
                  <a:lnTo>
                    <a:pt x="13192" y="2010"/>
                  </a:lnTo>
                  <a:lnTo>
                    <a:pt x="13097" y="1991"/>
                  </a:lnTo>
                  <a:lnTo>
                    <a:pt x="13097" y="1991"/>
                  </a:lnTo>
                  <a:lnTo>
                    <a:pt x="13078" y="1934"/>
                  </a:lnTo>
                  <a:lnTo>
                    <a:pt x="13040" y="1896"/>
                  </a:lnTo>
                  <a:lnTo>
                    <a:pt x="13040" y="1896"/>
                  </a:lnTo>
                  <a:lnTo>
                    <a:pt x="12832" y="1763"/>
                  </a:lnTo>
                  <a:lnTo>
                    <a:pt x="12623" y="1668"/>
                  </a:lnTo>
                  <a:lnTo>
                    <a:pt x="12377" y="1593"/>
                  </a:lnTo>
                  <a:lnTo>
                    <a:pt x="12149" y="1574"/>
                  </a:lnTo>
                  <a:lnTo>
                    <a:pt x="12149" y="1574"/>
                  </a:lnTo>
                  <a:lnTo>
                    <a:pt x="12036" y="1574"/>
                  </a:lnTo>
                  <a:lnTo>
                    <a:pt x="12036" y="1574"/>
                  </a:lnTo>
                  <a:lnTo>
                    <a:pt x="11979" y="1593"/>
                  </a:lnTo>
                  <a:lnTo>
                    <a:pt x="11941" y="1612"/>
                  </a:lnTo>
                  <a:lnTo>
                    <a:pt x="11903" y="1649"/>
                  </a:lnTo>
                  <a:lnTo>
                    <a:pt x="11884" y="1706"/>
                  </a:lnTo>
                  <a:lnTo>
                    <a:pt x="11884" y="1706"/>
                  </a:lnTo>
                  <a:lnTo>
                    <a:pt x="11770" y="1991"/>
                  </a:lnTo>
                  <a:lnTo>
                    <a:pt x="11694" y="2275"/>
                  </a:lnTo>
                  <a:lnTo>
                    <a:pt x="11694" y="2275"/>
                  </a:lnTo>
                  <a:lnTo>
                    <a:pt x="11581" y="1858"/>
                  </a:lnTo>
                  <a:lnTo>
                    <a:pt x="11505" y="1422"/>
                  </a:lnTo>
                  <a:lnTo>
                    <a:pt x="11505" y="1422"/>
                  </a:lnTo>
                  <a:lnTo>
                    <a:pt x="11467" y="1176"/>
                  </a:lnTo>
                  <a:lnTo>
                    <a:pt x="11467" y="910"/>
                  </a:lnTo>
                  <a:lnTo>
                    <a:pt x="11448" y="645"/>
                  </a:lnTo>
                  <a:lnTo>
                    <a:pt x="11410" y="512"/>
                  </a:lnTo>
                  <a:lnTo>
                    <a:pt x="11372" y="398"/>
                  </a:lnTo>
                  <a:lnTo>
                    <a:pt x="11372" y="398"/>
                  </a:lnTo>
                  <a:lnTo>
                    <a:pt x="11315" y="304"/>
                  </a:lnTo>
                  <a:lnTo>
                    <a:pt x="11239" y="228"/>
                  </a:lnTo>
                  <a:lnTo>
                    <a:pt x="11126" y="152"/>
                  </a:lnTo>
                  <a:lnTo>
                    <a:pt x="11012" y="95"/>
                  </a:lnTo>
                  <a:lnTo>
                    <a:pt x="10898" y="57"/>
                  </a:lnTo>
                  <a:lnTo>
                    <a:pt x="10766" y="19"/>
                  </a:lnTo>
                  <a:lnTo>
                    <a:pt x="10633" y="0"/>
                  </a:lnTo>
                  <a:lnTo>
                    <a:pt x="10500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4225982" y="322310"/>
            <a:ext cx="864242" cy="434382"/>
            <a:chOff x="-520650" y="4377063"/>
            <a:chExt cx="635425" cy="319375"/>
          </a:xfrm>
        </p:grpSpPr>
        <p:sp>
          <p:nvSpPr>
            <p:cNvPr id="75" name="Google Shape;75;p2"/>
            <p:cNvSpPr/>
            <p:nvPr/>
          </p:nvSpPr>
          <p:spPr>
            <a:xfrm>
              <a:off x="-520650" y="4412113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extrusionOk="0">
                  <a:moveTo>
                    <a:pt x="12851" y="1"/>
                  </a:move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520650" y="4412113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fill="none" extrusionOk="0">
                  <a:moveTo>
                    <a:pt x="12851" y="1"/>
                  </a:moveTo>
                  <a:lnTo>
                    <a:pt x="12851" y="1"/>
                  </a:ln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0538" y="11373"/>
                  </a:lnTo>
                  <a:lnTo>
                    <a:pt x="10538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2775" y="323"/>
                  </a:lnTo>
                  <a:lnTo>
                    <a:pt x="12775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457175" y="4377063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extrusionOk="0">
                  <a:moveTo>
                    <a:pt x="15524" y="1308"/>
                  </a:moveTo>
                  <a:lnTo>
                    <a:pt x="15618" y="1346"/>
                  </a:lnTo>
                  <a:lnTo>
                    <a:pt x="15808" y="1422"/>
                  </a:lnTo>
                  <a:lnTo>
                    <a:pt x="15979" y="1497"/>
                  </a:lnTo>
                  <a:lnTo>
                    <a:pt x="16073" y="1535"/>
                  </a:lnTo>
                  <a:lnTo>
                    <a:pt x="16206" y="1535"/>
                  </a:lnTo>
                  <a:lnTo>
                    <a:pt x="16396" y="1554"/>
                  </a:lnTo>
                  <a:lnTo>
                    <a:pt x="16604" y="1573"/>
                  </a:lnTo>
                  <a:lnTo>
                    <a:pt x="16794" y="1592"/>
                  </a:lnTo>
                  <a:lnTo>
                    <a:pt x="16964" y="1649"/>
                  </a:lnTo>
                  <a:lnTo>
                    <a:pt x="17154" y="1706"/>
                  </a:lnTo>
                  <a:lnTo>
                    <a:pt x="17343" y="1782"/>
                  </a:lnTo>
                  <a:lnTo>
                    <a:pt x="17514" y="1877"/>
                  </a:lnTo>
                  <a:lnTo>
                    <a:pt x="17684" y="1971"/>
                  </a:lnTo>
                  <a:lnTo>
                    <a:pt x="17609" y="2085"/>
                  </a:lnTo>
                  <a:lnTo>
                    <a:pt x="17305" y="2256"/>
                  </a:lnTo>
                  <a:lnTo>
                    <a:pt x="16964" y="2388"/>
                  </a:lnTo>
                  <a:lnTo>
                    <a:pt x="16623" y="2502"/>
                  </a:lnTo>
                  <a:lnTo>
                    <a:pt x="16263" y="2578"/>
                  </a:lnTo>
                  <a:lnTo>
                    <a:pt x="15884" y="2635"/>
                  </a:lnTo>
                  <a:lnTo>
                    <a:pt x="15524" y="2673"/>
                  </a:lnTo>
                  <a:lnTo>
                    <a:pt x="15164" y="2710"/>
                  </a:lnTo>
                  <a:lnTo>
                    <a:pt x="14822" y="2710"/>
                  </a:lnTo>
                  <a:lnTo>
                    <a:pt x="14709" y="2729"/>
                  </a:lnTo>
                  <a:lnTo>
                    <a:pt x="14424" y="2710"/>
                  </a:lnTo>
                  <a:lnTo>
                    <a:pt x="14140" y="2692"/>
                  </a:lnTo>
                  <a:lnTo>
                    <a:pt x="13856" y="2654"/>
                  </a:lnTo>
                  <a:lnTo>
                    <a:pt x="13590" y="2616"/>
                  </a:lnTo>
                  <a:lnTo>
                    <a:pt x="13306" y="2559"/>
                  </a:lnTo>
                  <a:lnTo>
                    <a:pt x="13041" y="2483"/>
                  </a:lnTo>
                  <a:lnTo>
                    <a:pt x="12510" y="2293"/>
                  </a:lnTo>
                  <a:lnTo>
                    <a:pt x="12567" y="2199"/>
                  </a:lnTo>
                  <a:lnTo>
                    <a:pt x="12624" y="2104"/>
                  </a:lnTo>
                  <a:lnTo>
                    <a:pt x="12700" y="2047"/>
                  </a:lnTo>
                  <a:lnTo>
                    <a:pt x="12775" y="1971"/>
                  </a:lnTo>
                  <a:lnTo>
                    <a:pt x="12870" y="1933"/>
                  </a:lnTo>
                  <a:lnTo>
                    <a:pt x="12965" y="1895"/>
                  </a:lnTo>
                  <a:lnTo>
                    <a:pt x="13155" y="1839"/>
                  </a:lnTo>
                  <a:lnTo>
                    <a:pt x="13363" y="1801"/>
                  </a:lnTo>
                  <a:lnTo>
                    <a:pt x="13590" y="1782"/>
                  </a:lnTo>
                  <a:lnTo>
                    <a:pt x="13799" y="1763"/>
                  </a:lnTo>
                  <a:lnTo>
                    <a:pt x="14007" y="1725"/>
                  </a:lnTo>
                  <a:lnTo>
                    <a:pt x="14178" y="1668"/>
                  </a:lnTo>
                  <a:lnTo>
                    <a:pt x="14349" y="1611"/>
                  </a:lnTo>
                  <a:lnTo>
                    <a:pt x="14690" y="1497"/>
                  </a:lnTo>
                  <a:lnTo>
                    <a:pt x="15050" y="1384"/>
                  </a:lnTo>
                  <a:lnTo>
                    <a:pt x="15220" y="1327"/>
                  </a:lnTo>
                  <a:lnTo>
                    <a:pt x="15391" y="1308"/>
                  </a:lnTo>
                  <a:close/>
                  <a:moveTo>
                    <a:pt x="17912" y="2331"/>
                  </a:moveTo>
                  <a:lnTo>
                    <a:pt x="17779" y="2881"/>
                  </a:lnTo>
                  <a:lnTo>
                    <a:pt x="17628" y="3412"/>
                  </a:lnTo>
                  <a:lnTo>
                    <a:pt x="17476" y="3942"/>
                  </a:lnTo>
                  <a:lnTo>
                    <a:pt x="17438" y="4227"/>
                  </a:lnTo>
                  <a:lnTo>
                    <a:pt x="17400" y="4511"/>
                  </a:lnTo>
                  <a:lnTo>
                    <a:pt x="17040" y="4625"/>
                  </a:lnTo>
                  <a:lnTo>
                    <a:pt x="16680" y="4776"/>
                  </a:lnTo>
                  <a:lnTo>
                    <a:pt x="15998" y="5080"/>
                  </a:lnTo>
                  <a:lnTo>
                    <a:pt x="14955" y="5572"/>
                  </a:lnTo>
                  <a:lnTo>
                    <a:pt x="14633" y="5288"/>
                  </a:lnTo>
                  <a:lnTo>
                    <a:pt x="14330" y="5061"/>
                  </a:lnTo>
                  <a:lnTo>
                    <a:pt x="14007" y="4814"/>
                  </a:lnTo>
                  <a:lnTo>
                    <a:pt x="13837" y="4720"/>
                  </a:lnTo>
                  <a:lnTo>
                    <a:pt x="13666" y="4625"/>
                  </a:lnTo>
                  <a:lnTo>
                    <a:pt x="13496" y="4549"/>
                  </a:lnTo>
                  <a:lnTo>
                    <a:pt x="13325" y="4473"/>
                  </a:lnTo>
                  <a:lnTo>
                    <a:pt x="13192" y="4454"/>
                  </a:lnTo>
                  <a:lnTo>
                    <a:pt x="13079" y="4473"/>
                  </a:lnTo>
                  <a:lnTo>
                    <a:pt x="12946" y="4492"/>
                  </a:lnTo>
                  <a:lnTo>
                    <a:pt x="12681" y="4587"/>
                  </a:lnTo>
                  <a:lnTo>
                    <a:pt x="12131" y="2938"/>
                  </a:lnTo>
                  <a:lnTo>
                    <a:pt x="12093" y="2748"/>
                  </a:lnTo>
                  <a:lnTo>
                    <a:pt x="12055" y="2521"/>
                  </a:lnTo>
                  <a:lnTo>
                    <a:pt x="12396" y="2635"/>
                  </a:lnTo>
                  <a:lnTo>
                    <a:pt x="12643" y="2710"/>
                  </a:lnTo>
                  <a:lnTo>
                    <a:pt x="12927" y="2805"/>
                  </a:lnTo>
                  <a:lnTo>
                    <a:pt x="13192" y="2862"/>
                  </a:lnTo>
                  <a:lnTo>
                    <a:pt x="13458" y="2919"/>
                  </a:lnTo>
                  <a:lnTo>
                    <a:pt x="13742" y="2976"/>
                  </a:lnTo>
                  <a:lnTo>
                    <a:pt x="14311" y="3033"/>
                  </a:lnTo>
                  <a:lnTo>
                    <a:pt x="14860" y="3052"/>
                  </a:lnTo>
                  <a:lnTo>
                    <a:pt x="15107" y="3052"/>
                  </a:lnTo>
                  <a:lnTo>
                    <a:pt x="15372" y="3033"/>
                  </a:lnTo>
                  <a:lnTo>
                    <a:pt x="15694" y="3014"/>
                  </a:lnTo>
                  <a:lnTo>
                    <a:pt x="16073" y="2957"/>
                  </a:lnTo>
                  <a:lnTo>
                    <a:pt x="16471" y="2881"/>
                  </a:lnTo>
                  <a:lnTo>
                    <a:pt x="16869" y="2805"/>
                  </a:lnTo>
                  <a:lnTo>
                    <a:pt x="17248" y="2673"/>
                  </a:lnTo>
                  <a:lnTo>
                    <a:pt x="17419" y="2597"/>
                  </a:lnTo>
                  <a:lnTo>
                    <a:pt x="17609" y="2521"/>
                  </a:lnTo>
                  <a:lnTo>
                    <a:pt x="17760" y="2426"/>
                  </a:lnTo>
                  <a:lnTo>
                    <a:pt x="17912" y="2331"/>
                  </a:lnTo>
                  <a:close/>
                  <a:moveTo>
                    <a:pt x="19314" y="5137"/>
                  </a:moveTo>
                  <a:lnTo>
                    <a:pt x="19333" y="5250"/>
                  </a:lnTo>
                  <a:lnTo>
                    <a:pt x="19333" y="5383"/>
                  </a:lnTo>
                  <a:lnTo>
                    <a:pt x="19314" y="5516"/>
                  </a:lnTo>
                  <a:lnTo>
                    <a:pt x="19276" y="5648"/>
                  </a:lnTo>
                  <a:lnTo>
                    <a:pt x="19258" y="5705"/>
                  </a:lnTo>
                  <a:lnTo>
                    <a:pt x="19276" y="5743"/>
                  </a:lnTo>
                  <a:lnTo>
                    <a:pt x="19295" y="5781"/>
                  </a:lnTo>
                  <a:lnTo>
                    <a:pt x="19333" y="5819"/>
                  </a:lnTo>
                  <a:lnTo>
                    <a:pt x="19030" y="5819"/>
                  </a:lnTo>
                  <a:lnTo>
                    <a:pt x="18120" y="5838"/>
                  </a:lnTo>
                  <a:lnTo>
                    <a:pt x="17665" y="5857"/>
                  </a:lnTo>
                  <a:lnTo>
                    <a:pt x="17192" y="5895"/>
                  </a:lnTo>
                  <a:lnTo>
                    <a:pt x="17192" y="5895"/>
                  </a:lnTo>
                  <a:lnTo>
                    <a:pt x="17722" y="5686"/>
                  </a:lnTo>
                  <a:lnTo>
                    <a:pt x="18253" y="5497"/>
                  </a:lnTo>
                  <a:lnTo>
                    <a:pt x="18784" y="5307"/>
                  </a:lnTo>
                  <a:lnTo>
                    <a:pt x="19314" y="5137"/>
                  </a:lnTo>
                  <a:close/>
                  <a:moveTo>
                    <a:pt x="18878" y="4625"/>
                  </a:moveTo>
                  <a:lnTo>
                    <a:pt x="19030" y="4663"/>
                  </a:lnTo>
                  <a:lnTo>
                    <a:pt x="19144" y="4720"/>
                  </a:lnTo>
                  <a:lnTo>
                    <a:pt x="19239" y="4795"/>
                  </a:lnTo>
                  <a:lnTo>
                    <a:pt x="18310" y="5118"/>
                  </a:lnTo>
                  <a:lnTo>
                    <a:pt x="17400" y="5459"/>
                  </a:lnTo>
                  <a:lnTo>
                    <a:pt x="16490" y="5819"/>
                  </a:lnTo>
                  <a:lnTo>
                    <a:pt x="15618" y="6236"/>
                  </a:lnTo>
                  <a:lnTo>
                    <a:pt x="15429" y="6027"/>
                  </a:lnTo>
                  <a:lnTo>
                    <a:pt x="15220" y="5800"/>
                  </a:lnTo>
                  <a:lnTo>
                    <a:pt x="15637" y="5610"/>
                  </a:lnTo>
                  <a:lnTo>
                    <a:pt x="16206" y="5364"/>
                  </a:lnTo>
                  <a:lnTo>
                    <a:pt x="16850" y="5099"/>
                  </a:lnTo>
                  <a:lnTo>
                    <a:pt x="17192" y="4966"/>
                  </a:lnTo>
                  <a:lnTo>
                    <a:pt x="17533" y="4852"/>
                  </a:lnTo>
                  <a:lnTo>
                    <a:pt x="17609" y="4852"/>
                  </a:lnTo>
                  <a:lnTo>
                    <a:pt x="17646" y="4814"/>
                  </a:lnTo>
                  <a:lnTo>
                    <a:pt x="17950" y="4738"/>
                  </a:lnTo>
                  <a:lnTo>
                    <a:pt x="18215" y="4682"/>
                  </a:lnTo>
                  <a:lnTo>
                    <a:pt x="18480" y="4625"/>
                  </a:lnTo>
                  <a:close/>
                  <a:moveTo>
                    <a:pt x="10368" y="3923"/>
                  </a:moveTo>
                  <a:lnTo>
                    <a:pt x="10539" y="3980"/>
                  </a:lnTo>
                  <a:lnTo>
                    <a:pt x="10691" y="4056"/>
                  </a:lnTo>
                  <a:lnTo>
                    <a:pt x="10804" y="4132"/>
                  </a:lnTo>
                  <a:lnTo>
                    <a:pt x="10880" y="4208"/>
                  </a:lnTo>
                  <a:lnTo>
                    <a:pt x="10918" y="4284"/>
                  </a:lnTo>
                  <a:lnTo>
                    <a:pt x="10918" y="4340"/>
                  </a:lnTo>
                  <a:lnTo>
                    <a:pt x="10899" y="4397"/>
                  </a:lnTo>
                  <a:lnTo>
                    <a:pt x="10842" y="4454"/>
                  </a:lnTo>
                  <a:lnTo>
                    <a:pt x="10766" y="4511"/>
                  </a:lnTo>
                  <a:lnTo>
                    <a:pt x="10577" y="4606"/>
                  </a:lnTo>
                  <a:lnTo>
                    <a:pt x="10349" y="4682"/>
                  </a:lnTo>
                  <a:lnTo>
                    <a:pt x="9932" y="4795"/>
                  </a:lnTo>
                  <a:lnTo>
                    <a:pt x="9080" y="5004"/>
                  </a:lnTo>
                  <a:lnTo>
                    <a:pt x="8227" y="5174"/>
                  </a:lnTo>
                  <a:lnTo>
                    <a:pt x="6502" y="5497"/>
                  </a:lnTo>
                  <a:lnTo>
                    <a:pt x="6142" y="5591"/>
                  </a:lnTo>
                  <a:lnTo>
                    <a:pt x="5820" y="5686"/>
                  </a:lnTo>
                  <a:lnTo>
                    <a:pt x="5497" y="5819"/>
                  </a:lnTo>
                  <a:lnTo>
                    <a:pt x="5175" y="5970"/>
                  </a:lnTo>
                  <a:lnTo>
                    <a:pt x="4872" y="6160"/>
                  </a:lnTo>
                  <a:lnTo>
                    <a:pt x="4644" y="6293"/>
                  </a:lnTo>
                  <a:lnTo>
                    <a:pt x="4550" y="6331"/>
                  </a:lnTo>
                  <a:lnTo>
                    <a:pt x="4436" y="6350"/>
                  </a:lnTo>
                  <a:lnTo>
                    <a:pt x="4417" y="6331"/>
                  </a:lnTo>
                  <a:lnTo>
                    <a:pt x="4360" y="6331"/>
                  </a:lnTo>
                  <a:lnTo>
                    <a:pt x="4303" y="6293"/>
                  </a:lnTo>
                  <a:lnTo>
                    <a:pt x="4284" y="6255"/>
                  </a:lnTo>
                  <a:lnTo>
                    <a:pt x="4246" y="6198"/>
                  </a:lnTo>
                  <a:lnTo>
                    <a:pt x="4190" y="6065"/>
                  </a:lnTo>
                  <a:lnTo>
                    <a:pt x="4133" y="5933"/>
                  </a:lnTo>
                  <a:lnTo>
                    <a:pt x="3962" y="5686"/>
                  </a:lnTo>
                  <a:lnTo>
                    <a:pt x="3943" y="5648"/>
                  </a:lnTo>
                  <a:lnTo>
                    <a:pt x="3905" y="5629"/>
                  </a:lnTo>
                  <a:lnTo>
                    <a:pt x="3829" y="5610"/>
                  </a:lnTo>
                  <a:lnTo>
                    <a:pt x="3810" y="5610"/>
                  </a:lnTo>
                  <a:lnTo>
                    <a:pt x="4133" y="5421"/>
                  </a:lnTo>
                  <a:lnTo>
                    <a:pt x="4474" y="5231"/>
                  </a:lnTo>
                  <a:lnTo>
                    <a:pt x="4474" y="5307"/>
                  </a:lnTo>
                  <a:lnTo>
                    <a:pt x="4493" y="5364"/>
                  </a:lnTo>
                  <a:lnTo>
                    <a:pt x="4550" y="5421"/>
                  </a:lnTo>
                  <a:lnTo>
                    <a:pt x="4625" y="5440"/>
                  </a:lnTo>
                  <a:lnTo>
                    <a:pt x="4663" y="5421"/>
                  </a:lnTo>
                  <a:lnTo>
                    <a:pt x="5592" y="5212"/>
                  </a:lnTo>
                  <a:lnTo>
                    <a:pt x="6502" y="4985"/>
                  </a:lnTo>
                  <a:lnTo>
                    <a:pt x="7412" y="4738"/>
                  </a:lnTo>
                  <a:lnTo>
                    <a:pt x="8321" y="4473"/>
                  </a:lnTo>
                  <a:lnTo>
                    <a:pt x="8719" y="4322"/>
                  </a:lnTo>
                  <a:lnTo>
                    <a:pt x="9212" y="4132"/>
                  </a:lnTo>
                  <a:lnTo>
                    <a:pt x="9459" y="4056"/>
                  </a:lnTo>
                  <a:lnTo>
                    <a:pt x="9705" y="3980"/>
                  </a:lnTo>
                  <a:lnTo>
                    <a:pt x="9951" y="3923"/>
                  </a:lnTo>
                  <a:close/>
                  <a:moveTo>
                    <a:pt x="19921" y="6141"/>
                  </a:moveTo>
                  <a:lnTo>
                    <a:pt x="19921" y="6842"/>
                  </a:lnTo>
                  <a:lnTo>
                    <a:pt x="19352" y="6842"/>
                  </a:lnTo>
                  <a:lnTo>
                    <a:pt x="18954" y="6899"/>
                  </a:lnTo>
                  <a:lnTo>
                    <a:pt x="18556" y="6956"/>
                  </a:lnTo>
                  <a:lnTo>
                    <a:pt x="18158" y="7032"/>
                  </a:lnTo>
                  <a:lnTo>
                    <a:pt x="17362" y="7184"/>
                  </a:lnTo>
                  <a:lnTo>
                    <a:pt x="16964" y="7240"/>
                  </a:lnTo>
                  <a:lnTo>
                    <a:pt x="16566" y="7297"/>
                  </a:lnTo>
                  <a:lnTo>
                    <a:pt x="16509" y="7297"/>
                  </a:lnTo>
                  <a:lnTo>
                    <a:pt x="16471" y="7316"/>
                  </a:lnTo>
                  <a:lnTo>
                    <a:pt x="16433" y="7392"/>
                  </a:lnTo>
                  <a:lnTo>
                    <a:pt x="16130" y="6937"/>
                  </a:lnTo>
                  <a:lnTo>
                    <a:pt x="15827" y="6501"/>
                  </a:lnTo>
                  <a:lnTo>
                    <a:pt x="16035" y="6406"/>
                  </a:lnTo>
                  <a:lnTo>
                    <a:pt x="16111" y="6406"/>
                  </a:lnTo>
                  <a:lnTo>
                    <a:pt x="16452" y="6331"/>
                  </a:lnTo>
                  <a:lnTo>
                    <a:pt x="16813" y="6274"/>
                  </a:lnTo>
                  <a:lnTo>
                    <a:pt x="17154" y="6217"/>
                  </a:lnTo>
                  <a:lnTo>
                    <a:pt x="17514" y="6198"/>
                  </a:lnTo>
                  <a:lnTo>
                    <a:pt x="18253" y="6160"/>
                  </a:lnTo>
                  <a:lnTo>
                    <a:pt x="18973" y="6141"/>
                  </a:lnTo>
                  <a:close/>
                  <a:moveTo>
                    <a:pt x="11259" y="5099"/>
                  </a:moveTo>
                  <a:lnTo>
                    <a:pt x="11430" y="5231"/>
                  </a:lnTo>
                  <a:lnTo>
                    <a:pt x="11619" y="5345"/>
                  </a:lnTo>
                  <a:lnTo>
                    <a:pt x="11828" y="5440"/>
                  </a:lnTo>
                  <a:lnTo>
                    <a:pt x="12055" y="5516"/>
                  </a:lnTo>
                  <a:lnTo>
                    <a:pt x="12510" y="5648"/>
                  </a:lnTo>
                  <a:lnTo>
                    <a:pt x="12719" y="5724"/>
                  </a:lnTo>
                  <a:lnTo>
                    <a:pt x="12908" y="5800"/>
                  </a:lnTo>
                  <a:lnTo>
                    <a:pt x="13211" y="5952"/>
                  </a:lnTo>
                  <a:lnTo>
                    <a:pt x="13496" y="6103"/>
                  </a:lnTo>
                  <a:lnTo>
                    <a:pt x="13780" y="6274"/>
                  </a:lnTo>
                  <a:lnTo>
                    <a:pt x="14045" y="6463"/>
                  </a:lnTo>
                  <a:lnTo>
                    <a:pt x="14311" y="6672"/>
                  </a:lnTo>
                  <a:lnTo>
                    <a:pt x="14557" y="6880"/>
                  </a:lnTo>
                  <a:lnTo>
                    <a:pt x="14785" y="7127"/>
                  </a:lnTo>
                  <a:lnTo>
                    <a:pt x="15012" y="7354"/>
                  </a:lnTo>
                  <a:lnTo>
                    <a:pt x="14709" y="7411"/>
                  </a:lnTo>
                  <a:lnTo>
                    <a:pt x="14405" y="7468"/>
                  </a:lnTo>
                  <a:lnTo>
                    <a:pt x="14121" y="7563"/>
                  </a:lnTo>
                  <a:lnTo>
                    <a:pt x="13837" y="7657"/>
                  </a:lnTo>
                  <a:lnTo>
                    <a:pt x="13799" y="7695"/>
                  </a:lnTo>
                  <a:lnTo>
                    <a:pt x="13761" y="7714"/>
                  </a:lnTo>
                  <a:lnTo>
                    <a:pt x="13534" y="7506"/>
                  </a:lnTo>
                  <a:lnTo>
                    <a:pt x="13249" y="7316"/>
                  </a:lnTo>
                  <a:lnTo>
                    <a:pt x="12965" y="7146"/>
                  </a:lnTo>
                  <a:lnTo>
                    <a:pt x="12662" y="6994"/>
                  </a:lnTo>
                  <a:lnTo>
                    <a:pt x="12358" y="6861"/>
                  </a:lnTo>
                  <a:lnTo>
                    <a:pt x="12036" y="6748"/>
                  </a:lnTo>
                  <a:lnTo>
                    <a:pt x="11430" y="6539"/>
                  </a:lnTo>
                  <a:lnTo>
                    <a:pt x="11127" y="6463"/>
                  </a:lnTo>
                  <a:lnTo>
                    <a:pt x="10823" y="6368"/>
                  </a:lnTo>
                  <a:lnTo>
                    <a:pt x="10501" y="6312"/>
                  </a:lnTo>
                  <a:lnTo>
                    <a:pt x="10198" y="6255"/>
                  </a:lnTo>
                  <a:lnTo>
                    <a:pt x="9876" y="6217"/>
                  </a:lnTo>
                  <a:lnTo>
                    <a:pt x="9553" y="6179"/>
                  </a:lnTo>
                  <a:lnTo>
                    <a:pt x="9250" y="6179"/>
                  </a:lnTo>
                  <a:lnTo>
                    <a:pt x="8928" y="6160"/>
                  </a:lnTo>
                  <a:lnTo>
                    <a:pt x="8833" y="6160"/>
                  </a:lnTo>
                  <a:lnTo>
                    <a:pt x="9023" y="6122"/>
                  </a:lnTo>
                  <a:lnTo>
                    <a:pt x="9686" y="6027"/>
                  </a:lnTo>
                  <a:lnTo>
                    <a:pt x="10027" y="5970"/>
                  </a:lnTo>
                  <a:lnTo>
                    <a:pt x="10330" y="5895"/>
                  </a:lnTo>
                  <a:lnTo>
                    <a:pt x="10482" y="5838"/>
                  </a:lnTo>
                  <a:lnTo>
                    <a:pt x="10634" y="5781"/>
                  </a:lnTo>
                  <a:lnTo>
                    <a:pt x="10766" y="5705"/>
                  </a:lnTo>
                  <a:lnTo>
                    <a:pt x="10880" y="5610"/>
                  </a:lnTo>
                  <a:lnTo>
                    <a:pt x="10994" y="5516"/>
                  </a:lnTo>
                  <a:lnTo>
                    <a:pt x="11108" y="5402"/>
                  </a:lnTo>
                  <a:lnTo>
                    <a:pt x="11183" y="5250"/>
                  </a:lnTo>
                  <a:lnTo>
                    <a:pt x="11259" y="5099"/>
                  </a:lnTo>
                  <a:close/>
                  <a:moveTo>
                    <a:pt x="5289" y="3905"/>
                  </a:moveTo>
                  <a:lnTo>
                    <a:pt x="5346" y="3942"/>
                  </a:lnTo>
                  <a:lnTo>
                    <a:pt x="5403" y="3961"/>
                  </a:lnTo>
                  <a:lnTo>
                    <a:pt x="5440" y="4018"/>
                  </a:lnTo>
                  <a:lnTo>
                    <a:pt x="5516" y="4132"/>
                  </a:lnTo>
                  <a:lnTo>
                    <a:pt x="5554" y="4284"/>
                  </a:lnTo>
                  <a:lnTo>
                    <a:pt x="5592" y="4454"/>
                  </a:lnTo>
                  <a:lnTo>
                    <a:pt x="5611" y="4606"/>
                  </a:lnTo>
                  <a:lnTo>
                    <a:pt x="5630" y="4871"/>
                  </a:lnTo>
                  <a:lnTo>
                    <a:pt x="4815" y="5061"/>
                  </a:lnTo>
                  <a:lnTo>
                    <a:pt x="4967" y="4985"/>
                  </a:lnTo>
                  <a:lnTo>
                    <a:pt x="5024" y="4947"/>
                  </a:lnTo>
                  <a:lnTo>
                    <a:pt x="5042" y="4890"/>
                  </a:lnTo>
                  <a:lnTo>
                    <a:pt x="5061" y="4852"/>
                  </a:lnTo>
                  <a:lnTo>
                    <a:pt x="5042" y="4795"/>
                  </a:lnTo>
                  <a:lnTo>
                    <a:pt x="5024" y="4757"/>
                  </a:lnTo>
                  <a:lnTo>
                    <a:pt x="4986" y="4720"/>
                  </a:lnTo>
                  <a:lnTo>
                    <a:pt x="4929" y="4682"/>
                  </a:lnTo>
                  <a:lnTo>
                    <a:pt x="4872" y="4682"/>
                  </a:lnTo>
                  <a:lnTo>
                    <a:pt x="4796" y="4701"/>
                  </a:lnTo>
                  <a:lnTo>
                    <a:pt x="4474" y="4852"/>
                  </a:lnTo>
                  <a:lnTo>
                    <a:pt x="4171" y="5023"/>
                  </a:lnTo>
                  <a:lnTo>
                    <a:pt x="3848" y="5193"/>
                  </a:lnTo>
                  <a:lnTo>
                    <a:pt x="3545" y="5383"/>
                  </a:lnTo>
                  <a:lnTo>
                    <a:pt x="3261" y="5591"/>
                  </a:lnTo>
                  <a:lnTo>
                    <a:pt x="2977" y="5800"/>
                  </a:lnTo>
                  <a:lnTo>
                    <a:pt x="2692" y="6027"/>
                  </a:lnTo>
                  <a:lnTo>
                    <a:pt x="2427" y="6255"/>
                  </a:lnTo>
                  <a:lnTo>
                    <a:pt x="2180" y="6482"/>
                  </a:lnTo>
                  <a:lnTo>
                    <a:pt x="1953" y="6729"/>
                  </a:lnTo>
                  <a:lnTo>
                    <a:pt x="1745" y="6975"/>
                  </a:lnTo>
                  <a:lnTo>
                    <a:pt x="1536" y="7240"/>
                  </a:lnTo>
                  <a:lnTo>
                    <a:pt x="1441" y="7373"/>
                  </a:lnTo>
                  <a:lnTo>
                    <a:pt x="1347" y="7525"/>
                  </a:lnTo>
                  <a:lnTo>
                    <a:pt x="1271" y="7600"/>
                  </a:lnTo>
                  <a:lnTo>
                    <a:pt x="1214" y="7657"/>
                  </a:lnTo>
                  <a:lnTo>
                    <a:pt x="1138" y="7714"/>
                  </a:lnTo>
                  <a:lnTo>
                    <a:pt x="1062" y="7733"/>
                  </a:lnTo>
                  <a:lnTo>
                    <a:pt x="1005" y="7714"/>
                  </a:lnTo>
                  <a:lnTo>
                    <a:pt x="361" y="7563"/>
                  </a:lnTo>
                  <a:lnTo>
                    <a:pt x="437" y="7373"/>
                  </a:lnTo>
                  <a:lnTo>
                    <a:pt x="532" y="7184"/>
                  </a:lnTo>
                  <a:lnTo>
                    <a:pt x="626" y="7013"/>
                  </a:lnTo>
                  <a:lnTo>
                    <a:pt x="759" y="6842"/>
                  </a:lnTo>
                  <a:lnTo>
                    <a:pt x="911" y="6672"/>
                  </a:lnTo>
                  <a:lnTo>
                    <a:pt x="1062" y="6520"/>
                  </a:lnTo>
                  <a:lnTo>
                    <a:pt x="1384" y="6236"/>
                  </a:lnTo>
                  <a:lnTo>
                    <a:pt x="1745" y="5970"/>
                  </a:lnTo>
                  <a:lnTo>
                    <a:pt x="2124" y="5705"/>
                  </a:lnTo>
                  <a:lnTo>
                    <a:pt x="2806" y="5250"/>
                  </a:lnTo>
                  <a:lnTo>
                    <a:pt x="3412" y="4833"/>
                  </a:lnTo>
                  <a:lnTo>
                    <a:pt x="4057" y="4435"/>
                  </a:lnTo>
                  <a:lnTo>
                    <a:pt x="4284" y="4284"/>
                  </a:lnTo>
                  <a:lnTo>
                    <a:pt x="4531" y="4170"/>
                  </a:lnTo>
                  <a:lnTo>
                    <a:pt x="4777" y="4056"/>
                  </a:lnTo>
                  <a:lnTo>
                    <a:pt x="5024" y="3942"/>
                  </a:lnTo>
                  <a:lnTo>
                    <a:pt x="5118" y="3905"/>
                  </a:lnTo>
                  <a:close/>
                  <a:moveTo>
                    <a:pt x="7033" y="6937"/>
                  </a:moveTo>
                  <a:lnTo>
                    <a:pt x="7829" y="7070"/>
                  </a:lnTo>
                  <a:lnTo>
                    <a:pt x="8606" y="7240"/>
                  </a:lnTo>
                  <a:lnTo>
                    <a:pt x="9383" y="7430"/>
                  </a:lnTo>
                  <a:lnTo>
                    <a:pt x="10141" y="7657"/>
                  </a:lnTo>
                  <a:lnTo>
                    <a:pt x="9932" y="7733"/>
                  </a:lnTo>
                  <a:lnTo>
                    <a:pt x="9743" y="7809"/>
                  </a:lnTo>
                  <a:lnTo>
                    <a:pt x="9610" y="7847"/>
                  </a:lnTo>
                  <a:lnTo>
                    <a:pt x="9553" y="7809"/>
                  </a:lnTo>
                  <a:lnTo>
                    <a:pt x="9440" y="7809"/>
                  </a:lnTo>
                  <a:lnTo>
                    <a:pt x="9402" y="7828"/>
                  </a:lnTo>
                  <a:lnTo>
                    <a:pt x="9345" y="7771"/>
                  </a:lnTo>
                  <a:lnTo>
                    <a:pt x="9307" y="7733"/>
                  </a:lnTo>
                  <a:lnTo>
                    <a:pt x="9250" y="7733"/>
                  </a:lnTo>
                  <a:lnTo>
                    <a:pt x="9174" y="7752"/>
                  </a:lnTo>
                  <a:lnTo>
                    <a:pt x="9136" y="7714"/>
                  </a:lnTo>
                  <a:lnTo>
                    <a:pt x="9080" y="7714"/>
                  </a:lnTo>
                  <a:lnTo>
                    <a:pt x="8795" y="7676"/>
                  </a:lnTo>
                  <a:lnTo>
                    <a:pt x="8549" y="7676"/>
                  </a:lnTo>
                  <a:lnTo>
                    <a:pt x="8302" y="7695"/>
                  </a:lnTo>
                  <a:lnTo>
                    <a:pt x="8246" y="7657"/>
                  </a:lnTo>
                  <a:lnTo>
                    <a:pt x="8170" y="7657"/>
                  </a:lnTo>
                  <a:lnTo>
                    <a:pt x="7393" y="7790"/>
                  </a:lnTo>
                  <a:lnTo>
                    <a:pt x="6635" y="7942"/>
                  </a:lnTo>
                  <a:lnTo>
                    <a:pt x="6616" y="7923"/>
                  </a:lnTo>
                  <a:lnTo>
                    <a:pt x="6521" y="7885"/>
                  </a:lnTo>
                  <a:lnTo>
                    <a:pt x="5933" y="7885"/>
                  </a:lnTo>
                  <a:lnTo>
                    <a:pt x="6976" y="6994"/>
                  </a:lnTo>
                  <a:lnTo>
                    <a:pt x="7033" y="6937"/>
                  </a:lnTo>
                  <a:close/>
                  <a:moveTo>
                    <a:pt x="19921" y="7165"/>
                  </a:moveTo>
                  <a:lnTo>
                    <a:pt x="19883" y="7354"/>
                  </a:lnTo>
                  <a:lnTo>
                    <a:pt x="19845" y="7430"/>
                  </a:lnTo>
                  <a:lnTo>
                    <a:pt x="19807" y="7506"/>
                  </a:lnTo>
                  <a:lnTo>
                    <a:pt x="19750" y="7544"/>
                  </a:lnTo>
                  <a:lnTo>
                    <a:pt x="19675" y="7582"/>
                  </a:lnTo>
                  <a:lnTo>
                    <a:pt x="19580" y="7619"/>
                  </a:lnTo>
                  <a:lnTo>
                    <a:pt x="19447" y="7638"/>
                  </a:lnTo>
                  <a:lnTo>
                    <a:pt x="19087" y="7695"/>
                  </a:lnTo>
                  <a:lnTo>
                    <a:pt x="18708" y="7771"/>
                  </a:lnTo>
                  <a:lnTo>
                    <a:pt x="16869" y="8150"/>
                  </a:lnTo>
                  <a:lnTo>
                    <a:pt x="16566" y="7619"/>
                  </a:lnTo>
                  <a:lnTo>
                    <a:pt x="16964" y="7582"/>
                  </a:lnTo>
                  <a:lnTo>
                    <a:pt x="17362" y="7506"/>
                  </a:lnTo>
                  <a:lnTo>
                    <a:pt x="18158" y="7354"/>
                  </a:lnTo>
                  <a:lnTo>
                    <a:pt x="18556" y="7278"/>
                  </a:lnTo>
                  <a:lnTo>
                    <a:pt x="18973" y="7221"/>
                  </a:lnTo>
                  <a:lnTo>
                    <a:pt x="19371" y="7184"/>
                  </a:lnTo>
                  <a:lnTo>
                    <a:pt x="19769" y="7165"/>
                  </a:lnTo>
                  <a:close/>
                  <a:moveTo>
                    <a:pt x="6578" y="6918"/>
                  </a:moveTo>
                  <a:lnTo>
                    <a:pt x="5649" y="7695"/>
                  </a:lnTo>
                  <a:lnTo>
                    <a:pt x="5611" y="7733"/>
                  </a:lnTo>
                  <a:lnTo>
                    <a:pt x="5592" y="7771"/>
                  </a:lnTo>
                  <a:lnTo>
                    <a:pt x="5592" y="7847"/>
                  </a:lnTo>
                  <a:lnTo>
                    <a:pt x="4398" y="8169"/>
                  </a:lnTo>
                  <a:lnTo>
                    <a:pt x="4493" y="8055"/>
                  </a:lnTo>
                  <a:lnTo>
                    <a:pt x="4607" y="7942"/>
                  </a:lnTo>
                  <a:lnTo>
                    <a:pt x="4834" y="7733"/>
                  </a:lnTo>
                  <a:lnTo>
                    <a:pt x="5099" y="7563"/>
                  </a:lnTo>
                  <a:lnTo>
                    <a:pt x="5384" y="7392"/>
                  </a:lnTo>
                  <a:lnTo>
                    <a:pt x="5687" y="7259"/>
                  </a:lnTo>
                  <a:lnTo>
                    <a:pt x="5990" y="7127"/>
                  </a:lnTo>
                  <a:lnTo>
                    <a:pt x="6578" y="6918"/>
                  </a:lnTo>
                  <a:close/>
                  <a:moveTo>
                    <a:pt x="3678" y="5705"/>
                  </a:moveTo>
                  <a:lnTo>
                    <a:pt x="3659" y="5781"/>
                  </a:lnTo>
                  <a:lnTo>
                    <a:pt x="3678" y="5857"/>
                  </a:lnTo>
                  <a:lnTo>
                    <a:pt x="3735" y="5952"/>
                  </a:lnTo>
                  <a:lnTo>
                    <a:pt x="3792" y="6084"/>
                  </a:lnTo>
                  <a:lnTo>
                    <a:pt x="3905" y="6350"/>
                  </a:lnTo>
                  <a:lnTo>
                    <a:pt x="3735" y="6425"/>
                  </a:lnTo>
                  <a:lnTo>
                    <a:pt x="3583" y="6520"/>
                  </a:lnTo>
                  <a:lnTo>
                    <a:pt x="3450" y="6634"/>
                  </a:lnTo>
                  <a:lnTo>
                    <a:pt x="3318" y="6748"/>
                  </a:lnTo>
                  <a:lnTo>
                    <a:pt x="3052" y="7032"/>
                  </a:lnTo>
                  <a:lnTo>
                    <a:pt x="2825" y="7278"/>
                  </a:lnTo>
                  <a:lnTo>
                    <a:pt x="2560" y="7563"/>
                  </a:lnTo>
                  <a:lnTo>
                    <a:pt x="2332" y="7866"/>
                  </a:lnTo>
                  <a:lnTo>
                    <a:pt x="1858" y="8472"/>
                  </a:lnTo>
                  <a:lnTo>
                    <a:pt x="1839" y="8321"/>
                  </a:lnTo>
                  <a:lnTo>
                    <a:pt x="1782" y="8169"/>
                  </a:lnTo>
                  <a:lnTo>
                    <a:pt x="1707" y="7999"/>
                  </a:lnTo>
                  <a:lnTo>
                    <a:pt x="1631" y="7866"/>
                  </a:lnTo>
                  <a:lnTo>
                    <a:pt x="1593" y="7809"/>
                  </a:lnTo>
                  <a:lnTo>
                    <a:pt x="1536" y="7790"/>
                  </a:lnTo>
                  <a:lnTo>
                    <a:pt x="1764" y="7487"/>
                  </a:lnTo>
                  <a:lnTo>
                    <a:pt x="2010" y="7202"/>
                  </a:lnTo>
                  <a:lnTo>
                    <a:pt x="2256" y="6918"/>
                  </a:lnTo>
                  <a:lnTo>
                    <a:pt x="2522" y="6653"/>
                  </a:lnTo>
                  <a:lnTo>
                    <a:pt x="2787" y="6406"/>
                  </a:lnTo>
                  <a:lnTo>
                    <a:pt x="3071" y="6160"/>
                  </a:lnTo>
                  <a:lnTo>
                    <a:pt x="3375" y="5933"/>
                  </a:lnTo>
                  <a:lnTo>
                    <a:pt x="3678" y="5705"/>
                  </a:lnTo>
                  <a:close/>
                  <a:moveTo>
                    <a:pt x="15088" y="7695"/>
                  </a:moveTo>
                  <a:lnTo>
                    <a:pt x="15069" y="7885"/>
                  </a:lnTo>
                  <a:lnTo>
                    <a:pt x="15031" y="8074"/>
                  </a:lnTo>
                  <a:lnTo>
                    <a:pt x="14993" y="8264"/>
                  </a:lnTo>
                  <a:lnTo>
                    <a:pt x="14936" y="8434"/>
                  </a:lnTo>
                  <a:lnTo>
                    <a:pt x="14159" y="8586"/>
                  </a:lnTo>
                  <a:lnTo>
                    <a:pt x="14159" y="8586"/>
                  </a:lnTo>
                  <a:lnTo>
                    <a:pt x="14197" y="8548"/>
                  </a:lnTo>
                  <a:lnTo>
                    <a:pt x="14216" y="8491"/>
                  </a:lnTo>
                  <a:lnTo>
                    <a:pt x="14235" y="8453"/>
                  </a:lnTo>
                  <a:lnTo>
                    <a:pt x="14235" y="8397"/>
                  </a:lnTo>
                  <a:lnTo>
                    <a:pt x="14121" y="8169"/>
                  </a:lnTo>
                  <a:lnTo>
                    <a:pt x="13970" y="7961"/>
                  </a:lnTo>
                  <a:lnTo>
                    <a:pt x="13988" y="7961"/>
                  </a:lnTo>
                  <a:lnTo>
                    <a:pt x="14273" y="7847"/>
                  </a:lnTo>
                  <a:lnTo>
                    <a:pt x="14538" y="7771"/>
                  </a:lnTo>
                  <a:lnTo>
                    <a:pt x="14803" y="7714"/>
                  </a:lnTo>
                  <a:lnTo>
                    <a:pt x="15088" y="7695"/>
                  </a:lnTo>
                  <a:close/>
                  <a:moveTo>
                    <a:pt x="7506" y="8112"/>
                  </a:moveTo>
                  <a:lnTo>
                    <a:pt x="7431" y="8169"/>
                  </a:lnTo>
                  <a:lnTo>
                    <a:pt x="7108" y="8415"/>
                  </a:lnTo>
                  <a:lnTo>
                    <a:pt x="6786" y="8624"/>
                  </a:lnTo>
                  <a:lnTo>
                    <a:pt x="6786" y="8453"/>
                  </a:lnTo>
                  <a:lnTo>
                    <a:pt x="6786" y="8264"/>
                  </a:lnTo>
                  <a:lnTo>
                    <a:pt x="7506" y="8112"/>
                  </a:lnTo>
                  <a:close/>
                  <a:moveTo>
                    <a:pt x="8833" y="6501"/>
                  </a:moveTo>
                  <a:lnTo>
                    <a:pt x="9402" y="6520"/>
                  </a:lnTo>
                  <a:lnTo>
                    <a:pt x="9970" y="6577"/>
                  </a:lnTo>
                  <a:lnTo>
                    <a:pt x="10520" y="6672"/>
                  </a:lnTo>
                  <a:lnTo>
                    <a:pt x="11089" y="6785"/>
                  </a:lnTo>
                  <a:lnTo>
                    <a:pt x="11373" y="6880"/>
                  </a:lnTo>
                  <a:lnTo>
                    <a:pt x="11790" y="7032"/>
                  </a:lnTo>
                  <a:lnTo>
                    <a:pt x="12302" y="7240"/>
                  </a:lnTo>
                  <a:lnTo>
                    <a:pt x="12813" y="7487"/>
                  </a:lnTo>
                  <a:lnTo>
                    <a:pt x="13060" y="7619"/>
                  </a:lnTo>
                  <a:lnTo>
                    <a:pt x="13287" y="7752"/>
                  </a:lnTo>
                  <a:lnTo>
                    <a:pt x="13458" y="7904"/>
                  </a:lnTo>
                  <a:lnTo>
                    <a:pt x="13609" y="8036"/>
                  </a:lnTo>
                  <a:lnTo>
                    <a:pt x="13666" y="8112"/>
                  </a:lnTo>
                  <a:lnTo>
                    <a:pt x="13704" y="8188"/>
                  </a:lnTo>
                  <a:lnTo>
                    <a:pt x="13723" y="8264"/>
                  </a:lnTo>
                  <a:lnTo>
                    <a:pt x="13742" y="8340"/>
                  </a:lnTo>
                  <a:lnTo>
                    <a:pt x="13723" y="8397"/>
                  </a:lnTo>
                  <a:lnTo>
                    <a:pt x="13704" y="8472"/>
                  </a:lnTo>
                  <a:lnTo>
                    <a:pt x="13647" y="8548"/>
                  </a:lnTo>
                  <a:lnTo>
                    <a:pt x="13590" y="8605"/>
                  </a:lnTo>
                  <a:lnTo>
                    <a:pt x="13553" y="8624"/>
                  </a:lnTo>
                  <a:lnTo>
                    <a:pt x="13496" y="8643"/>
                  </a:lnTo>
                  <a:lnTo>
                    <a:pt x="13477" y="8643"/>
                  </a:lnTo>
                  <a:lnTo>
                    <a:pt x="13458" y="8586"/>
                  </a:lnTo>
                  <a:lnTo>
                    <a:pt x="13439" y="8529"/>
                  </a:lnTo>
                  <a:lnTo>
                    <a:pt x="13401" y="8510"/>
                  </a:lnTo>
                  <a:lnTo>
                    <a:pt x="13344" y="8491"/>
                  </a:lnTo>
                  <a:lnTo>
                    <a:pt x="13287" y="8510"/>
                  </a:lnTo>
                  <a:lnTo>
                    <a:pt x="13173" y="8548"/>
                  </a:lnTo>
                  <a:lnTo>
                    <a:pt x="12832" y="8415"/>
                  </a:lnTo>
                  <a:lnTo>
                    <a:pt x="12510" y="8245"/>
                  </a:lnTo>
                  <a:lnTo>
                    <a:pt x="12055" y="7999"/>
                  </a:lnTo>
                  <a:lnTo>
                    <a:pt x="11354" y="7714"/>
                  </a:lnTo>
                  <a:lnTo>
                    <a:pt x="10634" y="7449"/>
                  </a:lnTo>
                  <a:lnTo>
                    <a:pt x="10198" y="7316"/>
                  </a:lnTo>
                  <a:lnTo>
                    <a:pt x="9743" y="7184"/>
                  </a:lnTo>
                  <a:lnTo>
                    <a:pt x="9307" y="7051"/>
                  </a:lnTo>
                  <a:lnTo>
                    <a:pt x="8852" y="6937"/>
                  </a:lnTo>
                  <a:lnTo>
                    <a:pt x="7942" y="6748"/>
                  </a:lnTo>
                  <a:lnTo>
                    <a:pt x="7033" y="6615"/>
                  </a:lnTo>
                  <a:lnTo>
                    <a:pt x="7203" y="6558"/>
                  </a:lnTo>
                  <a:lnTo>
                    <a:pt x="7260" y="6615"/>
                  </a:lnTo>
                  <a:lnTo>
                    <a:pt x="7336" y="6634"/>
                  </a:lnTo>
                  <a:lnTo>
                    <a:pt x="7374" y="6615"/>
                  </a:lnTo>
                  <a:lnTo>
                    <a:pt x="7734" y="6577"/>
                  </a:lnTo>
                  <a:lnTo>
                    <a:pt x="8113" y="6539"/>
                  </a:lnTo>
                  <a:lnTo>
                    <a:pt x="8473" y="6501"/>
                  </a:lnTo>
                  <a:close/>
                  <a:moveTo>
                    <a:pt x="13363" y="4852"/>
                  </a:moveTo>
                  <a:lnTo>
                    <a:pt x="13515" y="4909"/>
                  </a:lnTo>
                  <a:lnTo>
                    <a:pt x="13837" y="5118"/>
                  </a:lnTo>
                  <a:lnTo>
                    <a:pt x="14159" y="5345"/>
                  </a:lnTo>
                  <a:lnTo>
                    <a:pt x="14481" y="5591"/>
                  </a:lnTo>
                  <a:lnTo>
                    <a:pt x="14785" y="5838"/>
                  </a:lnTo>
                  <a:lnTo>
                    <a:pt x="14822" y="5876"/>
                  </a:lnTo>
                  <a:lnTo>
                    <a:pt x="14860" y="5895"/>
                  </a:lnTo>
                  <a:lnTo>
                    <a:pt x="15050" y="6065"/>
                  </a:lnTo>
                  <a:lnTo>
                    <a:pt x="15220" y="6217"/>
                  </a:lnTo>
                  <a:lnTo>
                    <a:pt x="15372" y="6387"/>
                  </a:lnTo>
                  <a:lnTo>
                    <a:pt x="15353" y="6463"/>
                  </a:lnTo>
                  <a:lnTo>
                    <a:pt x="15391" y="6539"/>
                  </a:lnTo>
                  <a:lnTo>
                    <a:pt x="15448" y="6596"/>
                  </a:lnTo>
                  <a:lnTo>
                    <a:pt x="15486" y="6615"/>
                  </a:lnTo>
                  <a:lnTo>
                    <a:pt x="15562" y="6615"/>
                  </a:lnTo>
                  <a:lnTo>
                    <a:pt x="15732" y="6842"/>
                  </a:lnTo>
                  <a:lnTo>
                    <a:pt x="15903" y="7089"/>
                  </a:lnTo>
                  <a:lnTo>
                    <a:pt x="16206" y="7582"/>
                  </a:lnTo>
                  <a:lnTo>
                    <a:pt x="16490" y="8112"/>
                  </a:lnTo>
                  <a:lnTo>
                    <a:pt x="16756" y="8624"/>
                  </a:lnTo>
                  <a:lnTo>
                    <a:pt x="16509" y="8643"/>
                  </a:lnTo>
                  <a:lnTo>
                    <a:pt x="16377" y="8624"/>
                  </a:lnTo>
                  <a:lnTo>
                    <a:pt x="16244" y="8586"/>
                  </a:lnTo>
                  <a:lnTo>
                    <a:pt x="16130" y="8491"/>
                  </a:lnTo>
                  <a:lnTo>
                    <a:pt x="16016" y="8359"/>
                  </a:lnTo>
                  <a:lnTo>
                    <a:pt x="15884" y="8207"/>
                  </a:lnTo>
                  <a:lnTo>
                    <a:pt x="15732" y="8055"/>
                  </a:lnTo>
                  <a:lnTo>
                    <a:pt x="15581" y="7923"/>
                  </a:lnTo>
                  <a:lnTo>
                    <a:pt x="15410" y="7809"/>
                  </a:lnTo>
                  <a:lnTo>
                    <a:pt x="15410" y="7657"/>
                  </a:lnTo>
                  <a:lnTo>
                    <a:pt x="15467" y="7619"/>
                  </a:lnTo>
                  <a:lnTo>
                    <a:pt x="15505" y="7563"/>
                  </a:lnTo>
                  <a:lnTo>
                    <a:pt x="15505" y="7487"/>
                  </a:lnTo>
                  <a:lnTo>
                    <a:pt x="15486" y="7430"/>
                  </a:lnTo>
                  <a:lnTo>
                    <a:pt x="15410" y="7335"/>
                  </a:lnTo>
                  <a:lnTo>
                    <a:pt x="15391" y="7278"/>
                  </a:lnTo>
                  <a:lnTo>
                    <a:pt x="15372" y="7240"/>
                  </a:lnTo>
                  <a:lnTo>
                    <a:pt x="15334" y="7202"/>
                  </a:lnTo>
                  <a:lnTo>
                    <a:pt x="15296" y="7184"/>
                  </a:lnTo>
                  <a:lnTo>
                    <a:pt x="14993" y="6861"/>
                  </a:lnTo>
                  <a:lnTo>
                    <a:pt x="14671" y="6558"/>
                  </a:lnTo>
                  <a:lnTo>
                    <a:pt x="14330" y="6274"/>
                  </a:lnTo>
                  <a:lnTo>
                    <a:pt x="13970" y="6008"/>
                  </a:lnTo>
                  <a:lnTo>
                    <a:pt x="13704" y="5838"/>
                  </a:lnTo>
                  <a:lnTo>
                    <a:pt x="13420" y="5686"/>
                  </a:lnTo>
                  <a:lnTo>
                    <a:pt x="12851" y="5402"/>
                  </a:lnTo>
                  <a:lnTo>
                    <a:pt x="12719" y="5364"/>
                  </a:lnTo>
                  <a:lnTo>
                    <a:pt x="12548" y="5307"/>
                  </a:lnTo>
                  <a:lnTo>
                    <a:pt x="12188" y="5193"/>
                  </a:lnTo>
                  <a:lnTo>
                    <a:pt x="12586" y="5023"/>
                  </a:lnTo>
                  <a:lnTo>
                    <a:pt x="12662" y="5004"/>
                  </a:lnTo>
                  <a:lnTo>
                    <a:pt x="12738" y="4947"/>
                  </a:lnTo>
                  <a:lnTo>
                    <a:pt x="12984" y="4871"/>
                  </a:lnTo>
                  <a:lnTo>
                    <a:pt x="13098" y="4852"/>
                  </a:lnTo>
                  <a:close/>
                  <a:moveTo>
                    <a:pt x="4076" y="6634"/>
                  </a:moveTo>
                  <a:lnTo>
                    <a:pt x="4133" y="6672"/>
                  </a:lnTo>
                  <a:lnTo>
                    <a:pt x="4190" y="6710"/>
                  </a:lnTo>
                  <a:lnTo>
                    <a:pt x="4265" y="6729"/>
                  </a:lnTo>
                  <a:lnTo>
                    <a:pt x="4379" y="6729"/>
                  </a:lnTo>
                  <a:lnTo>
                    <a:pt x="4607" y="7032"/>
                  </a:lnTo>
                  <a:lnTo>
                    <a:pt x="4815" y="7335"/>
                  </a:lnTo>
                  <a:lnTo>
                    <a:pt x="4569" y="7525"/>
                  </a:lnTo>
                  <a:lnTo>
                    <a:pt x="4341" y="7733"/>
                  </a:lnTo>
                  <a:lnTo>
                    <a:pt x="4152" y="7942"/>
                  </a:lnTo>
                  <a:lnTo>
                    <a:pt x="4057" y="8074"/>
                  </a:lnTo>
                  <a:lnTo>
                    <a:pt x="4000" y="8207"/>
                  </a:lnTo>
                  <a:lnTo>
                    <a:pt x="3981" y="8245"/>
                  </a:lnTo>
                  <a:lnTo>
                    <a:pt x="3981" y="8283"/>
                  </a:lnTo>
                  <a:lnTo>
                    <a:pt x="2920" y="8567"/>
                  </a:lnTo>
                  <a:lnTo>
                    <a:pt x="2029" y="8795"/>
                  </a:lnTo>
                  <a:lnTo>
                    <a:pt x="2484" y="8207"/>
                  </a:lnTo>
                  <a:lnTo>
                    <a:pt x="2939" y="7638"/>
                  </a:lnTo>
                  <a:lnTo>
                    <a:pt x="3185" y="7354"/>
                  </a:lnTo>
                  <a:lnTo>
                    <a:pt x="3450" y="7051"/>
                  </a:lnTo>
                  <a:lnTo>
                    <a:pt x="3602" y="6918"/>
                  </a:lnTo>
                  <a:lnTo>
                    <a:pt x="3754" y="6804"/>
                  </a:lnTo>
                  <a:lnTo>
                    <a:pt x="3905" y="6691"/>
                  </a:lnTo>
                  <a:lnTo>
                    <a:pt x="4076" y="6634"/>
                  </a:lnTo>
                  <a:close/>
                  <a:moveTo>
                    <a:pt x="569" y="7942"/>
                  </a:moveTo>
                  <a:lnTo>
                    <a:pt x="1195" y="8112"/>
                  </a:lnTo>
                  <a:lnTo>
                    <a:pt x="1233" y="8112"/>
                  </a:lnTo>
                  <a:lnTo>
                    <a:pt x="1309" y="8093"/>
                  </a:lnTo>
                  <a:lnTo>
                    <a:pt x="1365" y="8055"/>
                  </a:lnTo>
                  <a:lnTo>
                    <a:pt x="1441" y="8207"/>
                  </a:lnTo>
                  <a:lnTo>
                    <a:pt x="1498" y="8359"/>
                  </a:lnTo>
                  <a:lnTo>
                    <a:pt x="1536" y="8529"/>
                  </a:lnTo>
                  <a:lnTo>
                    <a:pt x="1555" y="8719"/>
                  </a:lnTo>
                  <a:lnTo>
                    <a:pt x="1347" y="8738"/>
                  </a:lnTo>
                  <a:lnTo>
                    <a:pt x="1138" y="8757"/>
                  </a:lnTo>
                  <a:lnTo>
                    <a:pt x="949" y="8814"/>
                  </a:lnTo>
                  <a:lnTo>
                    <a:pt x="759" y="8889"/>
                  </a:lnTo>
                  <a:lnTo>
                    <a:pt x="683" y="8415"/>
                  </a:lnTo>
                  <a:lnTo>
                    <a:pt x="569" y="7942"/>
                  </a:lnTo>
                  <a:close/>
                  <a:moveTo>
                    <a:pt x="15353" y="8188"/>
                  </a:moveTo>
                  <a:lnTo>
                    <a:pt x="15524" y="8378"/>
                  </a:lnTo>
                  <a:lnTo>
                    <a:pt x="15675" y="8586"/>
                  </a:lnTo>
                  <a:lnTo>
                    <a:pt x="15846" y="8757"/>
                  </a:lnTo>
                  <a:lnTo>
                    <a:pt x="15941" y="8851"/>
                  </a:lnTo>
                  <a:lnTo>
                    <a:pt x="16035" y="8927"/>
                  </a:lnTo>
                  <a:lnTo>
                    <a:pt x="15998" y="8984"/>
                  </a:lnTo>
                  <a:lnTo>
                    <a:pt x="15979" y="9098"/>
                  </a:lnTo>
                  <a:lnTo>
                    <a:pt x="15960" y="9193"/>
                  </a:lnTo>
                  <a:lnTo>
                    <a:pt x="15865" y="9382"/>
                  </a:lnTo>
                  <a:lnTo>
                    <a:pt x="15732" y="9174"/>
                  </a:lnTo>
                  <a:lnTo>
                    <a:pt x="15581" y="8984"/>
                  </a:lnTo>
                  <a:lnTo>
                    <a:pt x="15410" y="8795"/>
                  </a:lnTo>
                  <a:lnTo>
                    <a:pt x="15239" y="8624"/>
                  </a:lnTo>
                  <a:lnTo>
                    <a:pt x="15296" y="8415"/>
                  </a:lnTo>
                  <a:lnTo>
                    <a:pt x="15353" y="8188"/>
                  </a:lnTo>
                  <a:close/>
                  <a:moveTo>
                    <a:pt x="16964" y="8927"/>
                  </a:moveTo>
                  <a:lnTo>
                    <a:pt x="16926" y="9079"/>
                  </a:lnTo>
                  <a:lnTo>
                    <a:pt x="16907" y="9230"/>
                  </a:lnTo>
                  <a:lnTo>
                    <a:pt x="16907" y="9363"/>
                  </a:lnTo>
                  <a:lnTo>
                    <a:pt x="16926" y="9515"/>
                  </a:lnTo>
                  <a:lnTo>
                    <a:pt x="16225" y="9401"/>
                  </a:lnTo>
                  <a:lnTo>
                    <a:pt x="16282" y="9212"/>
                  </a:lnTo>
                  <a:lnTo>
                    <a:pt x="16339" y="9003"/>
                  </a:lnTo>
                  <a:lnTo>
                    <a:pt x="16358" y="9003"/>
                  </a:lnTo>
                  <a:lnTo>
                    <a:pt x="16509" y="8984"/>
                  </a:lnTo>
                  <a:lnTo>
                    <a:pt x="16661" y="8965"/>
                  </a:lnTo>
                  <a:lnTo>
                    <a:pt x="16964" y="8927"/>
                  </a:lnTo>
                  <a:close/>
                  <a:moveTo>
                    <a:pt x="10539" y="7790"/>
                  </a:moveTo>
                  <a:lnTo>
                    <a:pt x="11108" y="7999"/>
                  </a:lnTo>
                  <a:lnTo>
                    <a:pt x="11676" y="8226"/>
                  </a:lnTo>
                  <a:lnTo>
                    <a:pt x="12245" y="8453"/>
                  </a:lnTo>
                  <a:lnTo>
                    <a:pt x="12813" y="8719"/>
                  </a:lnTo>
                  <a:lnTo>
                    <a:pt x="12529" y="8870"/>
                  </a:lnTo>
                  <a:lnTo>
                    <a:pt x="12264" y="9022"/>
                  </a:lnTo>
                  <a:lnTo>
                    <a:pt x="11998" y="9193"/>
                  </a:lnTo>
                  <a:lnTo>
                    <a:pt x="11733" y="9382"/>
                  </a:lnTo>
                  <a:lnTo>
                    <a:pt x="11695" y="9420"/>
                  </a:lnTo>
                  <a:lnTo>
                    <a:pt x="11676" y="9458"/>
                  </a:lnTo>
                  <a:lnTo>
                    <a:pt x="11657" y="9496"/>
                  </a:lnTo>
                  <a:lnTo>
                    <a:pt x="11657" y="9534"/>
                  </a:lnTo>
                  <a:lnTo>
                    <a:pt x="11240" y="9344"/>
                  </a:lnTo>
                  <a:lnTo>
                    <a:pt x="10804" y="9193"/>
                  </a:lnTo>
                  <a:lnTo>
                    <a:pt x="10368" y="9041"/>
                  </a:lnTo>
                  <a:lnTo>
                    <a:pt x="9913" y="8908"/>
                  </a:lnTo>
                  <a:lnTo>
                    <a:pt x="10236" y="8776"/>
                  </a:lnTo>
                  <a:lnTo>
                    <a:pt x="10577" y="8662"/>
                  </a:lnTo>
                  <a:lnTo>
                    <a:pt x="10918" y="8548"/>
                  </a:lnTo>
                  <a:lnTo>
                    <a:pt x="11278" y="8453"/>
                  </a:lnTo>
                  <a:lnTo>
                    <a:pt x="11335" y="8415"/>
                  </a:lnTo>
                  <a:lnTo>
                    <a:pt x="11373" y="8378"/>
                  </a:lnTo>
                  <a:lnTo>
                    <a:pt x="11392" y="8321"/>
                  </a:lnTo>
                  <a:lnTo>
                    <a:pt x="11392" y="8264"/>
                  </a:lnTo>
                  <a:lnTo>
                    <a:pt x="11373" y="8226"/>
                  </a:lnTo>
                  <a:lnTo>
                    <a:pt x="11335" y="8169"/>
                  </a:lnTo>
                  <a:lnTo>
                    <a:pt x="11297" y="8131"/>
                  </a:lnTo>
                  <a:lnTo>
                    <a:pt x="11183" y="8131"/>
                  </a:lnTo>
                  <a:lnTo>
                    <a:pt x="10842" y="8226"/>
                  </a:lnTo>
                  <a:lnTo>
                    <a:pt x="10482" y="8340"/>
                  </a:lnTo>
                  <a:lnTo>
                    <a:pt x="10141" y="8472"/>
                  </a:lnTo>
                  <a:lnTo>
                    <a:pt x="9800" y="8605"/>
                  </a:lnTo>
                  <a:lnTo>
                    <a:pt x="9724" y="8397"/>
                  </a:lnTo>
                  <a:lnTo>
                    <a:pt x="9629" y="8188"/>
                  </a:lnTo>
                  <a:lnTo>
                    <a:pt x="9819" y="8112"/>
                  </a:lnTo>
                  <a:lnTo>
                    <a:pt x="10425" y="7904"/>
                  </a:lnTo>
                  <a:lnTo>
                    <a:pt x="10463" y="7885"/>
                  </a:lnTo>
                  <a:lnTo>
                    <a:pt x="10501" y="7847"/>
                  </a:lnTo>
                  <a:lnTo>
                    <a:pt x="10539" y="7790"/>
                  </a:lnTo>
                  <a:close/>
                  <a:moveTo>
                    <a:pt x="14917" y="8776"/>
                  </a:moveTo>
                  <a:lnTo>
                    <a:pt x="15145" y="9003"/>
                  </a:lnTo>
                  <a:lnTo>
                    <a:pt x="15353" y="9230"/>
                  </a:lnTo>
                  <a:lnTo>
                    <a:pt x="15543" y="9477"/>
                  </a:lnTo>
                  <a:lnTo>
                    <a:pt x="15694" y="9761"/>
                  </a:lnTo>
                  <a:lnTo>
                    <a:pt x="15732" y="9799"/>
                  </a:lnTo>
                  <a:lnTo>
                    <a:pt x="15751" y="9818"/>
                  </a:lnTo>
                  <a:lnTo>
                    <a:pt x="15694" y="9951"/>
                  </a:lnTo>
                  <a:lnTo>
                    <a:pt x="15637" y="10083"/>
                  </a:lnTo>
                  <a:lnTo>
                    <a:pt x="14822" y="9856"/>
                  </a:lnTo>
                  <a:lnTo>
                    <a:pt x="13988" y="9647"/>
                  </a:lnTo>
                  <a:lnTo>
                    <a:pt x="13590" y="9553"/>
                  </a:lnTo>
                  <a:lnTo>
                    <a:pt x="13173" y="9477"/>
                  </a:lnTo>
                  <a:lnTo>
                    <a:pt x="12757" y="9420"/>
                  </a:lnTo>
                  <a:lnTo>
                    <a:pt x="12321" y="9363"/>
                  </a:lnTo>
                  <a:lnTo>
                    <a:pt x="12757" y="9117"/>
                  </a:lnTo>
                  <a:lnTo>
                    <a:pt x="13192" y="8908"/>
                  </a:lnTo>
                  <a:lnTo>
                    <a:pt x="13230" y="8927"/>
                  </a:lnTo>
                  <a:lnTo>
                    <a:pt x="13249" y="8984"/>
                  </a:lnTo>
                  <a:lnTo>
                    <a:pt x="13268" y="9022"/>
                  </a:lnTo>
                  <a:lnTo>
                    <a:pt x="13325" y="9060"/>
                  </a:lnTo>
                  <a:lnTo>
                    <a:pt x="13420" y="9060"/>
                  </a:lnTo>
                  <a:lnTo>
                    <a:pt x="13477" y="9041"/>
                  </a:lnTo>
                  <a:lnTo>
                    <a:pt x="13553" y="9060"/>
                  </a:lnTo>
                  <a:lnTo>
                    <a:pt x="13628" y="9060"/>
                  </a:lnTo>
                  <a:lnTo>
                    <a:pt x="13666" y="9022"/>
                  </a:lnTo>
                  <a:lnTo>
                    <a:pt x="13685" y="9003"/>
                  </a:lnTo>
                  <a:lnTo>
                    <a:pt x="14292" y="8889"/>
                  </a:lnTo>
                  <a:lnTo>
                    <a:pt x="14917" y="8776"/>
                  </a:lnTo>
                  <a:close/>
                  <a:moveTo>
                    <a:pt x="8852" y="8017"/>
                  </a:moveTo>
                  <a:lnTo>
                    <a:pt x="8170" y="8605"/>
                  </a:lnTo>
                  <a:lnTo>
                    <a:pt x="7450" y="9136"/>
                  </a:lnTo>
                  <a:lnTo>
                    <a:pt x="6729" y="9629"/>
                  </a:lnTo>
                  <a:lnTo>
                    <a:pt x="5971" y="10102"/>
                  </a:lnTo>
                  <a:lnTo>
                    <a:pt x="5952" y="10121"/>
                  </a:lnTo>
                  <a:lnTo>
                    <a:pt x="5933" y="10102"/>
                  </a:lnTo>
                  <a:lnTo>
                    <a:pt x="5649" y="10027"/>
                  </a:lnTo>
                  <a:lnTo>
                    <a:pt x="5346" y="9989"/>
                  </a:lnTo>
                  <a:lnTo>
                    <a:pt x="5061" y="9951"/>
                  </a:lnTo>
                  <a:lnTo>
                    <a:pt x="4720" y="9951"/>
                  </a:lnTo>
                  <a:lnTo>
                    <a:pt x="5232" y="9761"/>
                  </a:lnTo>
                  <a:lnTo>
                    <a:pt x="5744" y="9553"/>
                  </a:lnTo>
                  <a:lnTo>
                    <a:pt x="6255" y="9325"/>
                  </a:lnTo>
                  <a:lnTo>
                    <a:pt x="6729" y="9041"/>
                  </a:lnTo>
                  <a:lnTo>
                    <a:pt x="7108" y="8814"/>
                  </a:lnTo>
                  <a:lnTo>
                    <a:pt x="7450" y="8567"/>
                  </a:lnTo>
                  <a:lnTo>
                    <a:pt x="7772" y="8340"/>
                  </a:lnTo>
                  <a:lnTo>
                    <a:pt x="7942" y="8245"/>
                  </a:lnTo>
                  <a:lnTo>
                    <a:pt x="8094" y="8169"/>
                  </a:lnTo>
                  <a:lnTo>
                    <a:pt x="8265" y="8093"/>
                  </a:lnTo>
                  <a:lnTo>
                    <a:pt x="8435" y="8055"/>
                  </a:lnTo>
                  <a:lnTo>
                    <a:pt x="8606" y="8036"/>
                  </a:lnTo>
                  <a:lnTo>
                    <a:pt x="8795" y="8017"/>
                  </a:lnTo>
                  <a:close/>
                  <a:moveTo>
                    <a:pt x="9497" y="9155"/>
                  </a:moveTo>
                  <a:lnTo>
                    <a:pt x="9838" y="9230"/>
                  </a:lnTo>
                  <a:lnTo>
                    <a:pt x="10160" y="9325"/>
                  </a:lnTo>
                  <a:lnTo>
                    <a:pt x="10482" y="9420"/>
                  </a:lnTo>
                  <a:lnTo>
                    <a:pt x="10804" y="9534"/>
                  </a:lnTo>
                  <a:lnTo>
                    <a:pt x="11127" y="9666"/>
                  </a:lnTo>
                  <a:lnTo>
                    <a:pt x="11430" y="9799"/>
                  </a:lnTo>
                  <a:lnTo>
                    <a:pt x="11752" y="9951"/>
                  </a:lnTo>
                  <a:lnTo>
                    <a:pt x="12055" y="10102"/>
                  </a:lnTo>
                  <a:lnTo>
                    <a:pt x="11828" y="10368"/>
                  </a:lnTo>
                  <a:lnTo>
                    <a:pt x="11127" y="10102"/>
                  </a:lnTo>
                  <a:lnTo>
                    <a:pt x="10406" y="9875"/>
                  </a:lnTo>
                  <a:lnTo>
                    <a:pt x="9667" y="9685"/>
                  </a:lnTo>
                  <a:lnTo>
                    <a:pt x="8928" y="9553"/>
                  </a:lnTo>
                  <a:lnTo>
                    <a:pt x="9497" y="9155"/>
                  </a:lnTo>
                  <a:close/>
                  <a:moveTo>
                    <a:pt x="5554" y="8188"/>
                  </a:moveTo>
                  <a:lnTo>
                    <a:pt x="5611" y="8378"/>
                  </a:lnTo>
                  <a:lnTo>
                    <a:pt x="5649" y="8548"/>
                  </a:lnTo>
                  <a:lnTo>
                    <a:pt x="5668" y="8719"/>
                  </a:lnTo>
                  <a:lnTo>
                    <a:pt x="5687" y="8927"/>
                  </a:lnTo>
                  <a:lnTo>
                    <a:pt x="5706" y="9003"/>
                  </a:lnTo>
                  <a:lnTo>
                    <a:pt x="5744" y="9041"/>
                  </a:lnTo>
                  <a:lnTo>
                    <a:pt x="5801" y="9079"/>
                  </a:lnTo>
                  <a:lnTo>
                    <a:pt x="5857" y="9098"/>
                  </a:lnTo>
                  <a:lnTo>
                    <a:pt x="5914" y="9079"/>
                  </a:lnTo>
                  <a:lnTo>
                    <a:pt x="5971" y="9041"/>
                  </a:lnTo>
                  <a:lnTo>
                    <a:pt x="6009" y="9003"/>
                  </a:lnTo>
                  <a:lnTo>
                    <a:pt x="6009" y="8927"/>
                  </a:lnTo>
                  <a:lnTo>
                    <a:pt x="6009" y="8738"/>
                  </a:lnTo>
                  <a:lnTo>
                    <a:pt x="5990" y="8567"/>
                  </a:lnTo>
                  <a:lnTo>
                    <a:pt x="5952" y="8397"/>
                  </a:lnTo>
                  <a:lnTo>
                    <a:pt x="5914" y="8226"/>
                  </a:lnTo>
                  <a:lnTo>
                    <a:pt x="6350" y="8207"/>
                  </a:lnTo>
                  <a:lnTo>
                    <a:pt x="6388" y="8264"/>
                  </a:lnTo>
                  <a:lnTo>
                    <a:pt x="6445" y="8302"/>
                  </a:lnTo>
                  <a:lnTo>
                    <a:pt x="6445" y="8340"/>
                  </a:lnTo>
                  <a:lnTo>
                    <a:pt x="6464" y="8662"/>
                  </a:lnTo>
                  <a:lnTo>
                    <a:pt x="6483" y="8738"/>
                  </a:lnTo>
                  <a:lnTo>
                    <a:pt x="6540" y="8795"/>
                  </a:lnTo>
                  <a:lnTo>
                    <a:pt x="6085" y="9041"/>
                  </a:lnTo>
                  <a:lnTo>
                    <a:pt x="5611" y="9268"/>
                  </a:lnTo>
                  <a:lnTo>
                    <a:pt x="5118" y="9458"/>
                  </a:lnTo>
                  <a:lnTo>
                    <a:pt x="4625" y="9629"/>
                  </a:lnTo>
                  <a:lnTo>
                    <a:pt x="4569" y="9629"/>
                  </a:lnTo>
                  <a:lnTo>
                    <a:pt x="4512" y="9647"/>
                  </a:lnTo>
                  <a:lnTo>
                    <a:pt x="3924" y="9875"/>
                  </a:lnTo>
                  <a:lnTo>
                    <a:pt x="3337" y="10083"/>
                  </a:lnTo>
                  <a:lnTo>
                    <a:pt x="2730" y="10292"/>
                  </a:lnTo>
                  <a:lnTo>
                    <a:pt x="2124" y="10481"/>
                  </a:lnTo>
                  <a:lnTo>
                    <a:pt x="1934" y="10519"/>
                  </a:lnTo>
                  <a:lnTo>
                    <a:pt x="1764" y="10538"/>
                  </a:lnTo>
                  <a:lnTo>
                    <a:pt x="1669" y="10519"/>
                  </a:lnTo>
                  <a:lnTo>
                    <a:pt x="1593" y="10519"/>
                  </a:lnTo>
                  <a:lnTo>
                    <a:pt x="1517" y="10481"/>
                  </a:lnTo>
                  <a:lnTo>
                    <a:pt x="1441" y="10444"/>
                  </a:lnTo>
                  <a:lnTo>
                    <a:pt x="1328" y="10349"/>
                  </a:lnTo>
                  <a:lnTo>
                    <a:pt x="1233" y="10216"/>
                  </a:lnTo>
                  <a:lnTo>
                    <a:pt x="1157" y="10064"/>
                  </a:lnTo>
                  <a:lnTo>
                    <a:pt x="1100" y="9913"/>
                  </a:lnTo>
                  <a:lnTo>
                    <a:pt x="986" y="9534"/>
                  </a:lnTo>
                  <a:lnTo>
                    <a:pt x="1233" y="9420"/>
                  </a:lnTo>
                  <a:lnTo>
                    <a:pt x="1479" y="9325"/>
                  </a:lnTo>
                  <a:lnTo>
                    <a:pt x="1726" y="9230"/>
                  </a:lnTo>
                  <a:lnTo>
                    <a:pt x="1972" y="9155"/>
                  </a:lnTo>
                  <a:lnTo>
                    <a:pt x="3014" y="8889"/>
                  </a:lnTo>
                  <a:lnTo>
                    <a:pt x="5554" y="8188"/>
                  </a:lnTo>
                  <a:close/>
                  <a:moveTo>
                    <a:pt x="4796" y="10273"/>
                  </a:moveTo>
                  <a:lnTo>
                    <a:pt x="5175" y="10292"/>
                  </a:lnTo>
                  <a:lnTo>
                    <a:pt x="5554" y="10349"/>
                  </a:lnTo>
                  <a:lnTo>
                    <a:pt x="5611" y="10368"/>
                  </a:lnTo>
                  <a:lnTo>
                    <a:pt x="5668" y="10406"/>
                  </a:lnTo>
                  <a:lnTo>
                    <a:pt x="5687" y="10444"/>
                  </a:lnTo>
                  <a:lnTo>
                    <a:pt x="5706" y="10500"/>
                  </a:lnTo>
                  <a:lnTo>
                    <a:pt x="5744" y="10652"/>
                  </a:lnTo>
                  <a:lnTo>
                    <a:pt x="5744" y="10804"/>
                  </a:lnTo>
                  <a:lnTo>
                    <a:pt x="5459" y="10766"/>
                  </a:lnTo>
                  <a:lnTo>
                    <a:pt x="4910" y="10766"/>
                  </a:lnTo>
                  <a:lnTo>
                    <a:pt x="4625" y="10804"/>
                  </a:lnTo>
                  <a:lnTo>
                    <a:pt x="4607" y="10273"/>
                  </a:lnTo>
                  <a:close/>
                  <a:moveTo>
                    <a:pt x="9212" y="8245"/>
                  </a:moveTo>
                  <a:lnTo>
                    <a:pt x="9288" y="8283"/>
                  </a:lnTo>
                  <a:lnTo>
                    <a:pt x="9326" y="8340"/>
                  </a:lnTo>
                  <a:lnTo>
                    <a:pt x="9383" y="8397"/>
                  </a:lnTo>
                  <a:lnTo>
                    <a:pt x="9421" y="8472"/>
                  </a:lnTo>
                  <a:lnTo>
                    <a:pt x="9421" y="8529"/>
                  </a:lnTo>
                  <a:lnTo>
                    <a:pt x="9421" y="8605"/>
                  </a:lnTo>
                  <a:lnTo>
                    <a:pt x="9383" y="8681"/>
                  </a:lnTo>
                  <a:lnTo>
                    <a:pt x="9307" y="8832"/>
                  </a:lnTo>
                  <a:lnTo>
                    <a:pt x="9155" y="8984"/>
                  </a:lnTo>
                  <a:lnTo>
                    <a:pt x="8966" y="9155"/>
                  </a:lnTo>
                  <a:lnTo>
                    <a:pt x="8738" y="9325"/>
                  </a:lnTo>
                  <a:lnTo>
                    <a:pt x="8492" y="9496"/>
                  </a:lnTo>
                  <a:lnTo>
                    <a:pt x="8208" y="9685"/>
                  </a:lnTo>
                  <a:lnTo>
                    <a:pt x="7620" y="10027"/>
                  </a:lnTo>
                  <a:lnTo>
                    <a:pt x="7033" y="10330"/>
                  </a:lnTo>
                  <a:lnTo>
                    <a:pt x="6483" y="10614"/>
                  </a:lnTo>
                  <a:lnTo>
                    <a:pt x="6047" y="10804"/>
                  </a:lnTo>
                  <a:lnTo>
                    <a:pt x="6047" y="10406"/>
                  </a:lnTo>
                  <a:lnTo>
                    <a:pt x="6085" y="10406"/>
                  </a:lnTo>
                  <a:lnTo>
                    <a:pt x="6123" y="10387"/>
                  </a:lnTo>
                  <a:lnTo>
                    <a:pt x="6559" y="10140"/>
                  </a:lnTo>
                  <a:lnTo>
                    <a:pt x="6976" y="9875"/>
                  </a:lnTo>
                  <a:lnTo>
                    <a:pt x="7393" y="9591"/>
                  </a:lnTo>
                  <a:lnTo>
                    <a:pt x="7791" y="9306"/>
                  </a:lnTo>
                  <a:lnTo>
                    <a:pt x="8151" y="9041"/>
                  </a:lnTo>
                  <a:lnTo>
                    <a:pt x="8492" y="8757"/>
                  </a:lnTo>
                  <a:lnTo>
                    <a:pt x="8644" y="8624"/>
                  </a:lnTo>
                  <a:lnTo>
                    <a:pt x="8814" y="8453"/>
                  </a:lnTo>
                  <a:lnTo>
                    <a:pt x="8909" y="8378"/>
                  </a:lnTo>
                  <a:lnTo>
                    <a:pt x="8985" y="8302"/>
                  </a:lnTo>
                  <a:lnTo>
                    <a:pt x="9080" y="8264"/>
                  </a:lnTo>
                  <a:lnTo>
                    <a:pt x="9155" y="8245"/>
                  </a:lnTo>
                  <a:close/>
                  <a:moveTo>
                    <a:pt x="8530" y="9799"/>
                  </a:moveTo>
                  <a:lnTo>
                    <a:pt x="8606" y="9837"/>
                  </a:lnTo>
                  <a:lnTo>
                    <a:pt x="8985" y="9894"/>
                  </a:lnTo>
                  <a:lnTo>
                    <a:pt x="9383" y="9970"/>
                  </a:lnTo>
                  <a:lnTo>
                    <a:pt x="9781" y="10064"/>
                  </a:lnTo>
                  <a:lnTo>
                    <a:pt x="10160" y="10159"/>
                  </a:lnTo>
                  <a:lnTo>
                    <a:pt x="10539" y="10273"/>
                  </a:lnTo>
                  <a:lnTo>
                    <a:pt x="10918" y="10387"/>
                  </a:lnTo>
                  <a:lnTo>
                    <a:pt x="11297" y="10519"/>
                  </a:lnTo>
                  <a:lnTo>
                    <a:pt x="11676" y="10652"/>
                  </a:lnTo>
                  <a:lnTo>
                    <a:pt x="11525" y="10804"/>
                  </a:lnTo>
                  <a:lnTo>
                    <a:pt x="11411" y="10974"/>
                  </a:lnTo>
                  <a:lnTo>
                    <a:pt x="11373" y="11031"/>
                  </a:lnTo>
                  <a:lnTo>
                    <a:pt x="11316" y="11050"/>
                  </a:lnTo>
                  <a:lnTo>
                    <a:pt x="11259" y="11069"/>
                  </a:lnTo>
                  <a:lnTo>
                    <a:pt x="11183" y="11069"/>
                  </a:lnTo>
                  <a:lnTo>
                    <a:pt x="11032" y="11050"/>
                  </a:lnTo>
                  <a:lnTo>
                    <a:pt x="10842" y="11012"/>
                  </a:lnTo>
                  <a:lnTo>
                    <a:pt x="10653" y="10936"/>
                  </a:lnTo>
                  <a:lnTo>
                    <a:pt x="10463" y="10860"/>
                  </a:lnTo>
                  <a:lnTo>
                    <a:pt x="9876" y="10595"/>
                  </a:lnTo>
                  <a:lnTo>
                    <a:pt x="9402" y="10425"/>
                  </a:lnTo>
                  <a:lnTo>
                    <a:pt x="8928" y="10311"/>
                  </a:lnTo>
                  <a:lnTo>
                    <a:pt x="8435" y="10216"/>
                  </a:lnTo>
                  <a:lnTo>
                    <a:pt x="7942" y="10159"/>
                  </a:lnTo>
                  <a:lnTo>
                    <a:pt x="8530" y="9799"/>
                  </a:lnTo>
                  <a:close/>
                  <a:moveTo>
                    <a:pt x="15183" y="0"/>
                  </a:move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342025" y="4633863"/>
              <a:ext cx="28450" cy="13300"/>
            </a:xfrm>
            <a:custGeom>
              <a:avLst/>
              <a:gdLst/>
              <a:ahLst/>
              <a:cxnLst/>
              <a:rect l="l" t="t" r="r" b="b"/>
              <a:pathLst>
                <a:path w="1138" h="532" fill="none" extrusionOk="0">
                  <a:moveTo>
                    <a:pt x="19" y="532"/>
                  </a:moveTo>
                  <a:lnTo>
                    <a:pt x="19" y="53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569" y="20"/>
                  </a:lnTo>
                  <a:lnTo>
                    <a:pt x="948" y="77"/>
                  </a:lnTo>
                  <a:lnTo>
                    <a:pt x="948" y="77"/>
                  </a:lnTo>
                  <a:lnTo>
                    <a:pt x="1005" y="96"/>
                  </a:lnTo>
                  <a:lnTo>
                    <a:pt x="1062" y="134"/>
                  </a:lnTo>
                  <a:lnTo>
                    <a:pt x="1081" y="172"/>
                  </a:lnTo>
                  <a:lnTo>
                    <a:pt x="1100" y="228"/>
                  </a:lnTo>
                  <a:lnTo>
                    <a:pt x="1138" y="380"/>
                  </a:lnTo>
                  <a:lnTo>
                    <a:pt x="1138" y="532"/>
                  </a:lnTo>
                  <a:lnTo>
                    <a:pt x="1138" y="532"/>
                  </a:lnTo>
                  <a:lnTo>
                    <a:pt x="853" y="494"/>
                  </a:lnTo>
                  <a:lnTo>
                    <a:pt x="588" y="494"/>
                  </a:lnTo>
                  <a:lnTo>
                    <a:pt x="588" y="494"/>
                  </a:lnTo>
                  <a:lnTo>
                    <a:pt x="304" y="494"/>
                  </a:lnTo>
                  <a:lnTo>
                    <a:pt x="19" y="53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258625" y="4622038"/>
              <a:ext cx="93375" cy="31750"/>
            </a:xfrm>
            <a:custGeom>
              <a:avLst/>
              <a:gdLst/>
              <a:ahLst/>
              <a:cxnLst/>
              <a:rect l="l" t="t" r="r" b="b"/>
              <a:pathLst>
                <a:path w="3735" h="1270" fill="none" extrusionOk="0">
                  <a:moveTo>
                    <a:pt x="3241" y="1270"/>
                  </a:moveTo>
                  <a:lnTo>
                    <a:pt x="3241" y="1270"/>
                  </a:lnTo>
                  <a:lnTo>
                    <a:pt x="3090" y="1251"/>
                  </a:lnTo>
                  <a:lnTo>
                    <a:pt x="2900" y="1213"/>
                  </a:lnTo>
                  <a:lnTo>
                    <a:pt x="2711" y="1137"/>
                  </a:lnTo>
                  <a:lnTo>
                    <a:pt x="2521" y="1061"/>
                  </a:lnTo>
                  <a:lnTo>
                    <a:pt x="1934" y="796"/>
                  </a:lnTo>
                  <a:lnTo>
                    <a:pt x="1934" y="796"/>
                  </a:lnTo>
                  <a:lnTo>
                    <a:pt x="1460" y="626"/>
                  </a:lnTo>
                  <a:lnTo>
                    <a:pt x="986" y="512"/>
                  </a:lnTo>
                  <a:lnTo>
                    <a:pt x="493" y="417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588" y="0"/>
                  </a:lnTo>
                  <a:lnTo>
                    <a:pt x="588" y="0"/>
                  </a:lnTo>
                  <a:lnTo>
                    <a:pt x="664" y="38"/>
                  </a:lnTo>
                  <a:lnTo>
                    <a:pt x="664" y="38"/>
                  </a:lnTo>
                  <a:lnTo>
                    <a:pt x="1043" y="95"/>
                  </a:lnTo>
                  <a:lnTo>
                    <a:pt x="1441" y="171"/>
                  </a:lnTo>
                  <a:lnTo>
                    <a:pt x="1839" y="265"/>
                  </a:lnTo>
                  <a:lnTo>
                    <a:pt x="2218" y="360"/>
                  </a:lnTo>
                  <a:lnTo>
                    <a:pt x="2597" y="474"/>
                  </a:lnTo>
                  <a:lnTo>
                    <a:pt x="2976" y="588"/>
                  </a:lnTo>
                  <a:lnTo>
                    <a:pt x="3355" y="720"/>
                  </a:lnTo>
                  <a:lnTo>
                    <a:pt x="3734" y="853"/>
                  </a:lnTo>
                  <a:lnTo>
                    <a:pt x="3734" y="853"/>
                  </a:lnTo>
                  <a:lnTo>
                    <a:pt x="3583" y="1005"/>
                  </a:lnTo>
                  <a:lnTo>
                    <a:pt x="3469" y="1175"/>
                  </a:lnTo>
                  <a:lnTo>
                    <a:pt x="3469" y="1175"/>
                  </a:lnTo>
                  <a:lnTo>
                    <a:pt x="3431" y="1232"/>
                  </a:lnTo>
                  <a:lnTo>
                    <a:pt x="3374" y="1251"/>
                  </a:lnTo>
                  <a:lnTo>
                    <a:pt x="3317" y="1270"/>
                  </a:lnTo>
                  <a:lnTo>
                    <a:pt x="3241" y="127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34000" y="4605913"/>
              <a:ext cx="78225" cy="30350"/>
            </a:xfrm>
            <a:custGeom>
              <a:avLst/>
              <a:gdLst/>
              <a:ahLst/>
              <a:cxnLst/>
              <a:rect l="l" t="t" r="r" b="b"/>
              <a:pathLst>
                <a:path w="3129" h="1214" fill="none" extrusionOk="0">
                  <a:moveTo>
                    <a:pt x="2901" y="1214"/>
                  </a:moveTo>
                  <a:lnTo>
                    <a:pt x="2901" y="1214"/>
                  </a:lnTo>
                  <a:lnTo>
                    <a:pt x="2200" y="948"/>
                  </a:lnTo>
                  <a:lnTo>
                    <a:pt x="1479" y="721"/>
                  </a:lnTo>
                  <a:lnTo>
                    <a:pt x="740" y="531"/>
                  </a:lnTo>
                  <a:lnTo>
                    <a:pt x="1" y="399"/>
                  </a:lnTo>
                  <a:lnTo>
                    <a:pt x="1" y="399"/>
                  </a:lnTo>
                  <a:lnTo>
                    <a:pt x="570" y="1"/>
                  </a:lnTo>
                  <a:lnTo>
                    <a:pt x="570" y="1"/>
                  </a:lnTo>
                  <a:lnTo>
                    <a:pt x="911" y="76"/>
                  </a:lnTo>
                  <a:lnTo>
                    <a:pt x="1233" y="171"/>
                  </a:lnTo>
                  <a:lnTo>
                    <a:pt x="1555" y="266"/>
                  </a:lnTo>
                  <a:lnTo>
                    <a:pt x="1877" y="380"/>
                  </a:lnTo>
                  <a:lnTo>
                    <a:pt x="2200" y="512"/>
                  </a:lnTo>
                  <a:lnTo>
                    <a:pt x="2503" y="645"/>
                  </a:lnTo>
                  <a:lnTo>
                    <a:pt x="2825" y="797"/>
                  </a:lnTo>
                  <a:lnTo>
                    <a:pt x="3128" y="948"/>
                  </a:lnTo>
                  <a:lnTo>
                    <a:pt x="3128" y="948"/>
                  </a:lnTo>
                  <a:lnTo>
                    <a:pt x="2901" y="121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51575" y="4600238"/>
              <a:ext cx="18525" cy="14700"/>
            </a:xfrm>
            <a:custGeom>
              <a:avLst/>
              <a:gdLst/>
              <a:ahLst/>
              <a:cxnLst/>
              <a:rect l="l" t="t" r="r" b="b"/>
              <a:pathLst>
                <a:path w="741" h="588" fill="none" extrusionOk="0">
                  <a:moveTo>
                    <a:pt x="134" y="76"/>
                  </a:moveTo>
                  <a:lnTo>
                    <a:pt x="134" y="76"/>
                  </a:lnTo>
                  <a:lnTo>
                    <a:pt x="285" y="57"/>
                  </a:lnTo>
                  <a:lnTo>
                    <a:pt x="437" y="38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02" y="152"/>
                  </a:lnTo>
                  <a:lnTo>
                    <a:pt x="683" y="303"/>
                  </a:lnTo>
                  <a:lnTo>
                    <a:pt x="683" y="436"/>
                  </a:lnTo>
                  <a:lnTo>
                    <a:pt x="702" y="588"/>
                  </a:lnTo>
                  <a:lnTo>
                    <a:pt x="702" y="588"/>
                  </a:lnTo>
                  <a:lnTo>
                    <a:pt x="1" y="474"/>
                  </a:lnTo>
                  <a:lnTo>
                    <a:pt x="1" y="474"/>
                  </a:lnTo>
                  <a:lnTo>
                    <a:pt x="58" y="285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34" y="76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49175" y="4596438"/>
              <a:ext cx="85800" cy="32725"/>
            </a:xfrm>
            <a:custGeom>
              <a:avLst/>
              <a:gdLst/>
              <a:ahLst/>
              <a:cxnLst/>
              <a:rect l="l" t="t" r="r" b="b"/>
              <a:pathLst>
                <a:path w="3432" h="1309" fill="none" extrusionOk="0">
                  <a:moveTo>
                    <a:pt x="1233" y="285"/>
                  </a:moveTo>
                  <a:lnTo>
                    <a:pt x="1233" y="285"/>
                  </a:lnTo>
                  <a:lnTo>
                    <a:pt x="1308" y="285"/>
                  </a:lnTo>
                  <a:lnTo>
                    <a:pt x="1346" y="247"/>
                  </a:lnTo>
                  <a:lnTo>
                    <a:pt x="1365" y="228"/>
                  </a:lnTo>
                  <a:lnTo>
                    <a:pt x="1365" y="228"/>
                  </a:lnTo>
                  <a:lnTo>
                    <a:pt x="1972" y="114"/>
                  </a:lnTo>
                  <a:lnTo>
                    <a:pt x="2597" y="1"/>
                  </a:lnTo>
                  <a:lnTo>
                    <a:pt x="2597" y="1"/>
                  </a:lnTo>
                  <a:lnTo>
                    <a:pt x="2825" y="228"/>
                  </a:lnTo>
                  <a:lnTo>
                    <a:pt x="3033" y="455"/>
                  </a:lnTo>
                  <a:lnTo>
                    <a:pt x="3223" y="702"/>
                  </a:lnTo>
                  <a:lnTo>
                    <a:pt x="3374" y="986"/>
                  </a:lnTo>
                  <a:lnTo>
                    <a:pt x="3374" y="986"/>
                  </a:lnTo>
                  <a:lnTo>
                    <a:pt x="3412" y="1024"/>
                  </a:lnTo>
                  <a:lnTo>
                    <a:pt x="3431" y="1043"/>
                  </a:lnTo>
                  <a:lnTo>
                    <a:pt x="3431" y="1043"/>
                  </a:lnTo>
                  <a:lnTo>
                    <a:pt x="3374" y="1176"/>
                  </a:lnTo>
                  <a:lnTo>
                    <a:pt x="3317" y="1308"/>
                  </a:lnTo>
                  <a:lnTo>
                    <a:pt x="3317" y="1308"/>
                  </a:lnTo>
                  <a:lnTo>
                    <a:pt x="2502" y="1081"/>
                  </a:lnTo>
                  <a:lnTo>
                    <a:pt x="1668" y="872"/>
                  </a:lnTo>
                  <a:lnTo>
                    <a:pt x="1270" y="778"/>
                  </a:lnTo>
                  <a:lnTo>
                    <a:pt x="853" y="702"/>
                  </a:lnTo>
                  <a:lnTo>
                    <a:pt x="437" y="645"/>
                  </a:lnTo>
                  <a:lnTo>
                    <a:pt x="1" y="588"/>
                  </a:lnTo>
                  <a:lnTo>
                    <a:pt x="1" y="588"/>
                  </a:lnTo>
                  <a:lnTo>
                    <a:pt x="437" y="342"/>
                  </a:lnTo>
                  <a:lnTo>
                    <a:pt x="872" y="133"/>
                  </a:lnTo>
                  <a:lnTo>
                    <a:pt x="872" y="133"/>
                  </a:lnTo>
                  <a:lnTo>
                    <a:pt x="910" y="152"/>
                  </a:lnTo>
                  <a:lnTo>
                    <a:pt x="910" y="152"/>
                  </a:lnTo>
                  <a:lnTo>
                    <a:pt x="929" y="209"/>
                  </a:lnTo>
                  <a:lnTo>
                    <a:pt x="948" y="247"/>
                  </a:lnTo>
                  <a:lnTo>
                    <a:pt x="1005" y="285"/>
                  </a:lnTo>
                  <a:lnTo>
                    <a:pt x="1062" y="285"/>
                  </a:lnTo>
                  <a:lnTo>
                    <a:pt x="1062" y="285"/>
                  </a:lnTo>
                  <a:lnTo>
                    <a:pt x="1100" y="285"/>
                  </a:lnTo>
                  <a:lnTo>
                    <a:pt x="1100" y="285"/>
                  </a:lnTo>
                  <a:lnTo>
                    <a:pt x="1157" y="266"/>
                  </a:lnTo>
                  <a:lnTo>
                    <a:pt x="1157" y="266"/>
                  </a:lnTo>
                  <a:lnTo>
                    <a:pt x="1233" y="2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306025" y="4583163"/>
              <a:ext cx="84375" cy="64000"/>
            </a:xfrm>
            <a:custGeom>
              <a:avLst/>
              <a:gdLst/>
              <a:ahLst/>
              <a:cxnLst/>
              <a:rect l="l" t="t" r="r" b="b"/>
              <a:pathLst>
                <a:path w="3375" h="2560" fill="none" extrusionOk="0">
                  <a:moveTo>
                    <a:pt x="1" y="2560"/>
                  </a:moveTo>
                  <a:lnTo>
                    <a:pt x="1" y="2560"/>
                  </a:lnTo>
                  <a:lnTo>
                    <a:pt x="1" y="2162"/>
                  </a:lnTo>
                  <a:lnTo>
                    <a:pt x="1" y="2162"/>
                  </a:lnTo>
                  <a:lnTo>
                    <a:pt x="39" y="2162"/>
                  </a:lnTo>
                  <a:lnTo>
                    <a:pt x="77" y="2143"/>
                  </a:lnTo>
                  <a:lnTo>
                    <a:pt x="77" y="2143"/>
                  </a:lnTo>
                  <a:lnTo>
                    <a:pt x="513" y="1896"/>
                  </a:lnTo>
                  <a:lnTo>
                    <a:pt x="930" y="1631"/>
                  </a:lnTo>
                  <a:lnTo>
                    <a:pt x="1347" y="1347"/>
                  </a:lnTo>
                  <a:lnTo>
                    <a:pt x="1745" y="1062"/>
                  </a:lnTo>
                  <a:lnTo>
                    <a:pt x="1745" y="1062"/>
                  </a:lnTo>
                  <a:lnTo>
                    <a:pt x="2105" y="797"/>
                  </a:lnTo>
                  <a:lnTo>
                    <a:pt x="2446" y="513"/>
                  </a:lnTo>
                  <a:lnTo>
                    <a:pt x="2446" y="513"/>
                  </a:lnTo>
                  <a:lnTo>
                    <a:pt x="2598" y="380"/>
                  </a:lnTo>
                  <a:lnTo>
                    <a:pt x="2768" y="209"/>
                  </a:lnTo>
                  <a:lnTo>
                    <a:pt x="2863" y="134"/>
                  </a:lnTo>
                  <a:lnTo>
                    <a:pt x="2939" y="58"/>
                  </a:lnTo>
                  <a:lnTo>
                    <a:pt x="3034" y="20"/>
                  </a:lnTo>
                  <a:lnTo>
                    <a:pt x="3109" y="1"/>
                  </a:lnTo>
                  <a:lnTo>
                    <a:pt x="3109" y="1"/>
                  </a:lnTo>
                  <a:lnTo>
                    <a:pt x="3166" y="1"/>
                  </a:lnTo>
                  <a:lnTo>
                    <a:pt x="3242" y="39"/>
                  </a:lnTo>
                  <a:lnTo>
                    <a:pt x="3280" y="96"/>
                  </a:lnTo>
                  <a:lnTo>
                    <a:pt x="3337" y="153"/>
                  </a:lnTo>
                  <a:lnTo>
                    <a:pt x="3337" y="153"/>
                  </a:lnTo>
                  <a:lnTo>
                    <a:pt x="3375" y="228"/>
                  </a:lnTo>
                  <a:lnTo>
                    <a:pt x="3375" y="285"/>
                  </a:lnTo>
                  <a:lnTo>
                    <a:pt x="3375" y="361"/>
                  </a:lnTo>
                  <a:lnTo>
                    <a:pt x="3337" y="437"/>
                  </a:lnTo>
                  <a:lnTo>
                    <a:pt x="3261" y="588"/>
                  </a:lnTo>
                  <a:lnTo>
                    <a:pt x="3109" y="740"/>
                  </a:lnTo>
                  <a:lnTo>
                    <a:pt x="2920" y="911"/>
                  </a:lnTo>
                  <a:lnTo>
                    <a:pt x="2692" y="1081"/>
                  </a:lnTo>
                  <a:lnTo>
                    <a:pt x="2446" y="1252"/>
                  </a:lnTo>
                  <a:lnTo>
                    <a:pt x="2162" y="1441"/>
                  </a:lnTo>
                  <a:lnTo>
                    <a:pt x="1574" y="1783"/>
                  </a:lnTo>
                  <a:lnTo>
                    <a:pt x="987" y="2086"/>
                  </a:lnTo>
                  <a:lnTo>
                    <a:pt x="437" y="2370"/>
                  </a:lnTo>
                  <a:lnTo>
                    <a:pt x="1" y="256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432525" y="4581763"/>
              <a:ext cx="138850" cy="58775"/>
            </a:xfrm>
            <a:custGeom>
              <a:avLst/>
              <a:gdLst/>
              <a:ahLst/>
              <a:cxnLst/>
              <a:rect l="l" t="t" r="r" b="b"/>
              <a:pathLst>
                <a:path w="5554" h="2351" fill="none" extrusionOk="0">
                  <a:moveTo>
                    <a:pt x="778" y="2350"/>
                  </a:moveTo>
                  <a:lnTo>
                    <a:pt x="778" y="2350"/>
                  </a:lnTo>
                  <a:lnTo>
                    <a:pt x="683" y="2331"/>
                  </a:lnTo>
                  <a:lnTo>
                    <a:pt x="607" y="2331"/>
                  </a:lnTo>
                  <a:lnTo>
                    <a:pt x="531" y="2293"/>
                  </a:lnTo>
                  <a:lnTo>
                    <a:pt x="455" y="2256"/>
                  </a:lnTo>
                  <a:lnTo>
                    <a:pt x="342" y="2161"/>
                  </a:lnTo>
                  <a:lnTo>
                    <a:pt x="247" y="2028"/>
                  </a:lnTo>
                  <a:lnTo>
                    <a:pt x="171" y="1876"/>
                  </a:lnTo>
                  <a:lnTo>
                    <a:pt x="114" y="1725"/>
                  </a:lnTo>
                  <a:lnTo>
                    <a:pt x="0" y="1346"/>
                  </a:lnTo>
                  <a:lnTo>
                    <a:pt x="0" y="1346"/>
                  </a:lnTo>
                  <a:lnTo>
                    <a:pt x="247" y="1232"/>
                  </a:lnTo>
                  <a:lnTo>
                    <a:pt x="493" y="1137"/>
                  </a:lnTo>
                  <a:lnTo>
                    <a:pt x="740" y="1042"/>
                  </a:lnTo>
                  <a:lnTo>
                    <a:pt x="986" y="967"/>
                  </a:lnTo>
                  <a:lnTo>
                    <a:pt x="2028" y="701"/>
                  </a:lnTo>
                  <a:lnTo>
                    <a:pt x="2028" y="701"/>
                  </a:lnTo>
                  <a:lnTo>
                    <a:pt x="4568" y="0"/>
                  </a:lnTo>
                  <a:lnTo>
                    <a:pt x="4568" y="0"/>
                  </a:lnTo>
                  <a:lnTo>
                    <a:pt x="4625" y="190"/>
                  </a:lnTo>
                  <a:lnTo>
                    <a:pt x="4663" y="360"/>
                  </a:lnTo>
                  <a:lnTo>
                    <a:pt x="4682" y="531"/>
                  </a:lnTo>
                  <a:lnTo>
                    <a:pt x="4701" y="739"/>
                  </a:lnTo>
                  <a:lnTo>
                    <a:pt x="4701" y="739"/>
                  </a:lnTo>
                  <a:lnTo>
                    <a:pt x="4720" y="815"/>
                  </a:lnTo>
                  <a:lnTo>
                    <a:pt x="4758" y="853"/>
                  </a:lnTo>
                  <a:lnTo>
                    <a:pt x="4815" y="891"/>
                  </a:lnTo>
                  <a:lnTo>
                    <a:pt x="4871" y="910"/>
                  </a:lnTo>
                  <a:lnTo>
                    <a:pt x="4871" y="910"/>
                  </a:lnTo>
                  <a:lnTo>
                    <a:pt x="4928" y="891"/>
                  </a:lnTo>
                  <a:lnTo>
                    <a:pt x="4985" y="853"/>
                  </a:lnTo>
                  <a:lnTo>
                    <a:pt x="5023" y="815"/>
                  </a:lnTo>
                  <a:lnTo>
                    <a:pt x="5023" y="739"/>
                  </a:lnTo>
                  <a:lnTo>
                    <a:pt x="5023" y="739"/>
                  </a:lnTo>
                  <a:lnTo>
                    <a:pt x="5023" y="550"/>
                  </a:lnTo>
                  <a:lnTo>
                    <a:pt x="5004" y="379"/>
                  </a:lnTo>
                  <a:lnTo>
                    <a:pt x="4966" y="209"/>
                  </a:lnTo>
                  <a:lnTo>
                    <a:pt x="4928" y="38"/>
                  </a:lnTo>
                  <a:lnTo>
                    <a:pt x="4928" y="38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402" y="76"/>
                  </a:lnTo>
                  <a:lnTo>
                    <a:pt x="5459" y="114"/>
                  </a:lnTo>
                  <a:lnTo>
                    <a:pt x="5459" y="114"/>
                  </a:lnTo>
                  <a:lnTo>
                    <a:pt x="5459" y="152"/>
                  </a:lnTo>
                  <a:lnTo>
                    <a:pt x="5459" y="152"/>
                  </a:lnTo>
                  <a:lnTo>
                    <a:pt x="5478" y="474"/>
                  </a:lnTo>
                  <a:lnTo>
                    <a:pt x="5478" y="474"/>
                  </a:lnTo>
                  <a:lnTo>
                    <a:pt x="5497" y="550"/>
                  </a:lnTo>
                  <a:lnTo>
                    <a:pt x="5554" y="607"/>
                  </a:lnTo>
                  <a:lnTo>
                    <a:pt x="5554" y="607"/>
                  </a:lnTo>
                  <a:lnTo>
                    <a:pt x="5099" y="853"/>
                  </a:lnTo>
                  <a:lnTo>
                    <a:pt x="4625" y="1080"/>
                  </a:lnTo>
                  <a:lnTo>
                    <a:pt x="4132" y="1270"/>
                  </a:lnTo>
                  <a:lnTo>
                    <a:pt x="3639" y="1441"/>
                  </a:lnTo>
                  <a:lnTo>
                    <a:pt x="3639" y="1441"/>
                  </a:lnTo>
                  <a:lnTo>
                    <a:pt x="3621" y="1441"/>
                  </a:lnTo>
                  <a:lnTo>
                    <a:pt x="3621" y="1441"/>
                  </a:lnTo>
                  <a:lnTo>
                    <a:pt x="3583" y="1441"/>
                  </a:lnTo>
                  <a:lnTo>
                    <a:pt x="3583" y="1441"/>
                  </a:lnTo>
                  <a:lnTo>
                    <a:pt x="3526" y="1459"/>
                  </a:lnTo>
                  <a:lnTo>
                    <a:pt x="3526" y="1459"/>
                  </a:lnTo>
                  <a:lnTo>
                    <a:pt x="2938" y="1687"/>
                  </a:lnTo>
                  <a:lnTo>
                    <a:pt x="2351" y="1895"/>
                  </a:lnTo>
                  <a:lnTo>
                    <a:pt x="1744" y="2104"/>
                  </a:lnTo>
                  <a:lnTo>
                    <a:pt x="1138" y="2293"/>
                  </a:lnTo>
                  <a:lnTo>
                    <a:pt x="1138" y="2293"/>
                  </a:lnTo>
                  <a:lnTo>
                    <a:pt x="948" y="2331"/>
                  </a:lnTo>
                  <a:lnTo>
                    <a:pt x="778" y="235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76200" y="4581763"/>
              <a:ext cx="19925" cy="29875"/>
            </a:xfrm>
            <a:custGeom>
              <a:avLst/>
              <a:gdLst/>
              <a:ahLst/>
              <a:cxnLst/>
              <a:rect l="l" t="t" r="r" b="b"/>
              <a:pathLst>
                <a:path w="797" h="1195" fill="none" extrusionOk="0">
                  <a:moveTo>
                    <a:pt x="626" y="1194"/>
                  </a:moveTo>
                  <a:lnTo>
                    <a:pt x="626" y="1194"/>
                  </a:lnTo>
                  <a:lnTo>
                    <a:pt x="493" y="986"/>
                  </a:lnTo>
                  <a:lnTo>
                    <a:pt x="342" y="796"/>
                  </a:lnTo>
                  <a:lnTo>
                    <a:pt x="171" y="607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57" y="22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285" y="190"/>
                  </a:lnTo>
                  <a:lnTo>
                    <a:pt x="436" y="398"/>
                  </a:lnTo>
                  <a:lnTo>
                    <a:pt x="607" y="569"/>
                  </a:lnTo>
                  <a:lnTo>
                    <a:pt x="702" y="663"/>
                  </a:lnTo>
                  <a:lnTo>
                    <a:pt x="796" y="739"/>
                  </a:lnTo>
                  <a:lnTo>
                    <a:pt x="796" y="739"/>
                  </a:lnTo>
                  <a:lnTo>
                    <a:pt x="759" y="796"/>
                  </a:lnTo>
                  <a:lnTo>
                    <a:pt x="759" y="796"/>
                  </a:lnTo>
                  <a:lnTo>
                    <a:pt x="740" y="910"/>
                  </a:lnTo>
                  <a:lnTo>
                    <a:pt x="721" y="1005"/>
                  </a:lnTo>
                  <a:lnTo>
                    <a:pt x="626" y="119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87525" y="4579863"/>
              <a:ext cx="18025" cy="12800"/>
            </a:xfrm>
            <a:custGeom>
              <a:avLst/>
              <a:gdLst/>
              <a:ahLst/>
              <a:cxnLst/>
              <a:rect l="l" t="t" r="r" b="b"/>
              <a:pathLst>
                <a:path w="721" h="512" fill="none" extrusionOk="0">
                  <a:moveTo>
                    <a:pt x="0" y="512"/>
                  </a:moveTo>
                  <a:lnTo>
                    <a:pt x="0" y="512"/>
                  </a:lnTo>
                  <a:lnTo>
                    <a:pt x="0" y="341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645" y="57"/>
                  </a:lnTo>
                  <a:lnTo>
                    <a:pt x="645" y="57"/>
                  </a:lnTo>
                  <a:lnTo>
                    <a:pt x="322" y="303"/>
                  </a:lnTo>
                  <a:lnTo>
                    <a:pt x="0" y="51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339650" y="4577488"/>
              <a:ext cx="103800" cy="52625"/>
            </a:xfrm>
            <a:custGeom>
              <a:avLst/>
              <a:gdLst/>
              <a:ahLst/>
              <a:cxnLst/>
              <a:rect l="l" t="t" r="r" b="b"/>
              <a:pathLst>
                <a:path w="4152" h="2105" fill="none" extrusionOk="0">
                  <a:moveTo>
                    <a:pt x="0" y="1934"/>
                  </a:moveTo>
                  <a:lnTo>
                    <a:pt x="19" y="1934"/>
                  </a:lnTo>
                  <a:lnTo>
                    <a:pt x="19" y="1934"/>
                  </a:lnTo>
                  <a:lnTo>
                    <a:pt x="531" y="1744"/>
                  </a:lnTo>
                  <a:lnTo>
                    <a:pt x="1043" y="1536"/>
                  </a:lnTo>
                  <a:lnTo>
                    <a:pt x="1554" y="1308"/>
                  </a:lnTo>
                  <a:lnTo>
                    <a:pt x="2028" y="1024"/>
                  </a:lnTo>
                  <a:lnTo>
                    <a:pt x="2028" y="1024"/>
                  </a:lnTo>
                  <a:lnTo>
                    <a:pt x="2407" y="797"/>
                  </a:lnTo>
                  <a:lnTo>
                    <a:pt x="2749" y="550"/>
                  </a:lnTo>
                  <a:lnTo>
                    <a:pt x="2749" y="550"/>
                  </a:lnTo>
                  <a:lnTo>
                    <a:pt x="3071" y="323"/>
                  </a:lnTo>
                  <a:lnTo>
                    <a:pt x="3241" y="228"/>
                  </a:lnTo>
                  <a:lnTo>
                    <a:pt x="3393" y="152"/>
                  </a:lnTo>
                  <a:lnTo>
                    <a:pt x="3564" y="76"/>
                  </a:lnTo>
                  <a:lnTo>
                    <a:pt x="3734" y="38"/>
                  </a:lnTo>
                  <a:lnTo>
                    <a:pt x="3905" y="19"/>
                  </a:lnTo>
                  <a:lnTo>
                    <a:pt x="4094" y="0"/>
                  </a:lnTo>
                  <a:lnTo>
                    <a:pt x="4094" y="0"/>
                  </a:lnTo>
                  <a:lnTo>
                    <a:pt x="4151" y="0"/>
                  </a:lnTo>
                  <a:lnTo>
                    <a:pt x="4151" y="0"/>
                  </a:lnTo>
                  <a:lnTo>
                    <a:pt x="3469" y="588"/>
                  </a:lnTo>
                  <a:lnTo>
                    <a:pt x="2749" y="1119"/>
                  </a:lnTo>
                  <a:lnTo>
                    <a:pt x="2028" y="1612"/>
                  </a:lnTo>
                  <a:lnTo>
                    <a:pt x="1270" y="2085"/>
                  </a:lnTo>
                  <a:lnTo>
                    <a:pt x="1251" y="2104"/>
                  </a:lnTo>
                  <a:lnTo>
                    <a:pt x="1251" y="2104"/>
                  </a:lnTo>
                  <a:lnTo>
                    <a:pt x="1232" y="2085"/>
                  </a:lnTo>
                  <a:lnTo>
                    <a:pt x="1232" y="2085"/>
                  </a:lnTo>
                  <a:lnTo>
                    <a:pt x="948" y="2010"/>
                  </a:lnTo>
                  <a:lnTo>
                    <a:pt x="645" y="1972"/>
                  </a:lnTo>
                  <a:lnTo>
                    <a:pt x="360" y="1934"/>
                  </a:lnTo>
                  <a:lnTo>
                    <a:pt x="76" y="1934"/>
                  </a:lnTo>
                  <a:lnTo>
                    <a:pt x="76" y="1934"/>
                  </a:lnTo>
                  <a:lnTo>
                    <a:pt x="0" y="193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442950" y="4575588"/>
              <a:ext cx="24675" cy="23725"/>
            </a:xfrm>
            <a:custGeom>
              <a:avLst/>
              <a:gdLst/>
              <a:ahLst/>
              <a:cxnLst/>
              <a:rect l="l" t="t" r="r" b="b"/>
              <a:pathLst>
                <a:path w="987" h="949" fill="none" extrusionOk="0">
                  <a:moveTo>
                    <a:pt x="190" y="948"/>
                  </a:moveTo>
                  <a:lnTo>
                    <a:pt x="190" y="948"/>
                  </a:lnTo>
                  <a:lnTo>
                    <a:pt x="114" y="474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6" y="171"/>
                  </a:lnTo>
                  <a:lnTo>
                    <a:pt x="626" y="171"/>
                  </a:lnTo>
                  <a:lnTo>
                    <a:pt x="664" y="171"/>
                  </a:lnTo>
                  <a:lnTo>
                    <a:pt x="664" y="171"/>
                  </a:lnTo>
                  <a:lnTo>
                    <a:pt x="740" y="15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72" y="266"/>
                  </a:lnTo>
                  <a:lnTo>
                    <a:pt x="929" y="418"/>
                  </a:lnTo>
                  <a:lnTo>
                    <a:pt x="967" y="588"/>
                  </a:lnTo>
                  <a:lnTo>
                    <a:pt x="986" y="778"/>
                  </a:lnTo>
                  <a:lnTo>
                    <a:pt x="986" y="778"/>
                  </a:lnTo>
                  <a:lnTo>
                    <a:pt x="778" y="797"/>
                  </a:lnTo>
                  <a:lnTo>
                    <a:pt x="569" y="816"/>
                  </a:lnTo>
                  <a:lnTo>
                    <a:pt x="380" y="873"/>
                  </a:lnTo>
                  <a:lnTo>
                    <a:pt x="190" y="94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16450" y="4571813"/>
              <a:ext cx="79625" cy="43600"/>
            </a:xfrm>
            <a:custGeom>
              <a:avLst/>
              <a:gdLst/>
              <a:ahLst/>
              <a:cxnLst/>
              <a:rect l="l" t="t" r="r" b="b"/>
              <a:pathLst>
                <a:path w="3185" h="1744" fill="none" extrusionOk="0">
                  <a:moveTo>
                    <a:pt x="171" y="815"/>
                  </a:moveTo>
                  <a:lnTo>
                    <a:pt x="171" y="815"/>
                  </a:lnTo>
                  <a:lnTo>
                    <a:pt x="95" y="607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190" y="322"/>
                  </a:lnTo>
                  <a:lnTo>
                    <a:pt x="190" y="32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34" y="95"/>
                  </a:lnTo>
                  <a:lnTo>
                    <a:pt x="872" y="57"/>
                  </a:lnTo>
                  <a:lnTo>
                    <a:pt x="910" y="0"/>
                  </a:lnTo>
                  <a:lnTo>
                    <a:pt x="910" y="0"/>
                  </a:lnTo>
                  <a:lnTo>
                    <a:pt x="1479" y="209"/>
                  </a:lnTo>
                  <a:lnTo>
                    <a:pt x="2047" y="436"/>
                  </a:lnTo>
                  <a:lnTo>
                    <a:pt x="2616" y="663"/>
                  </a:lnTo>
                  <a:lnTo>
                    <a:pt x="3184" y="929"/>
                  </a:lnTo>
                  <a:lnTo>
                    <a:pt x="3184" y="929"/>
                  </a:lnTo>
                  <a:lnTo>
                    <a:pt x="2900" y="1080"/>
                  </a:lnTo>
                  <a:lnTo>
                    <a:pt x="2635" y="1232"/>
                  </a:lnTo>
                  <a:lnTo>
                    <a:pt x="2369" y="1403"/>
                  </a:lnTo>
                  <a:lnTo>
                    <a:pt x="2104" y="1592"/>
                  </a:lnTo>
                  <a:lnTo>
                    <a:pt x="2104" y="1592"/>
                  </a:lnTo>
                  <a:lnTo>
                    <a:pt x="2066" y="1630"/>
                  </a:lnTo>
                  <a:lnTo>
                    <a:pt x="2047" y="1668"/>
                  </a:lnTo>
                  <a:lnTo>
                    <a:pt x="2028" y="1706"/>
                  </a:lnTo>
                  <a:lnTo>
                    <a:pt x="2028" y="1744"/>
                  </a:lnTo>
                  <a:lnTo>
                    <a:pt x="2028" y="1744"/>
                  </a:lnTo>
                  <a:lnTo>
                    <a:pt x="1611" y="1554"/>
                  </a:lnTo>
                  <a:lnTo>
                    <a:pt x="1175" y="1403"/>
                  </a:lnTo>
                  <a:lnTo>
                    <a:pt x="739" y="1251"/>
                  </a:lnTo>
                  <a:lnTo>
                    <a:pt x="284" y="1118"/>
                  </a:lnTo>
                  <a:lnTo>
                    <a:pt x="284" y="1118"/>
                  </a:lnTo>
                  <a:lnTo>
                    <a:pt x="607" y="986"/>
                  </a:lnTo>
                  <a:lnTo>
                    <a:pt x="948" y="872"/>
                  </a:lnTo>
                  <a:lnTo>
                    <a:pt x="1289" y="758"/>
                  </a:lnTo>
                  <a:lnTo>
                    <a:pt x="1649" y="663"/>
                  </a:lnTo>
                  <a:lnTo>
                    <a:pt x="1649" y="663"/>
                  </a:lnTo>
                  <a:lnTo>
                    <a:pt x="1706" y="625"/>
                  </a:lnTo>
                  <a:lnTo>
                    <a:pt x="1744" y="588"/>
                  </a:lnTo>
                  <a:lnTo>
                    <a:pt x="1763" y="531"/>
                  </a:lnTo>
                  <a:lnTo>
                    <a:pt x="1763" y="474"/>
                  </a:lnTo>
                  <a:lnTo>
                    <a:pt x="1744" y="436"/>
                  </a:lnTo>
                  <a:lnTo>
                    <a:pt x="1706" y="379"/>
                  </a:lnTo>
                  <a:lnTo>
                    <a:pt x="1668" y="341"/>
                  </a:lnTo>
                  <a:lnTo>
                    <a:pt x="1611" y="341"/>
                  </a:lnTo>
                  <a:lnTo>
                    <a:pt x="1611" y="341"/>
                  </a:lnTo>
                  <a:lnTo>
                    <a:pt x="1554" y="341"/>
                  </a:lnTo>
                  <a:lnTo>
                    <a:pt x="1554" y="341"/>
                  </a:lnTo>
                  <a:lnTo>
                    <a:pt x="1213" y="436"/>
                  </a:lnTo>
                  <a:lnTo>
                    <a:pt x="853" y="550"/>
                  </a:lnTo>
                  <a:lnTo>
                    <a:pt x="512" y="682"/>
                  </a:lnTo>
                  <a:lnTo>
                    <a:pt x="171" y="81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107950" y="4569438"/>
              <a:ext cx="27975" cy="22300"/>
            </a:xfrm>
            <a:custGeom>
              <a:avLst/>
              <a:gdLst/>
              <a:ahLst/>
              <a:cxnLst/>
              <a:rect l="l" t="t" r="r" b="b"/>
              <a:pathLst>
                <a:path w="1119" h="892" fill="none" extrusionOk="0">
                  <a:moveTo>
                    <a:pt x="190" y="891"/>
                  </a:moveTo>
                  <a:lnTo>
                    <a:pt x="190" y="891"/>
                  </a:lnTo>
                  <a:lnTo>
                    <a:pt x="228" y="853"/>
                  </a:lnTo>
                  <a:lnTo>
                    <a:pt x="247" y="796"/>
                  </a:lnTo>
                  <a:lnTo>
                    <a:pt x="266" y="758"/>
                  </a:lnTo>
                  <a:lnTo>
                    <a:pt x="266" y="702"/>
                  </a:lnTo>
                  <a:lnTo>
                    <a:pt x="266" y="702"/>
                  </a:lnTo>
                  <a:lnTo>
                    <a:pt x="152" y="474"/>
                  </a:lnTo>
                  <a:lnTo>
                    <a:pt x="1" y="266"/>
                  </a:lnTo>
                  <a:lnTo>
                    <a:pt x="1" y="266"/>
                  </a:lnTo>
                  <a:lnTo>
                    <a:pt x="19" y="266"/>
                  </a:lnTo>
                  <a:lnTo>
                    <a:pt x="19" y="266"/>
                  </a:lnTo>
                  <a:lnTo>
                    <a:pt x="304" y="152"/>
                  </a:lnTo>
                  <a:lnTo>
                    <a:pt x="569" y="76"/>
                  </a:lnTo>
                  <a:lnTo>
                    <a:pt x="834" y="19"/>
                  </a:lnTo>
                  <a:lnTo>
                    <a:pt x="1119" y="0"/>
                  </a:lnTo>
                  <a:lnTo>
                    <a:pt x="1119" y="0"/>
                  </a:lnTo>
                  <a:lnTo>
                    <a:pt x="1100" y="190"/>
                  </a:lnTo>
                  <a:lnTo>
                    <a:pt x="1062" y="379"/>
                  </a:lnTo>
                  <a:lnTo>
                    <a:pt x="1024" y="569"/>
                  </a:lnTo>
                  <a:lnTo>
                    <a:pt x="967" y="739"/>
                  </a:lnTo>
                  <a:lnTo>
                    <a:pt x="967" y="739"/>
                  </a:lnTo>
                  <a:lnTo>
                    <a:pt x="190" y="89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43025" y="4556163"/>
              <a:ext cx="83875" cy="24675"/>
            </a:xfrm>
            <a:custGeom>
              <a:avLst/>
              <a:gdLst/>
              <a:ahLst/>
              <a:cxnLst/>
              <a:rect l="l" t="t" r="r" b="b"/>
              <a:pathLst>
                <a:path w="3355" h="987" fill="none" extrusionOk="0">
                  <a:moveTo>
                    <a:pt x="303" y="986"/>
                  </a:moveTo>
                  <a:lnTo>
                    <a:pt x="303" y="986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398" y="418"/>
                  </a:lnTo>
                  <a:lnTo>
                    <a:pt x="796" y="342"/>
                  </a:lnTo>
                  <a:lnTo>
                    <a:pt x="1592" y="190"/>
                  </a:lnTo>
                  <a:lnTo>
                    <a:pt x="1990" y="114"/>
                  </a:lnTo>
                  <a:lnTo>
                    <a:pt x="2407" y="57"/>
                  </a:lnTo>
                  <a:lnTo>
                    <a:pt x="2805" y="20"/>
                  </a:lnTo>
                  <a:lnTo>
                    <a:pt x="3203" y="1"/>
                  </a:lnTo>
                  <a:lnTo>
                    <a:pt x="3203" y="1"/>
                  </a:lnTo>
                  <a:lnTo>
                    <a:pt x="3355" y="1"/>
                  </a:lnTo>
                  <a:lnTo>
                    <a:pt x="3355" y="1"/>
                  </a:lnTo>
                  <a:lnTo>
                    <a:pt x="3317" y="190"/>
                  </a:lnTo>
                  <a:lnTo>
                    <a:pt x="3279" y="266"/>
                  </a:lnTo>
                  <a:lnTo>
                    <a:pt x="3241" y="342"/>
                  </a:lnTo>
                  <a:lnTo>
                    <a:pt x="3184" y="380"/>
                  </a:lnTo>
                  <a:lnTo>
                    <a:pt x="3109" y="418"/>
                  </a:lnTo>
                  <a:lnTo>
                    <a:pt x="3014" y="455"/>
                  </a:lnTo>
                  <a:lnTo>
                    <a:pt x="2881" y="474"/>
                  </a:lnTo>
                  <a:lnTo>
                    <a:pt x="2881" y="474"/>
                  </a:lnTo>
                  <a:lnTo>
                    <a:pt x="2521" y="531"/>
                  </a:lnTo>
                  <a:lnTo>
                    <a:pt x="2142" y="607"/>
                  </a:lnTo>
                  <a:lnTo>
                    <a:pt x="2142" y="607"/>
                  </a:lnTo>
                  <a:lnTo>
                    <a:pt x="303" y="986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308850" y="4550488"/>
              <a:ext cx="105200" cy="25125"/>
            </a:xfrm>
            <a:custGeom>
              <a:avLst/>
              <a:gdLst/>
              <a:ahLst/>
              <a:cxnLst/>
              <a:rect l="l" t="t" r="r" b="b"/>
              <a:pathLst>
                <a:path w="4208" h="1005" fill="none" extrusionOk="0">
                  <a:moveTo>
                    <a:pt x="0" y="948"/>
                  </a:moveTo>
                  <a:lnTo>
                    <a:pt x="0" y="948"/>
                  </a:lnTo>
                  <a:lnTo>
                    <a:pt x="1043" y="57"/>
                  </a:lnTo>
                  <a:lnTo>
                    <a:pt x="1043" y="57"/>
                  </a:lnTo>
                  <a:lnTo>
                    <a:pt x="1100" y="0"/>
                  </a:lnTo>
                  <a:lnTo>
                    <a:pt x="1100" y="0"/>
                  </a:lnTo>
                  <a:lnTo>
                    <a:pt x="1896" y="133"/>
                  </a:lnTo>
                  <a:lnTo>
                    <a:pt x="2673" y="303"/>
                  </a:lnTo>
                  <a:lnTo>
                    <a:pt x="3450" y="493"/>
                  </a:lnTo>
                  <a:lnTo>
                    <a:pt x="4208" y="720"/>
                  </a:lnTo>
                  <a:lnTo>
                    <a:pt x="4208" y="720"/>
                  </a:lnTo>
                  <a:lnTo>
                    <a:pt x="3999" y="796"/>
                  </a:lnTo>
                  <a:lnTo>
                    <a:pt x="3810" y="872"/>
                  </a:lnTo>
                  <a:lnTo>
                    <a:pt x="3810" y="872"/>
                  </a:lnTo>
                  <a:lnTo>
                    <a:pt x="3677" y="910"/>
                  </a:lnTo>
                  <a:lnTo>
                    <a:pt x="3677" y="910"/>
                  </a:lnTo>
                  <a:lnTo>
                    <a:pt x="3620" y="872"/>
                  </a:lnTo>
                  <a:lnTo>
                    <a:pt x="3620" y="872"/>
                  </a:lnTo>
                  <a:lnTo>
                    <a:pt x="3545" y="872"/>
                  </a:lnTo>
                  <a:lnTo>
                    <a:pt x="3545" y="872"/>
                  </a:lnTo>
                  <a:lnTo>
                    <a:pt x="3507" y="872"/>
                  </a:lnTo>
                  <a:lnTo>
                    <a:pt x="3469" y="891"/>
                  </a:lnTo>
                  <a:lnTo>
                    <a:pt x="3469" y="891"/>
                  </a:lnTo>
                  <a:lnTo>
                    <a:pt x="3412" y="834"/>
                  </a:lnTo>
                  <a:lnTo>
                    <a:pt x="3412" y="834"/>
                  </a:lnTo>
                  <a:lnTo>
                    <a:pt x="3374" y="796"/>
                  </a:lnTo>
                  <a:lnTo>
                    <a:pt x="3317" y="796"/>
                  </a:lnTo>
                  <a:lnTo>
                    <a:pt x="3317" y="796"/>
                  </a:lnTo>
                  <a:lnTo>
                    <a:pt x="3241" y="815"/>
                  </a:lnTo>
                  <a:lnTo>
                    <a:pt x="3241" y="815"/>
                  </a:lnTo>
                  <a:lnTo>
                    <a:pt x="3203" y="777"/>
                  </a:lnTo>
                  <a:lnTo>
                    <a:pt x="3147" y="777"/>
                  </a:lnTo>
                  <a:lnTo>
                    <a:pt x="3147" y="777"/>
                  </a:lnTo>
                  <a:lnTo>
                    <a:pt x="2862" y="739"/>
                  </a:lnTo>
                  <a:lnTo>
                    <a:pt x="2616" y="739"/>
                  </a:lnTo>
                  <a:lnTo>
                    <a:pt x="2616" y="739"/>
                  </a:lnTo>
                  <a:lnTo>
                    <a:pt x="2369" y="758"/>
                  </a:lnTo>
                  <a:lnTo>
                    <a:pt x="2369" y="758"/>
                  </a:lnTo>
                  <a:lnTo>
                    <a:pt x="2313" y="720"/>
                  </a:lnTo>
                  <a:lnTo>
                    <a:pt x="2256" y="720"/>
                  </a:lnTo>
                  <a:lnTo>
                    <a:pt x="2256" y="720"/>
                  </a:lnTo>
                  <a:lnTo>
                    <a:pt x="2237" y="720"/>
                  </a:lnTo>
                  <a:lnTo>
                    <a:pt x="2237" y="720"/>
                  </a:lnTo>
                  <a:lnTo>
                    <a:pt x="1460" y="853"/>
                  </a:lnTo>
                  <a:lnTo>
                    <a:pt x="702" y="1005"/>
                  </a:lnTo>
                  <a:lnTo>
                    <a:pt x="702" y="1005"/>
                  </a:lnTo>
                  <a:lnTo>
                    <a:pt x="683" y="986"/>
                  </a:lnTo>
                  <a:lnTo>
                    <a:pt x="683" y="986"/>
                  </a:lnTo>
                  <a:lnTo>
                    <a:pt x="588" y="948"/>
                  </a:lnTo>
                  <a:lnTo>
                    <a:pt x="493" y="948"/>
                  </a:lnTo>
                  <a:lnTo>
                    <a:pt x="493" y="948"/>
                  </a:lnTo>
                  <a:lnTo>
                    <a:pt x="341" y="948"/>
                  </a:lnTo>
                  <a:lnTo>
                    <a:pt x="341" y="948"/>
                  </a:lnTo>
                  <a:lnTo>
                    <a:pt x="0" y="94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347225" y="4550013"/>
              <a:ext cx="54500" cy="31300"/>
            </a:xfrm>
            <a:custGeom>
              <a:avLst/>
              <a:gdLst/>
              <a:ahLst/>
              <a:cxnLst/>
              <a:rect l="l" t="t" r="r" b="b"/>
              <a:pathLst>
                <a:path w="2180" h="1252" fill="none" extrusionOk="0">
                  <a:moveTo>
                    <a:pt x="0" y="1251"/>
                  </a:moveTo>
                  <a:lnTo>
                    <a:pt x="0" y="1251"/>
                  </a:lnTo>
                  <a:lnTo>
                    <a:pt x="95" y="1137"/>
                  </a:lnTo>
                  <a:lnTo>
                    <a:pt x="209" y="1024"/>
                  </a:lnTo>
                  <a:lnTo>
                    <a:pt x="436" y="815"/>
                  </a:lnTo>
                  <a:lnTo>
                    <a:pt x="701" y="645"/>
                  </a:lnTo>
                  <a:lnTo>
                    <a:pt x="986" y="474"/>
                  </a:lnTo>
                  <a:lnTo>
                    <a:pt x="1289" y="341"/>
                  </a:lnTo>
                  <a:lnTo>
                    <a:pt x="1592" y="209"/>
                  </a:lnTo>
                  <a:lnTo>
                    <a:pt x="2180" y="0"/>
                  </a:lnTo>
                  <a:lnTo>
                    <a:pt x="2180" y="0"/>
                  </a:lnTo>
                  <a:lnTo>
                    <a:pt x="1251" y="777"/>
                  </a:lnTo>
                  <a:lnTo>
                    <a:pt x="1251" y="777"/>
                  </a:lnTo>
                  <a:lnTo>
                    <a:pt x="1213" y="815"/>
                  </a:lnTo>
                  <a:lnTo>
                    <a:pt x="1194" y="853"/>
                  </a:lnTo>
                  <a:lnTo>
                    <a:pt x="1194" y="929"/>
                  </a:lnTo>
                  <a:lnTo>
                    <a:pt x="1194" y="929"/>
                  </a:lnTo>
                  <a:lnTo>
                    <a:pt x="0" y="125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406475" y="4542888"/>
              <a:ext cx="69700" cy="54050"/>
            </a:xfrm>
            <a:custGeom>
              <a:avLst/>
              <a:gdLst/>
              <a:ahLst/>
              <a:cxnLst/>
              <a:rect l="l" t="t" r="r" b="b"/>
              <a:pathLst>
                <a:path w="2788" h="2162" fill="none" extrusionOk="0">
                  <a:moveTo>
                    <a:pt x="1" y="2162"/>
                  </a:moveTo>
                  <a:lnTo>
                    <a:pt x="1" y="2162"/>
                  </a:lnTo>
                  <a:lnTo>
                    <a:pt x="456" y="1574"/>
                  </a:lnTo>
                  <a:lnTo>
                    <a:pt x="911" y="1005"/>
                  </a:lnTo>
                  <a:lnTo>
                    <a:pt x="911" y="1005"/>
                  </a:lnTo>
                  <a:lnTo>
                    <a:pt x="1157" y="721"/>
                  </a:lnTo>
                  <a:lnTo>
                    <a:pt x="1422" y="418"/>
                  </a:lnTo>
                  <a:lnTo>
                    <a:pt x="1574" y="285"/>
                  </a:lnTo>
                  <a:lnTo>
                    <a:pt x="1726" y="171"/>
                  </a:lnTo>
                  <a:lnTo>
                    <a:pt x="1877" y="58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105" y="39"/>
                  </a:lnTo>
                  <a:lnTo>
                    <a:pt x="2162" y="77"/>
                  </a:lnTo>
                  <a:lnTo>
                    <a:pt x="2237" y="96"/>
                  </a:lnTo>
                  <a:lnTo>
                    <a:pt x="2294" y="96"/>
                  </a:lnTo>
                  <a:lnTo>
                    <a:pt x="2294" y="96"/>
                  </a:lnTo>
                  <a:lnTo>
                    <a:pt x="2351" y="96"/>
                  </a:lnTo>
                  <a:lnTo>
                    <a:pt x="2351" y="96"/>
                  </a:lnTo>
                  <a:lnTo>
                    <a:pt x="2579" y="399"/>
                  </a:lnTo>
                  <a:lnTo>
                    <a:pt x="2787" y="702"/>
                  </a:lnTo>
                  <a:lnTo>
                    <a:pt x="2787" y="702"/>
                  </a:lnTo>
                  <a:lnTo>
                    <a:pt x="2541" y="892"/>
                  </a:lnTo>
                  <a:lnTo>
                    <a:pt x="2313" y="1100"/>
                  </a:lnTo>
                  <a:lnTo>
                    <a:pt x="2124" y="1309"/>
                  </a:lnTo>
                  <a:lnTo>
                    <a:pt x="2029" y="1441"/>
                  </a:lnTo>
                  <a:lnTo>
                    <a:pt x="1972" y="1574"/>
                  </a:lnTo>
                  <a:lnTo>
                    <a:pt x="1972" y="1574"/>
                  </a:lnTo>
                  <a:lnTo>
                    <a:pt x="1953" y="1612"/>
                  </a:lnTo>
                  <a:lnTo>
                    <a:pt x="1953" y="1650"/>
                  </a:lnTo>
                  <a:lnTo>
                    <a:pt x="892" y="1934"/>
                  </a:lnTo>
                  <a:lnTo>
                    <a:pt x="892" y="1934"/>
                  </a:lnTo>
                  <a:lnTo>
                    <a:pt x="1" y="216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81375" y="4539588"/>
              <a:ext cx="167775" cy="53550"/>
            </a:xfrm>
            <a:custGeom>
              <a:avLst/>
              <a:gdLst/>
              <a:ahLst/>
              <a:cxnLst/>
              <a:rect l="l" t="t" r="r" b="b"/>
              <a:pathLst>
                <a:path w="6711" h="2142" fill="none" extrusionOk="0">
                  <a:moveTo>
                    <a:pt x="304" y="133"/>
                  </a:moveTo>
                  <a:lnTo>
                    <a:pt x="304" y="133"/>
                  </a:lnTo>
                  <a:lnTo>
                    <a:pt x="342" y="114"/>
                  </a:lnTo>
                  <a:lnTo>
                    <a:pt x="342" y="114"/>
                  </a:lnTo>
                  <a:lnTo>
                    <a:pt x="702" y="76"/>
                  </a:lnTo>
                  <a:lnTo>
                    <a:pt x="1081" y="38"/>
                  </a:lnTo>
                  <a:lnTo>
                    <a:pt x="1441" y="0"/>
                  </a:lnTo>
                  <a:lnTo>
                    <a:pt x="1801" y="0"/>
                  </a:lnTo>
                  <a:lnTo>
                    <a:pt x="1801" y="0"/>
                  </a:lnTo>
                  <a:lnTo>
                    <a:pt x="2370" y="19"/>
                  </a:lnTo>
                  <a:lnTo>
                    <a:pt x="2938" y="76"/>
                  </a:lnTo>
                  <a:lnTo>
                    <a:pt x="3488" y="171"/>
                  </a:lnTo>
                  <a:lnTo>
                    <a:pt x="4057" y="284"/>
                  </a:lnTo>
                  <a:lnTo>
                    <a:pt x="4057" y="284"/>
                  </a:lnTo>
                  <a:lnTo>
                    <a:pt x="4341" y="379"/>
                  </a:lnTo>
                  <a:lnTo>
                    <a:pt x="4758" y="531"/>
                  </a:lnTo>
                  <a:lnTo>
                    <a:pt x="5270" y="739"/>
                  </a:lnTo>
                  <a:lnTo>
                    <a:pt x="5781" y="986"/>
                  </a:lnTo>
                  <a:lnTo>
                    <a:pt x="6028" y="1118"/>
                  </a:lnTo>
                  <a:lnTo>
                    <a:pt x="6255" y="1251"/>
                  </a:lnTo>
                  <a:lnTo>
                    <a:pt x="6426" y="1403"/>
                  </a:lnTo>
                  <a:lnTo>
                    <a:pt x="6577" y="1535"/>
                  </a:lnTo>
                  <a:lnTo>
                    <a:pt x="6634" y="1611"/>
                  </a:lnTo>
                  <a:lnTo>
                    <a:pt x="6672" y="1687"/>
                  </a:lnTo>
                  <a:lnTo>
                    <a:pt x="6691" y="1763"/>
                  </a:lnTo>
                  <a:lnTo>
                    <a:pt x="6710" y="1839"/>
                  </a:lnTo>
                  <a:lnTo>
                    <a:pt x="6691" y="1896"/>
                  </a:lnTo>
                  <a:lnTo>
                    <a:pt x="6672" y="1971"/>
                  </a:lnTo>
                  <a:lnTo>
                    <a:pt x="6615" y="2047"/>
                  </a:lnTo>
                  <a:lnTo>
                    <a:pt x="6558" y="2104"/>
                  </a:lnTo>
                  <a:lnTo>
                    <a:pt x="6558" y="2104"/>
                  </a:lnTo>
                  <a:lnTo>
                    <a:pt x="6521" y="2123"/>
                  </a:lnTo>
                  <a:lnTo>
                    <a:pt x="6464" y="2142"/>
                  </a:lnTo>
                  <a:lnTo>
                    <a:pt x="6464" y="2142"/>
                  </a:lnTo>
                  <a:lnTo>
                    <a:pt x="6445" y="2142"/>
                  </a:lnTo>
                  <a:lnTo>
                    <a:pt x="6445" y="2142"/>
                  </a:lnTo>
                  <a:lnTo>
                    <a:pt x="6426" y="2085"/>
                  </a:lnTo>
                  <a:lnTo>
                    <a:pt x="6407" y="2028"/>
                  </a:lnTo>
                  <a:lnTo>
                    <a:pt x="6369" y="2009"/>
                  </a:lnTo>
                  <a:lnTo>
                    <a:pt x="6312" y="1990"/>
                  </a:lnTo>
                  <a:lnTo>
                    <a:pt x="6312" y="1990"/>
                  </a:lnTo>
                  <a:lnTo>
                    <a:pt x="6255" y="2009"/>
                  </a:lnTo>
                  <a:lnTo>
                    <a:pt x="6255" y="2009"/>
                  </a:lnTo>
                  <a:lnTo>
                    <a:pt x="6141" y="2047"/>
                  </a:lnTo>
                  <a:lnTo>
                    <a:pt x="6141" y="2047"/>
                  </a:lnTo>
                  <a:lnTo>
                    <a:pt x="5800" y="1914"/>
                  </a:lnTo>
                  <a:lnTo>
                    <a:pt x="5478" y="1744"/>
                  </a:lnTo>
                  <a:lnTo>
                    <a:pt x="5023" y="1498"/>
                  </a:lnTo>
                  <a:lnTo>
                    <a:pt x="5023" y="1498"/>
                  </a:lnTo>
                  <a:lnTo>
                    <a:pt x="4322" y="1213"/>
                  </a:lnTo>
                  <a:lnTo>
                    <a:pt x="3602" y="948"/>
                  </a:lnTo>
                  <a:lnTo>
                    <a:pt x="3602" y="948"/>
                  </a:lnTo>
                  <a:lnTo>
                    <a:pt x="3166" y="815"/>
                  </a:lnTo>
                  <a:lnTo>
                    <a:pt x="2711" y="683"/>
                  </a:lnTo>
                  <a:lnTo>
                    <a:pt x="2275" y="550"/>
                  </a:lnTo>
                  <a:lnTo>
                    <a:pt x="1820" y="436"/>
                  </a:lnTo>
                  <a:lnTo>
                    <a:pt x="910" y="247"/>
                  </a:lnTo>
                  <a:lnTo>
                    <a:pt x="1" y="114"/>
                  </a:lnTo>
                  <a:lnTo>
                    <a:pt x="1" y="114"/>
                  </a:lnTo>
                  <a:lnTo>
                    <a:pt x="171" y="57"/>
                  </a:lnTo>
                  <a:lnTo>
                    <a:pt x="171" y="57"/>
                  </a:lnTo>
                  <a:lnTo>
                    <a:pt x="228" y="114"/>
                  </a:lnTo>
                  <a:lnTo>
                    <a:pt x="304" y="133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61525" y="4530588"/>
              <a:ext cx="102375" cy="31275"/>
            </a:xfrm>
            <a:custGeom>
              <a:avLst/>
              <a:gdLst/>
              <a:ahLst/>
              <a:cxnLst/>
              <a:rect l="l" t="t" r="r" b="b"/>
              <a:pathLst>
                <a:path w="4095" h="1251" fill="none" extrusionOk="0">
                  <a:moveTo>
                    <a:pt x="247" y="265"/>
                  </a:moveTo>
                  <a:lnTo>
                    <a:pt x="247" y="265"/>
                  </a:lnTo>
                  <a:lnTo>
                    <a:pt x="285" y="265"/>
                  </a:lnTo>
                  <a:lnTo>
                    <a:pt x="285" y="265"/>
                  </a:lnTo>
                  <a:lnTo>
                    <a:pt x="626" y="190"/>
                  </a:lnTo>
                  <a:lnTo>
                    <a:pt x="987" y="133"/>
                  </a:lnTo>
                  <a:lnTo>
                    <a:pt x="1328" y="76"/>
                  </a:lnTo>
                  <a:lnTo>
                    <a:pt x="1688" y="57"/>
                  </a:lnTo>
                  <a:lnTo>
                    <a:pt x="2427" y="19"/>
                  </a:lnTo>
                  <a:lnTo>
                    <a:pt x="3147" y="0"/>
                  </a:lnTo>
                  <a:lnTo>
                    <a:pt x="3147" y="0"/>
                  </a:lnTo>
                  <a:lnTo>
                    <a:pt x="4095" y="0"/>
                  </a:lnTo>
                  <a:lnTo>
                    <a:pt x="4095" y="0"/>
                  </a:lnTo>
                  <a:lnTo>
                    <a:pt x="4095" y="701"/>
                  </a:lnTo>
                  <a:lnTo>
                    <a:pt x="4095" y="701"/>
                  </a:lnTo>
                  <a:lnTo>
                    <a:pt x="3924" y="701"/>
                  </a:lnTo>
                  <a:lnTo>
                    <a:pt x="3924" y="701"/>
                  </a:lnTo>
                  <a:lnTo>
                    <a:pt x="3526" y="701"/>
                  </a:lnTo>
                  <a:lnTo>
                    <a:pt x="3128" y="758"/>
                  </a:lnTo>
                  <a:lnTo>
                    <a:pt x="2730" y="815"/>
                  </a:lnTo>
                  <a:lnTo>
                    <a:pt x="2332" y="891"/>
                  </a:lnTo>
                  <a:lnTo>
                    <a:pt x="1536" y="1043"/>
                  </a:lnTo>
                  <a:lnTo>
                    <a:pt x="1138" y="1099"/>
                  </a:lnTo>
                  <a:lnTo>
                    <a:pt x="740" y="1156"/>
                  </a:lnTo>
                  <a:lnTo>
                    <a:pt x="740" y="1156"/>
                  </a:lnTo>
                  <a:lnTo>
                    <a:pt x="683" y="1156"/>
                  </a:lnTo>
                  <a:lnTo>
                    <a:pt x="645" y="1175"/>
                  </a:lnTo>
                  <a:lnTo>
                    <a:pt x="607" y="1251"/>
                  </a:lnTo>
                  <a:lnTo>
                    <a:pt x="607" y="1251"/>
                  </a:lnTo>
                  <a:lnTo>
                    <a:pt x="304" y="796"/>
                  </a:lnTo>
                  <a:lnTo>
                    <a:pt x="1" y="360"/>
                  </a:lnTo>
                  <a:lnTo>
                    <a:pt x="1" y="360"/>
                  </a:lnTo>
                  <a:lnTo>
                    <a:pt x="209" y="265"/>
                  </a:lnTo>
                  <a:lnTo>
                    <a:pt x="209" y="265"/>
                  </a:lnTo>
                  <a:lnTo>
                    <a:pt x="247" y="26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418775" y="4519688"/>
              <a:ext cx="59250" cy="69200"/>
            </a:xfrm>
            <a:custGeom>
              <a:avLst/>
              <a:gdLst/>
              <a:ahLst/>
              <a:cxnLst/>
              <a:rect l="l" t="t" r="r" b="b"/>
              <a:pathLst>
                <a:path w="2370" h="2768" fill="none" extrusionOk="0">
                  <a:moveTo>
                    <a:pt x="322" y="2767"/>
                  </a:moveTo>
                  <a:lnTo>
                    <a:pt x="322" y="2767"/>
                  </a:lnTo>
                  <a:lnTo>
                    <a:pt x="303" y="2616"/>
                  </a:lnTo>
                  <a:lnTo>
                    <a:pt x="246" y="2464"/>
                  </a:lnTo>
                  <a:lnTo>
                    <a:pt x="171" y="2294"/>
                  </a:lnTo>
                  <a:lnTo>
                    <a:pt x="95" y="2161"/>
                  </a:lnTo>
                  <a:lnTo>
                    <a:pt x="95" y="2161"/>
                  </a:lnTo>
                  <a:lnTo>
                    <a:pt x="57" y="2104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228" y="1782"/>
                  </a:lnTo>
                  <a:lnTo>
                    <a:pt x="474" y="1497"/>
                  </a:lnTo>
                  <a:lnTo>
                    <a:pt x="720" y="1213"/>
                  </a:lnTo>
                  <a:lnTo>
                    <a:pt x="986" y="948"/>
                  </a:lnTo>
                  <a:lnTo>
                    <a:pt x="1251" y="701"/>
                  </a:lnTo>
                  <a:lnTo>
                    <a:pt x="1535" y="455"/>
                  </a:lnTo>
                  <a:lnTo>
                    <a:pt x="1839" y="228"/>
                  </a:lnTo>
                  <a:lnTo>
                    <a:pt x="2142" y="0"/>
                  </a:lnTo>
                  <a:lnTo>
                    <a:pt x="2142" y="0"/>
                  </a:lnTo>
                  <a:lnTo>
                    <a:pt x="2123" y="76"/>
                  </a:lnTo>
                  <a:lnTo>
                    <a:pt x="2142" y="152"/>
                  </a:lnTo>
                  <a:lnTo>
                    <a:pt x="2142" y="152"/>
                  </a:lnTo>
                  <a:lnTo>
                    <a:pt x="2199" y="247"/>
                  </a:lnTo>
                  <a:lnTo>
                    <a:pt x="2256" y="379"/>
                  </a:lnTo>
                  <a:lnTo>
                    <a:pt x="2369" y="645"/>
                  </a:lnTo>
                  <a:lnTo>
                    <a:pt x="2369" y="645"/>
                  </a:lnTo>
                  <a:lnTo>
                    <a:pt x="2199" y="720"/>
                  </a:lnTo>
                  <a:lnTo>
                    <a:pt x="2047" y="815"/>
                  </a:lnTo>
                  <a:lnTo>
                    <a:pt x="1914" y="929"/>
                  </a:lnTo>
                  <a:lnTo>
                    <a:pt x="1782" y="1043"/>
                  </a:lnTo>
                  <a:lnTo>
                    <a:pt x="1516" y="1327"/>
                  </a:lnTo>
                  <a:lnTo>
                    <a:pt x="1289" y="1573"/>
                  </a:lnTo>
                  <a:lnTo>
                    <a:pt x="1289" y="1573"/>
                  </a:lnTo>
                  <a:lnTo>
                    <a:pt x="1024" y="1858"/>
                  </a:lnTo>
                  <a:lnTo>
                    <a:pt x="796" y="2161"/>
                  </a:lnTo>
                  <a:lnTo>
                    <a:pt x="322" y="2767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7400" y="4505463"/>
              <a:ext cx="53575" cy="18975"/>
            </a:xfrm>
            <a:custGeom>
              <a:avLst/>
              <a:gdLst/>
              <a:ahLst/>
              <a:cxnLst/>
              <a:rect l="l" t="t" r="r" b="b"/>
              <a:pathLst>
                <a:path w="2143" h="759" fill="none" extrusionOk="0">
                  <a:moveTo>
                    <a:pt x="1" y="759"/>
                  </a:moveTo>
                  <a:lnTo>
                    <a:pt x="1" y="759"/>
                  </a:lnTo>
                  <a:lnTo>
                    <a:pt x="531" y="550"/>
                  </a:lnTo>
                  <a:lnTo>
                    <a:pt x="1062" y="361"/>
                  </a:lnTo>
                  <a:lnTo>
                    <a:pt x="1593" y="171"/>
                  </a:lnTo>
                  <a:lnTo>
                    <a:pt x="2123" y="1"/>
                  </a:lnTo>
                  <a:lnTo>
                    <a:pt x="2123" y="1"/>
                  </a:lnTo>
                  <a:lnTo>
                    <a:pt x="2142" y="114"/>
                  </a:lnTo>
                  <a:lnTo>
                    <a:pt x="2142" y="247"/>
                  </a:lnTo>
                  <a:lnTo>
                    <a:pt x="2123" y="380"/>
                  </a:lnTo>
                  <a:lnTo>
                    <a:pt x="2085" y="512"/>
                  </a:lnTo>
                  <a:lnTo>
                    <a:pt x="2085" y="512"/>
                  </a:lnTo>
                  <a:lnTo>
                    <a:pt x="2067" y="569"/>
                  </a:lnTo>
                  <a:lnTo>
                    <a:pt x="2085" y="607"/>
                  </a:lnTo>
                  <a:lnTo>
                    <a:pt x="2104" y="645"/>
                  </a:lnTo>
                  <a:lnTo>
                    <a:pt x="2142" y="683"/>
                  </a:lnTo>
                  <a:lnTo>
                    <a:pt x="2142" y="683"/>
                  </a:lnTo>
                  <a:lnTo>
                    <a:pt x="1839" y="683"/>
                  </a:lnTo>
                  <a:lnTo>
                    <a:pt x="1839" y="683"/>
                  </a:lnTo>
                  <a:lnTo>
                    <a:pt x="929" y="702"/>
                  </a:lnTo>
                  <a:lnTo>
                    <a:pt x="474" y="721"/>
                  </a:lnTo>
                  <a:lnTo>
                    <a:pt x="1" y="759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36350" y="4504513"/>
              <a:ext cx="154475" cy="65425"/>
            </a:xfrm>
            <a:custGeom>
              <a:avLst/>
              <a:gdLst/>
              <a:ahLst/>
              <a:cxnLst/>
              <a:rect l="l" t="t" r="r" b="b"/>
              <a:pathLst>
                <a:path w="6179" h="2617" fill="none" extrusionOk="0">
                  <a:moveTo>
                    <a:pt x="0" y="1062"/>
                  </a:moveTo>
                  <a:lnTo>
                    <a:pt x="0" y="1062"/>
                  </a:lnTo>
                  <a:lnTo>
                    <a:pt x="190" y="1024"/>
                  </a:lnTo>
                  <a:lnTo>
                    <a:pt x="190" y="1024"/>
                  </a:lnTo>
                  <a:lnTo>
                    <a:pt x="853" y="929"/>
                  </a:lnTo>
                  <a:lnTo>
                    <a:pt x="1194" y="872"/>
                  </a:lnTo>
                  <a:lnTo>
                    <a:pt x="1497" y="797"/>
                  </a:lnTo>
                  <a:lnTo>
                    <a:pt x="1649" y="740"/>
                  </a:lnTo>
                  <a:lnTo>
                    <a:pt x="1801" y="683"/>
                  </a:lnTo>
                  <a:lnTo>
                    <a:pt x="1933" y="607"/>
                  </a:lnTo>
                  <a:lnTo>
                    <a:pt x="2047" y="512"/>
                  </a:lnTo>
                  <a:lnTo>
                    <a:pt x="2161" y="418"/>
                  </a:lnTo>
                  <a:lnTo>
                    <a:pt x="2275" y="304"/>
                  </a:lnTo>
                  <a:lnTo>
                    <a:pt x="2350" y="152"/>
                  </a:lnTo>
                  <a:lnTo>
                    <a:pt x="2426" y="1"/>
                  </a:lnTo>
                  <a:lnTo>
                    <a:pt x="2426" y="1"/>
                  </a:lnTo>
                  <a:lnTo>
                    <a:pt x="2597" y="133"/>
                  </a:lnTo>
                  <a:lnTo>
                    <a:pt x="2786" y="247"/>
                  </a:lnTo>
                  <a:lnTo>
                    <a:pt x="2995" y="342"/>
                  </a:lnTo>
                  <a:lnTo>
                    <a:pt x="3222" y="418"/>
                  </a:lnTo>
                  <a:lnTo>
                    <a:pt x="3677" y="550"/>
                  </a:lnTo>
                  <a:lnTo>
                    <a:pt x="3886" y="626"/>
                  </a:lnTo>
                  <a:lnTo>
                    <a:pt x="4075" y="702"/>
                  </a:lnTo>
                  <a:lnTo>
                    <a:pt x="4075" y="702"/>
                  </a:lnTo>
                  <a:lnTo>
                    <a:pt x="4378" y="854"/>
                  </a:lnTo>
                  <a:lnTo>
                    <a:pt x="4663" y="1005"/>
                  </a:lnTo>
                  <a:lnTo>
                    <a:pt x="4947" y="1176"/>
                  </a:lnTo>
                  <a:lnTo>
                    <a:pt x="5212" y="1365"/>
                  </a:lnTo>
                  <a:lnTo>
                    <a:pt x="5478" y="1574"/>
                  </a:lnTo>
                  <a:lnTo>
                    <a:pt x="5724" y="1782"/>
                  </a:lnTo>
                  <a:lnTo>
                    <a:pt x="5952" y="2029"/>
                  </a:lnTo>
                  <a:lnTo>
                    <a:pt x="6179" y="2256"/>
                  </a:lnTo>
                  <a:lnTo>
                    <a:pt x="6179" y="2256"/>
                  </a:lnTo>
                  <a:lnTo>
                    <a:pt x="5876" y="2313"/>
                  </a:lnTo>
                  <a:lnTo>
                    <a:pt x="5572" y="2370"/>
                  </a:lnTo>
                  <a:lnTo>
                    <a:pt x="5288" y="2465"/>
                  </a:lnTo>
                  <a:lnTo>
                    <a:pt x="5004" y="2559"/>
                  </a:lnTo>
                  <a:lnTo>
                    <a:pt x="5004" y="2559"/>
                  </a:lnTo>
                  <a:lnTo>
                    <a:pt x="4966" y="2597"/>
                  </a:lnTo>
                  <a:lnTo>
                    <a:pt x="4928" y="2616"/>
                  </a:lnTo>
                  <a:lnTo>
                    <a:pt x="4928" y="2616"/>
                  </a:lnTo>
                  <a:lnTo>
                    <a:pt x="4701" y="2408"/>
                  </a:lnTo>
                  <a:lnTo>
                    <a:pt x="4416" y="2218"/>
                  </a:lnTo>
                  <a:lnTo>
                    <a:pt x="4132" y="2048"/>
                  </a:lnTo>
                  <a:lnTo>
                    <a:pt x="3829" y="1896"/>
                  </a:lnTo>
                  <a:lnTo>
                    <a:pt x="3525" y="1763"/>
                  </a:lnTo>
                  <a:lnTo>
                    <a:pt x="3203" y="1650"/>
                  </a:lnTo>
                  <a:lnTo>
                    <a:pt x="2597" y="1441"/>
                  </a:lnTo>
                  <a:lnTo>
                    <a:pt x="2597" y="1441"/>
                  </a:lnTo>
                  <a:lnTo>
                    <a:pt x="2294" y="1365"/>
                  </a:lnTo>
                  <a:lnTo>
                    <a:pt x="1990" y="1270"/>
                  </a:lnTo>
                  <a:lnTo>
                    <a:pt x="1668" y="1214"/>
                  </a:lnTo>
                  <a:lnTo>
                    <a:pt x="1365" y="1157"/>
                  </a:lnTo>
                  <a:lnTo>
                    <a:pt x="1043" y="1119"/>
                  </a:lnTo>
                  <a:lnTo>
                    <a:pt x="720" y="1081"/>
                  </a:lnTo>
                  <a:lnTo>
                    <a:pt x="417" y="1081"/>
                  </a:lnTo>
                  <a:lnTo>
                    <a:pt x="95" y="1062"/>
                  </a:lnTo>
                  <a:lnTo>
                    <a:pt x="95" y="1062"/>
                  </a:lnTo>
                  <a:lnTo>
                    <a:pt x="0" y="106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152500" y="4498363"/>
              <a:ext cx="114225" cy="94775"/>
            </a:xfrm>
            <a:custGeom>
              <a:avLst/>
              <a:gdLst/>
              <a:ahLst/>
              <a:cxnLst/>
              <a:rect l="l" t="t" r="r" b="b"/>
              <a:pathLst>
                <a:path w="4569" h="3791" fill="none" extrusionOk="0">
                  <a:moveTo>
                    <a:pt x="399" y="171"/>
                  </a:moveTo>
                  <a:lnTo>
                    <a:pt x="399" y="171"/>
                  </a:lnTo>
                  <a:lnTo>
                    <a:pt x="475" y="152"/>
                  </a:lnTo>
                  <a:lnTo>
                    <a:pt x="551" y="95"/>
                  </a:lnTo>
                  <a:lnTo>
                    <a:pt x="551" y="95"/>
                  </a:lnTo>
                  <a:lnTo>
                    <a:pt x="797" y="19"/>
                  </a:lnTo>
                  <a:lnTo>
                    <a:pt x="911" y="0"/>
                  </a:lnTo>
                  <a:lnTo>
                    <a:pt x="1043" y="0"/>
                  </a:lnTo>
                  <a:lnTo>
                    <a:pt x="1043" y="0"/>
                  </a:lnTo>
                  <a:lnTo>
                    <a:pt x="1176" y="0"/>
                  </a:lnTo>
                  <a:lnTo>
                    <a:pt x="1328" y="57"/>
                  </a:lnTo>
                  <a:lnTo>
                    <a:pt x="1328" y="57"/>
                  </a:lnTo>
                  <a:lnTo>
                    <a:pt x="1650" y="266"/>
                  </a:lnTo>
                  <a:lnTo>
                    <a:pt x="1972" y="493"/>
                  </a:lnTo>
                  <a:lnTo>
                    <a:pt x="2294" y="739"/>
                  </a:lnTo>
                  <a:lnTo>
                    <a:pt x="2598" y="986"/>
                  </a:lnTo>
                  <a:lnTo>
                    <a:pt x="2598" y="986"/>
                  </a:lnTo>
                  <a:lnTo>
                    <a:pt x="2635" y="1024"/>
                  </a:lnTo>
                  <a:lnTo>
                    <a:pt x="2673" y="1043"/>
                  </a:lnTo>
                  <a:lnTo>
                    <a:pt x="2673" y="1043"/>
                  </a:lnTo>
                  <a:lnTo>
                    <a:pt x="2863" y="1213"/>
                  </a:lnTo>
                  <a:lnTo>
                    <a:pt x="2863" y="1213"/>
                  </a:lnTo>
                  <a:lnTo>
                    <a:pt x="3033" y="1365"/>
                  </a:lnTo>
                  <a:lnTo>
                    <a:pt x="3185" y="1535"/>
                  </a:lnTo>
                  <a:lnTo>
                    <a:pt x="3185" y="1535"/>
                  </a:lnTo>
                  <a:lnTo>
                    <a:pt x="3166" y="1611"/>
                  </a:lnTo>
                  <a:lnTo>
                    <a:pt x="3204" y="1687"/>
                  </a:lnTo>
                  <a:lnTo>
                    <a:pt x="3261" y="1744"/>
                  </a:lnTo>
                  <a:lnTo>
                    <a:pt x="3299" y="1763"/>
                  </a:lnTo>
                  <a:lnTo>
                    <a:pt x="3337" y="1763"/>
                  </a:lnTo>
                  <a:lnTo>
                    <a:pt x="3337" y="1763"/>
                  </a:lnTo>
                  <a:lnTo>
                    <a:pt x="3375" y="1763"/>
                  </a:lnTo>
                  <a:lnTo>
                    <a:pt x="3375" y="1763"/>
                  </a:lnTo>
                  <a:lnTo>
                    <a:pt x="3545" y="1990"/>
                  </a:lnTo>
                  <a:lnTo>
                    <a:pt x="3716" y="2237"/>
                  </a:lnTo>
                  <a:lnTo>
                    <a:pt x="4019" y="2730"/>
                  </a:lnTo>
                  <a:lnTo>
                    <a:pt x="4303" y="3260"/>
                  </a:lnTo>
                  <a:lnTo>
                    <a:pt x="4569" y="3772"/>
                  </a:lnTo>
                  <a:lnTo>
                    <a:pt x="4569" y="3772"/>
                  </a:lnTo>
                  <a:lnTo>
                    <a:pt x="4322" y="3791"/>
                  </a:lnTo>
                  <a:lnTo>
                    <a:pt x="4322" y="3791"/>
                  </a:lnTo>
                  <a:lnTo>
                    <a:pt x="4190" y="3772"/>
                  </a:lnTo>
                  <a:lnTo>
                    <a:pt x="4057" y="3734"/>
                  </a:lnTo>
                  <a:lnTo>
                    <a:pt x="3943" y="3639"/>
                  </a:lnTo>
                  <a:lnTo>
                    <a:pt x="3829" y="3507"/>
                  </a:lnTo>
                  <a:lnTo>
                    <a:pt x="3829" y="3507"/>
                  </a:lnTo>
                  <a:lnTo>
                    <a:pt x="3697" y="3355"/>
                  </a:lnTo>
                  <a:lnTo>
                    <a:pt x="3545" y="3203"/>
                  </a:lnTo>
                  <a:lnTo>
                    <a:pt x="3394" y="3071"/>
                  </a:lnTo>
                  <a:lnTo>
                    <a:pt x="3223" y="2957"/>
                  </a:lnTo>
                  <a:lnTo>
                    <a:pt x="3223" y="2957"/>
                  </a:lnTo>
                  <a:lnTo>
                    <a:pt x="3223" y="2805"/>
                  </a:lnTo>
                  <a:lnTo>
                    <a:pt x="3223" y="2805"/>
                  </a:lnTo>
                  <a:lnTo>
                    <a:pt x="3280" y="2767"/>
                  </a:lnTo>
                  <a:lnTo>
                    <a:pt x="3318" y="2711"/>
                  </a:lnTo>
                  <a:lnTo>
                    <a:pt x="3318" y="2635"/>
                  </a:lnTo>
                  <a:lnTo>
                    <a:pt x="3299" y="2578"/>
                  </a:lnTo>
                  <a:lnTo>
                    <a:pt x="3299" y="2578"/>
                  </a:lnTo>
                  <a:lnTo>
                    <a:pt x="3223" y="2483"/>
                  </a:lnTo>
                  <a:lnTo>
                    <a:pt x="3223" y="2483"/>
                  </a:lnTo>
                  <a:lnTo>
                    <a:pt x="3204" y="2426"/>
                  </a:lnTo>
                  <a:lnTo>
                    <a:pt x="3185" y="2388"/>
                  </a:lnTo>
                  <a:lnTo>
                    <a:pt x="3147" y="2350"/>
                  </a:lnTo>
                  <a:lnTo>
                    <a:pt x="3109" y="2332"/>
                  </a:lnTo>
                  <a:lnTo>
                    <a:pt x="3109" y="2332"/>
                  </a:lnTo>
                  <a:lnTo>
                    <a:pt x="2806" y="2009"/>
                  </a:lnTo>
                  <a:lnTo>
                    <a:pt x="2484" y="1706"/>
                  </a:lnTo>
                  <a:lnTo>
                    <a:pt x="2143" y="1422"/>
                  </a:lnTo>
                  <a:lnTo>
                    <a:pt x="1783" y="1156"/>
                  </a:lnTo>
                  <a:lnTo>
                    <a:pt x="1783" y="1156"/>
                  </a:lnTo>
                  <a:lnTo>
                    <a:pt x="1517" y="986"/>
                  </a:lnTo>
                  <a:lnTo>
                    <a:pt x="1233" y="834"/>
                  </a:lnTo>
                  <a:lnTo>
                    <a:pt x="664" y="550"/>
                  </a:lnTo>
                  <a:lnTo>
                    <a:pt x="664" y="550"/>
                  </a:lnTo>
                  <a:lnTo>
                    <a:pt x="532" y="512"/>
                  </a:lnTo>
                  <a:lnTo>
                    <a:pt x="361" y="455"/>
                  </a:lnTo>
                  <a:lnTo>
                    <a:pt x="1" y="341"/>
                  </a:lnTo>
                  <a:lnTo>
                    <a:pt x="1" y="341"/>
                  </a:lnTo>
                  <a:lnTo>
                    <a:pt x="399" y="171"/>
                  </a:lnTo>
                  <a:lnTo>
                    <a:pt x="399" y="171"/>
                  </a:lnTo>
                  <a:lnTo>
                    <a:pt x="399" y="17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76675" y="4492663"/>
              <a:ext cx="100475" cy="40300"/>
            </a:xfrm>
            <a:custGeom>
              <a:avLst/>
              <a:gdLst/>
              <a:ahLst/>
              <a:cxnLst/>
              <a:rect l="l" t="t" r="r" b="b"/>
              <a:pathLst>
                <a:path w="4019" h="1612" fill="none" extrusionOk="0">
                  <a:moveTo>
                    <a:pt x="2313" y="228"/>
                  </a:moveTo>
                  <a:lnTo>
                    <a:pt x="2313" y="228"/>
                  </a:lnTo>
                  <a:lnTo>
                    <a:pt x="2389" y="228"/>
                  </a:lnTo>
                  <a:lnTo>
                    <a:pt x="2426" y="190"/>
                  </a:lnTo>
                  <a:lnTo>
                    <a:pt x="2426" y="190"/>
                  </a:lnTo>
                  <a:lnTo>
                    <a:pt x="2730" y="114"/>
                  </a:lnTo>
                  <a:lnTo>
                    <a:pt x="2995" y="58"/>
                  </a:lnTo>
                  <a:lnTo>
                    <a:pt x="3260" y="1"/>
                  </a:lnTo>
                  <a:lnTo>
                    <a:pt x="3488" y="1"/>
                  </a:lnTo>
                  <a:lnTo>
                    <a:pt x="3488" y="1"/>
                  </a:lnTo>
                  <a:lnTo>
                    <a:pt x="3658" y="1"/>
                  </a:lnTo>
                  <a:lnTo>
                    <a:pt x="3810" y="39"/>
                  </a:lnTo>
                  <a:lnTo>
                    <a:pt x="3924" y="96"/>
                  </a:lnTo>
                  <a:lnTo>
                    <a:pt x="4019" y="171"/>
                  </a:lnTo>
                  <a:lnTo>
                    <a:pt x="4019" y="171"/>
                  </a:lnTo>
                  <a:lnTo>
                    <a:pt x="3090" y="494"/>
                  </a:lnTo>
                  <a:lnTo>
                    <a:pt x="2180" y="835"/>
                  </a:lnTo>
                  <a:lnTo>
                    <a:pt x="1270" y="1195"/>
                  </a:lnTo>
                  <a:lnTo>
                    <a:pt x="398" y="1612"/>
                  </a:lnTo>
                  <a:lnTo>
                    <a:pt x="398" y="1612"/>
                  </a:lnTo>
                  <a:lnTo>
                    <a:pt x="209" y="1403"/>
                  </a:lnTo>
                  <a:lnTo>
                    <a:pt x="0" y="1176"/>
                  </a:lnTo>
                  <a:lnTo>
                    <a:pt x="0" y="1176"/>
                  </a:lnTo>
                  <a:lnTo>
                    <a:pt x="417" y="986"/>
                  </a:lnTo>
                  <a:lnTo>
                    <a:pt x="986" y="740"/>
                  </a:lnTo>
                  <a:lnTo>
                    <a:pt x="1630" y="475"/>
                  </a:lnTo>
                  <a:lnTo>
                    <a:pt x="1972" y="342"/>
                  </a:lnTo>
                  <a:lnTo>
                    <a:pt x="2313" y="228"/>
                  </a:lnTo>
                  <a:lnTo>
                    <a:pt x="2313" y="228"/>
                  </a:lnTo>
                  <a:lnTo>
                    <a:pt x="2313" y="22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361925" y="4475138"/>
              <a:ext cx="177725" cy="60675"/>
            </a:xfrm>
            <a:custGeom>
              <a:avLst/>
              <a:gdLst/>
              <a:ahLst/>
              <a:cxnLst/>
              <a:rect l="l" t="t" r="r" b="b"/>
              <a:pathLst>
                <a:path w="7109" h="2427" fill="none" extrusionOk="0">
                  <a:moveTo>
                    <a:pt x="815" y="1517"/>
                  </a:moveTo>
                  <a:lnTo>
                    <a:pt x="815" y="1517"/>
                  </a:lnTo>
                  <a:lnTo>
                    <a:pt x="853" y="1498"/>
                  </a:lnTo>
                  <a:lnTo>
                    <a:pt x="853" y="1498"/>
                  </a:lnTo>
                  <a:lnTo>
                    <a:pt x="1782" y="1289"/>
                  </a:lnTo>
                  <a:lnTo>
                    <a:pt x="2692" y="1062"/>
                  </a:lnTo>
                  <a:lnTo>
                    <a:pt x="3602" y="815"/>
                  </a:lnTo>
                  <a:lnTo>
                    <a:pt x="4511" y="550"/>
                  </a:lnTo>
                  <a:lnTo>
                    <a:pt x="4511" y="550"/>
                  </a:lnTo>
                  <a:lnTo>
                    <a:pt x="4909" y="399"/>
                  </a:lnTo>
                  <a:lnTo>
                    <a:pt x="5402" y="209"/>
                  </a:lnTo>
                  <a:lnTo>
                    <a:pt x="5649" y="133"/>
                  </a:lnTo>
                  <a:lnTo>
                    <a:pt x="5895" y="57"/>
                  </a:lnTo>
                  <a:lnTo>
                    <a:pt x="6141" y="0"/>
                  </a:lnTo>
                  <a:lnTo>
                    <a:pt x="6388" y="0"/>
                  </a:lnTo>
                  <a:lnTo>
                    <a:pt x="6388" y="0"/>
                  </a:lnTo>
                  <a:lnTo>
                    <a:pt x="6558" y="0"/>
                  </a:lnTo>
                  <a:lnTo>
                    <a:pt x="6729" y="57"/>
                  </a:lnTo>
                  <a:lnTo>
                    <a:pt x="6729" y="57"/>
                  </a:lnTo>
                  <a:lnTo>
                    <a:pt x="6881" y="133"/>
                  </a:lnTo>
                  <a:lnTo>
                    <a:pt x="6994" y="209"/>
                  </a:lnTo>
                  <a:lnTo>
                    <a:pt x="7070" y="285"/>
                  </a:lnTo>
                  <a:lnTo>
                    <a:pt x="7108" y="361"/>
                  </a:lnTo>
                  <a:lnTo>
                    <a:pt x="7108" y="417"/>
                  </a:lnTo>
                  <a:lnTo>
                    <a:pt x="7089" y="474"/>
                  </a:lnTo>
                  <a:lnTo>
                    <a:pt x="7032" y="531"/>
                  </a:lnTo>
                  <a:lnTo>
                    <a:pt x="6956" y="588"/>
                  </a:lnTo>
                  <a:lnTo>
                    <a:pt x="6767" y="683"/>
                  </a:lnTo>
                  <a:lnTo>
                    <a:pt x="6539" y="759"/>
                  </a:lnTo>
                  <a:lnTo>
                    <a:pt x="6122" y="872"/>
                  </a:lnTo>
                  <a:lnTo>
                    <a:pt x="6122" y="872"/>
                  </a:lnTo>
                  <a:lnTo>
                    <a:pt x="5270" y="1081"/>
                  </a:lnTo>
                  <a:lnTo>
                    <a:pt x="4417" y="1251"/>
                  </a:lnTo>
                  <a:lnTo>
                    <a:pt x="2692" y="1574"/>
                  </a:lnTo>
                  <a:lnTo>
                    <a:pt x="2692" y="1574"/>
                  </a:lnTo>
                  <a:lnTo>
                    <a:pt x="2332" y="1668"/>
                  </a:lnTo>
                  <a:lnTo>
                    <a:pt x="2010" y="1763"/>
                  </a:lnTo>
                  <a:lnTo>
                    <a:pt x="1687" y="1896"/>
                  </a:lnTo>
                  <a:lnTo>
                    <a:pt x="1365" y="2047"/>
                  </a:lnTo>
                  <a:lnTo>
                    <a:pt x="1365" y="2047"/>
                  </a:lnTo>
                  <a:lnTo>
                    <a:pt x="1062" y="2237"/>
                  </a:lnTo>
                  <a:lnTo>
                    <a:pt x="834" y="2370"/>
                  </a:lnTo>
                  <a:lnTo>
                    <a:pt x="740" y="2408"/>
                  </a:lnTo>
                  <a:lnTo>
                    <a:pt x="626" y="2427"/>
                  </a:lnTo>
                  <a:lnTo>
                    <a:pt x="626" y="2427"/>
                  </a:lnTo>
                  <a:lnTo>
                    <a:pt x="607" y="2408"/>
                  </a:lnTo>
                  <a:lnTo>
                    <a:pt x="607" y="2408"/>
                  </a:lnTo>
                  <a:lnTo>
                    <a:pt x="588" y="2408"/>
                  </a:lnTo>
                  <a:lnTo>
                    <a:pt x="588" y="2408"/>
                  </a:lnTo>
                  <a:lnTo>
                    <a:pt x="550" y="2408"/>
                  </a:lnTo>
                  <a:lnTo>
                    <a:pt x="493" y="2370"/>
                  </a:lnTo>
                  <a:lnTo>
                    <a:pt x="474" y="2332"/>
                  </a:lnTo>
                  <a:lnTo>
                    <a:pt x="436" y="2275"/>
                  </a:lnTo>
                  <a:lnTo>
                    <a:pt x="436" y="2275"/>
                  </a:lnTo>
                  <a:lnTo>
                    <a:pt x="380" y="2142"/>
                  </a:lnTo>
                  <a:lnTo>
                    <a:pt x="323" y="2010"/>
                  </a:lnTo>
                  <a:lnTo>
                    <a:pt x="152" y="1763"/>
                  </a:lnTo>
                  <a:lnTo>
                    <a:pt x="152" y="1763"/>
                  </a:lnTo>
                  <a:lnTo>
                    <a:pt x="133" y="1725"/>
                  </a:lnTo>
                  <a:lnTo>
                    <a:pt x="95" y="1706"/>
                  </a:lnTo>
                  <a:lnTo>
                    <a:pt x="19" y="1687"/>
                  </a:lnTo>
                  <a:lnTo>
                    <a:pt x="19" y="1687"/>
                  </a:lnTo>
                  <a:lnTo>
                    <a:pt x="0" y="1687"/>
                  </a:lnTo>
                  <a:lnTo>
                    <a:pt x="0" y="1687"/>
                  </a:lnTo>
                  <a:lnTo>
                    <a:pt x="323" y="1498"/>
                  </a:lnTo>
                  <a:lnTo>
                    <a:pt x="664" y="1308"/>
                  </a:lnTo>
                  <a:lnTo>
                    <a:pt x="664" y="1308"/>
                  </a:lnTo>
                  <a:lnTo>
                    <a:pt x="664" y="1384"/>
                  </a:lnTo>
                  <a:lnTo>
                    <a:pt x="683" y="1441"/>
                  </a:lnTo>
                  <a:lnTo>
                    <a:pt x="740" y="1498"/>
                  </a:lnTo>
                  <a:lnTo>
                    <a:pt x="815" y="1517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448175" y="4474663"/>
              <a:ext cx="131775" cy="95750"/>
            </a:xfrm>
            <a:custGeom>
              <a:avLst/>
              <a:gdLst/>
              <a:ahLst/>
              <a:cxnLst/>
              <a:rect l="l" t="t" r="r" b="b"/>
              <a:pathLst>
                <a:path w="5271" h="3830" fill="none" extrusionOk="0">
                  <a:moveTo>
                    <a:pt x="702" y="3829"/>
                  </a:moveTo>
                  <a:lnTo>
                    <a:pt x="702" y="3829"/>
                  </a:lnTo>
                  <a:lnTo>
                    <a:pt x="645" y="3810"/>
                  </a:lnTo>
                  <a:lnTo>
                    <a:pt x="645" y="3810"/>
                  </a:lnTo>
                  <a:lnTo>
                    <a:pt x="1" y="3659"/>
                  </a:lnTo>
                  <a:lnTo>
                    <a:pt x="1" y="3659"/>
                  </a:lnTo>
                  <a:lnTo>
                    <a:pt x="77" y="3469"/>
                  </a:lnTo>
                  <a:lnTo>
                    <a:pt x="172" y="3280"/>
                  </a:lnTo>
                  <a:lnTo>
                    <a:pt x="266" y="3109"/>
                  </a:lnTo>
                  <a:lnTo>
                    <a:pt x="399" y="2938"/>
                  </a:lnTo>
                  <a:lnTo>
                    <a:pt x="551" y="2768"/>
                  </a:lnTo>
                  <a:lnTo>
                    <a:pt x="702" y="2616"/>
                  </a:lnTo>
                  <a:lnTo>
                    <a:pt x="1024" y="2332"/>
                  </a:lnTo>
                  <a:lnTo>
                    <a:pt x="1385" y="2066"/>
                  </a:lnTo>
                  <a:lnTo>
                    <a:pt x="1764" y="1801"/>
                  </a:lnTo>
                  <a:lnTo>
                    <a:pt x="2446" y="1346"/>
                  </a:lnTo>
                  <a:lnTo>
                    <a:pt x="2446" y="1346"/>
                  </a:lnTo>
                  <a:lnTo>
                    <a:pt x="3052" y="929"/>
                  </a:lnTo>
                  <a:lnTo>
                    <a:pt x="3697" y="531"/>
                  </a:lnTo>
                  <a:lnTo>
                    <a:pt x="3697" y="531"/>
                  </a:lnTo>
                  <a:lnTo>
                    <a:pt x="3924" y="380"/>
                  </a:lnTo>
                  <a:lnTo>
                    <a:pt x="4171" y="266"/>
                  </a:lnTo>
                  <a:lnTo>
                    <a:pt x="4417" y="152"/>
                  </a:lnTo>
                  <a:lnTo>
                    <a:pt x="4664" y="38"/>
                  </a:lnTo>
                  <a:lnTo>
                    <a:pt x="4664" y="38"/>
                  </a:lnTo>
                  <a:lnTo>
                    <a:pt x="4758" y="1"/>
                  </a:lnTo>
                  <a:lnTo>
                    <a:pt x="4853" y="1"/>
                  </a:lnTo>
                  <a:lnTo>
                    <a:pt x="4853" y="1"/>
                  </a:lnTo>
                  <a:lnTo>
                    <a:pt x="4929" y="1"/>
                  </a:lnTo>
                  <a:lnTo>
                    <a:pt x="4986" y="38"/>
                  </a:lnTo>
                  <a:lnTo>
                    <a:pt x="5043" y="57"/>
                  </a:lnTo>
                  <a:lnTo>
                    <a:pt x="5080" y="114"/>
                  </a:lnTo>
                  <a:lnTo>
                    <a:pt x="5156" y="228"/>
                  </a:lnTo>
                  <a:lnTo>
                    <a:pt x="5194" y="380"/>
                  </a:lnTo>
                  <a:lnTo>
                    <a:pt x="5232" y="550"/>
                  </a:lnTo>
                  <a:lnTo>
                    <a:pt x="5251" y="702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4455" y="1157"/>
                  </a:lnTo>
                  <a:lnTo>
                    <a:pt x="4455" y="1157"/>
                  </a:lnTo>
                  <a:lnTo>
                    <a:pt x="4607" y="1081"/>
                  </a:lnTo>
                  <a:lnTo>
                    <a:pt x="4607" y="1081"/>
                  </a:lnTo>
                  <a:lnTo>
                    <a:pt x="4664" y="1043"/>
                  </a:lnTo>
                  <a:lnTo>
                    <a:pt x="4682" y="986"/>
                  </a:lnTo>
                  <a:lnTo>
                    <a:pt x="4701" y="948"/>
                  </a:lnTo>
                  <a:lnTo>
                    <a:pt x="4682" y="891"/>
                  </a:lnTo>
                  <a:lnTo>
                    <a:pt x="4664" y="853"/>
                  </a:lnTo>
                  <a:lnTo>
                    <a:pt x="4626" y="816"/>
                  </a:lnTo>
                  <a:lnTo>
                    <a:pt x="4569" y="778"/>
                  </a:lnTo>
                  <a:lnTo>
                    <a:pt x="4512" y="778"/>
                  </a:lnTo>
                  <a:lnTo>
                    <a:pt x="4512" y="778"/>
                  </a:lnTo>
                  <a:lnTo>
                    <a:pt x="4436" y="797"/>
                  </a:lnTo>
                  <a:lnTo>
                    <a:pt x="4436" y="797"/>
                  </a:lnTo>
                  <a:lnTo>
                    <a:pt x="4114" y="948"/>
                  </a:lnTo>
                  <a:lnTo>
                    <a:pt x="3811" y="1119"/>
                  </a:lnTo>
                  <a:lnTo>
                    <a:pt x="3488" y="1289"/>
                  </a:lnTo>
                  <a:lnTo>
                    <a:pt x="3185" y="1479"/>
                  </a:lnTo>
                  <a:lnTo>
                    <a:pt x="2901" y="1687"/>
                  </a:lnTo>
                  <a:lnTo>
                    <a:pt x="2617" y="1896"/>
                  </a:lnTo>
                  <a:lnTo>
                    <a:pt x="2332" y="2123"/>
                  </a:lnTo>
                  <a:lnTo>
                    <a:pt x="2067" y="2351"/>
                  </a:lnTo>
                  <a:lnTo>
                    <a:pt x="2067" y="2351"/>
                  </a:lnTo>
                  <a:lnTo>
                    <a:pt x="1820" y="2578"/>
                  </a:lnTo>
                  <a:lnTo>
                    <a:pt x="1593" y="2825"/>
                  </a:lnTo>
                  <a:lnTo>
                    <a:pt x="1385" y="3071"/>
                  </a:lnTo>
                  <a:lnTo>
                    <a:pt x="1176" y="3336"/>
                  </a:lnTo>
                  <a:lnTo>
                    <a:pt x="1176" y="3336"/>
                  </a:lnTo>
                  <a:lnTo>
                    <a:pt x="1081" y="3469"/>
                  </a:lnTo>
                  <a:lnTo>
                    <a:pt x="987" y="3621"/>
                  </a:lnTo>
                  <a:lnTo>
                    <a:pt x="911" y="3696"/>
                  </a:lnTo>
                  <a:lnTo>
                    <a:pt x="854" y="3753"/>
                  </a:lnTo>
                  <a:lnTo>
                    <a:pt x="778" y="3810"/>
                  </a:lnTo>
                  <a:lnTo>
                    <a:pt x="702" y="3829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155800" y="4435338"/>
              <a:ext cx="146425" cy="81050"/>
            </a:xfrm>
            <a:custGeom>
              <a:avLst/>
              <a:gdLst/>
              <a:ahLst/>
              <a:cxnLst/>
              <a:rect l="l" t="t" r="r" b="b"/>
              <a:pathLst>
                <a:path w="5857" h="3242" fill="none" extrusionOk="0">
                  <a:moveTo>
                    <a:pt x="2805" y="721"/>
                  </a:moveTo>
                  <a:lnTo>
                    <a:pt x="2805" y="721"/>
                  </a:lnTo>
                  <a:lnTo>
                    <a:pt x="3052" y="721"/>
                  </a:lnTo>
                  <a:lnTo>
                    <a:pt x="3052" y="721"/>
                  </a:lnTo>
                  <a:lnTo>
                    <a:pt x="3317" y="702"/>
                  </a:lnTo>
                  <a:lnTo>
                    <a:pt x="3639" y="683"/>
                  </a:lnTo>
                  <a:lnTo>
                    <a:pt x="4018" y="626"/>
                  </a:lnTo>
                  <a:lnTo>
                    <a:pt x="4416" y="550"/>
                  </a:lnTo>
                  <a:lnTo>
                    <a:pt x="4814" y="474"/>
                  </a:lnTo>
                  <a:lnTo>
                    <a:pt x="5193" y="342"/>
                  </a:lnTo>
                  <a:lnTo>
                    <a:pt x="5364" y="266"/>
                  </a:lnTo>
                  <a:lnTo>
                    <a:pt x="5554" y="190"/>
                  </a:lnTo>
                  <a:lnTo>
                    <a:pt x="5705" y="95"/>
                  </a:lnTo>
                  <a:lnTo>
                    <a:pt x="5857" y="0"/>
                  </a:lnTo>
                  <a:lnTo>
                    <a:pt x="5857" y="0"/>
                  </a:lnTo>
                  <a:lnTo>
                    <a:pt x="5724" y="550"/>
                  </a:lnTo>
                  <a:lnTo>
                    <a:pt x="5573" y="1081"/>
                  </a:lnTo>
                  <a:lnTo>
                    <a:pt x="5421" y="1611"/>
                  </a:lnTo>
                  <a:lnTo>
                    <a:pt x="5383" y="1896"/>
                  </a:lnTo>
                  <a:lnTo>
                    <a:pt x="5345" y="2180"/>
                  </a:lnTo>
                  <a:lnTo>
                    <a:pt x="5345" y="2180"/>
                  </a:lnTo>
                  <a:lnTo>
                    <a:pt x="4985" y="2294"/>
                  </a:lnTo>
                  <a:lnTo>
                    <a:pt x="4625" y="2445"/>
                  </a:lnTo>
                  <a:lnTo>
                    <a:pt x="3943" y="2749"/>
                  </a:lnTo>
                  <a:lnTo>
                    <a:pt x="2900" y="3241"/>
                  </a:lnTo>
                  <a:lnTo>
                    <a:pt x="2900" y="3241"/>
                  </a:lnTo>
                  <a:lnTo>
                    <a:pt x="2578" y="2957"/>
                  </a:lnTo>
                  <a:lnTo>
                    <a:pt x="2578" y="2957"/>
                  </a:lnTo>
                  <a:lnTo>
                    <a:pt x="2275" y="2730"/>
                  </a:lnTo>
                  <a:lnTo>
                    <a:pt x="1952" y="2483"/>
                  </a:lnTo>
                  <a:lnTo>
                    <a:pt x="1782" y="2389"/>
                  </a:lnTo>
                  <a:lnTo>
                    <a:pt x="1611" y="2294"/>
                  </a:lnTo>
                  <a:lnTo>
                    <a:pt x="1441" y="2218"/>
                  </a:lnTo>
                  <a:lnTo>
                    <a:pt x="1270" y="2142"/>
                  </a:lnTo>
                  <a:lnTo>
                    <a:pt x="1270" y="2142"/>
                  </a:lnTo>
                  <a:lnTo>
                    <a:pt x="1137" y="2123"/>
                  </a:lnTo>
                  <a:lnTo>
                    <a:pt x="1137" y="2123"/>
                  </a:lnTo>
                  <a:lnTo>
                    <a:pt x="1024" y="2142"/>
                  </a:lnTo>
                  <a:lnTo>
                    <a:pt x="891" y="2161"/>
                  </a:lnTo>
                  <a:lnTo>
                    <a:pt x="626" y="2256"/>
                  </a:lnTo>
                  <a:lnTo>
                    <a:pt x="626" y="2256"/>
                  </a:lnTo>
                  <a:lnTo>
                    <a:pt x="76" y="607"/>
                  </a:lnTo>
                  <a:lnTo>
                    <a:pt x="76" y="607"/>
                  </a:lnTo>
                  <a:lnTo>
                    <a:pt x="38" y="417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341" y="304"/>
                  </a:lnTo>
                  <a:lnTo>
                    <a:pt x="588" y="379"/>
                  </a:lnTo>
                  <a:lnTo>
                    <a:pt x="588" y="379"/>
                  </a:lnTo>
                  <a:lnTo>
                    <a:pt x="872" y="474"/>
                  </a:lnTo>
                  <a:lnTo>
                    <a:pt x="1137" y="531"/>
                  </a:lnTo>
                  <a:lnTo>
                    <a:pt x="1403" y="588"/>
                  </a:lnTo>
                  <a:lnTo>
                    <a:pt x="1687" y="645"/>
                  </a:lnTo>
                  <a:lnTo>
                    <a:pt x="2256" y="702"/>
                  </a:lnTo>
                  <a:lnTo>
                    <a:pt x="2805" y="72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144425" y="4409738"/>
              <a:ext cx="129375" cy="35575"/>
            </a:xfrm>
            <a:custGeom>
              <a:avLst/>
              <a:gdLst/>
              <a:ahLst/>
              <a:cxnLst/>
              <a:rect l="l" t="t" r="r" b="b"/>
              <a:pathLst>
                <a:path w="5175" h="1423" fill="none" extrusionOk="0">
                  <a:moveTo>
                    <a:pt x="2199" y="1422"/>
                  </a:moveTo>
                  <a:lnTo>
                    <a:pt x="2199" y="1422"/>
                  </a:lnTo>
                  <a:lnTo>
                    <a:pt x="1914" y="1403"/>
                  </a:lnTo>
                  <a:lnTo>
                    <a:pt x="1630" y="1385"/>
                  </a:lnTo>
                  <a:lnTo>
                    <a:pt x="1346" y="1347"/>
                  </a:lnTo>
                  <a:lnTo>
                    <a:pt x="1080" y="1309"/>
                  </a:lnTo>
                  <a:lnTo>
                    <a:pt x="796" y="1252"/>
                  </a:lnTo>
                  <a:lnTo>
                    <a:pt x="531" y="1176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57" y="892"/>
                  </a:lnTo>
                  <a:lnTo>
                    <a:pt x="114" y="797"/>
                  </a:lnTo>
                  <a:lnTo>
                    <a:pt x="190" y="740"/>
                  </a:lnTo>
                  <a:lnTo>
                    <a:pt x="265" y="664"/>
                  </a:lnTo>
                  <a:lnTo>
                    <a:pt x="360" y="626"/>
                  </a:lnTo>
                  <a:lnTo>
                    <a:pt x="455" y="588"/>
                  </a:lnTo>
                  <a:lnTo>
                    <a:pt x="645" y="532"/>
                  </a:lnTo>
                  <a:lnTo>
                    <a:pt x="853" y="494"/>
                  </a:lnTo>
                  <a:lnTo>
                    <a:pt x="1080" y="475"/>
                  </a:lnTo>
                  <a:lnTo>
                    <a:pt x="1289" y="456"/>
                  </a:lnTo>
                  <a:lnTo>
                    <a:pt x="1497" y="418"/>
                  </a:lnTo>
                  <a:lnTo>
                    <a:pt x="1497" y="418"/>
                  </a:lnTo>
                  <a:lnTo>
                    <a:pt x="1668" y="361"/>
                  </a:lnTo>
                  <a:lnTo>
                    <a:pt x="1839" y="304"/>
                  </a:lnTo>
                  <a:lnTo>
                    <a:pt x="2180" y="190"/>
                  </a:lnTo>
                  <a:lnTo>
                    <a:pt x="2540" y="77"/>
                  </a:lnTo>
                  <a:lnTo>
                    <a:pt x="2710" y="20"/>
                  </a:lnTo>
                  <a:lnTo>
                    <a:pt x="2881" y="1"/>
                  </a:lnTo>
                  <a:lnTo>
                    <a:pt x="2881" y="1"/>
                  </a:lnTo>
                  <a:lnTo>
                    <a:pt x="2919" y="1"/>
                  </a:lnTo>
                  <a:lnTo>
                    <a:pt x="2919" y="1"/>
                  </a:lnTo>
                  <a:lnTo>
                    <a:pt x="3014" y="1"/>
                  </a:lnTo>
                  <a:lnTo>
                    <a:pt x="3108" y="39"/>
                  </a:lnTo>
                  <a:lnTo>
                    <a:pt x="3298" y="115"/>
                  </a:lnTo>
                  <a:lnTo>
                    <a:pt x="3298" y="115"/>
                  </a:lnTo>
                  <a:lnTo>
                    <a:pt x="3469" y="190"/>
                  </a:lnTo>
                  <a:lnTo>
                    <a:pt x="3563" y="228"/>
                  </a:lnTo>
                  <a:lnTo>
                    <a:pt x="3658" y="228"/>
                  </a:lnTo>
                  <a:lnTo>
                    <a:pt x="3658" y="228"/>
                  </a:lnTo>
                  <a:lnTo>
                    <a:pt x="3677" y="228"/>
                  </a:lnTo>
                  <a:lnTo>
                    <a:pt x="3677" y="228"/>
                  </a:lnTo>
                  <a:lnTo>
                    <a:pt x="3696" y="228"/>
                  </a:lnTo>
                  <a:lnTo>
                    <a:pt x="3696" y="228"/>
                  </a:lnTo>
                  <a:lnTo>
                    <a:pt x="3886" y="247"/>
                  </a:lnTo>
                  <a:lnTo>
                    <a:pt x="4094" y="266"/>
                  </a:lnTo>
                  <a:lnTo>
                    <a:pt x="4284" y="285"/>
                  </a:lnTo>
                  <a:lnTo>
                    <a:pt x="4454" y="342"/>
                  </a:lnTo>
                  <a:lnTo>
                    <a:pt x="4644" y="399"/>
                  </a:lnTo>
                  <a:lnTo>
                    <a:pt x="4833" y="475"/>
                  </a:lnTo>
                  <a:lnTo>
                    <a:pt x="5004" y="570"/>
                  </a:lnTo>
                  <a:lnTo>
                    <a:pt x="5174" y="664"/>
                  </a:lnTo>
                  <a:lnTo>
                    <a:pt x="5174" y="664"/>
                  </a:lnTo>
                  <a:lnTo>
                    <a:pt x="5099" y="778"/>
                  </a:lnTo>
                  <a:lnTo>
                    <a:pt x="5099" y="778"/>
                  </a:lnTo>
                  <a:lnTo>
                    <a:pt x="4795" y="949"/>
                  </a:lnTo>
                  <a:lnTo>
                    <a:pt x="4454" y="1081"/>
                  </a:lnTo>
                  <a:lnTo>
                    <a:pt x="4113" y="1195"/>
                  </a:lnTo>
                  <a:lnTo>
                    <a:pt x="3753" y="1271"/>
                  </a:lnTo>
                  <a:lnTo>
                    <a:pt x="3374" y="1328"/>
                  </a:lnTo>
                  <a:lnTo>
                    <a:pt x="3014" y="1366"/>
                  </a:lnTo>
                  <a:lnTo>
                    <a:pt x="2654" y="1403"/>
                  </a:lnTo>
                  <a:lnTo>
                    <a:pt x="2312" y="1403"/>
                  </a:lnTo>
                  <a:lnTo>
                    <a:pt x="2312" y="1403"/>
                  </a:lnTo>
                  <a:lnTo>
                    <a:pt x="2199" y="142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457175" y="4377063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fill="none" extrusionOk="0">
                  <a:moveTo>
                    <a:pt x="15183" y="0"/>
                  </a:moveTo>
                  <a:lnTo>
                    <a:pt x="15183" y="0"/>
                  </a:ln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391" y="986"/>
                  </a:lnTo>
                  <a:lnTo>
                    <a:pt x="15391" y="986"/>
                  </a:lnTo>
                  <a:lnTo>
                    <a:pt x="15201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183" y="4814"/>
                  </a:lnTo>
                  <a:lnTo>
                    <a:pt x="11145" y="4814"/>
                  </a:lnTo>
                  <a:lnTo>
                    <a:pt x="11145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74" y="11145"/>
                  </a:lnTo>
                  <a:lnTo>
                    <a:pt x="4474" y="11145"/>
                  </a:lnTo>
                  <a:lnTo>
                    <a:pt x="4493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694" y="10444"/>
                  </a:lnTo>
                  <a:lnTo>
                    <a:pt x="15732" y="10444"/>
                  </a:lnTo>
                  <a:lnTo>
                    <a:pt x="15732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708" y="4246"/>
                  </a:lnTo>
                  <a:lnTo>
                    <a:pt x="1870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lnTo>
                    <a:pt x="15183" y="0"/>
                  </a:lnTo>
                  <a:lnTo>
                    <a:pt x="15183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5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8"/>
          <p:cNvSpPr txBox="1">
            <a:spLocks noGrp="1"/>
          </p:cNvSpPr>
          <p:nvPr>
            <p:ph type="title"/>
          </p:nvPr>
        </p:nvSpPr>
        <p:spPr>
          <a:xfrm>
            <a:off x="4642500" y="1764150"/>
            <a:ext cx="37587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8"/>
          <p:cNvSpPr txBox="1">
            <a:spLocks noGrp="1"/>
          </p:cNvSpPr>
          <p:nvPr>
            <p:ph type="subTitle" idx="1"/>
          </p:nvPr>
        </p:nvSpPr>
        <p:spPr>
          <a:xfrm>
            <a:off x="4642500" y="2647950"/>
            <a:ext cx="3756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97" name="Google Shape;497;p18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498" name="Google Shape;498;p18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5_1_1_1_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22"/>
          <p:cNvSpPr txBox="1">
            <a:spLocks noGrp="1"/>
          </p:cNvSpPr>
          <p:nvPr>
            <p:ph type="body" idx="1"/>
          </p:nvPr>
        </p:nvSpPr>
        <p:spPr>
          <a:xfrm>
            <a:off x="3925050" y="1574200"/>
            <a:ext cx="4419000" cy="23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585" name="Google Shape;585;p22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586" name="Google Shape;586;p22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6">
    <p:bg>
      <p:bgPr>
        <a:solidFill>
          <a:schemeClr val="accent1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3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606" name="Google Shape;606;p23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23"/>
          <p:cNvSpPr txBox="1">
            <a:spLocks noGrp="1"/>
          </p:cNvSpPr>
          <p:nvPr>
            <p:ph type="title"/>
          </p:nvPr>
        </p:nvSpPr>
        <p:spPr>
          <a:xfrm>
            <a:off x="2626048" y="1400450"/>
            <a:ext cx="4590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3"/>
          <p:cNvSpPr txBox="1">
            <a:spLocks noGrp="1"/>
          </p:cNvSpPr>
          <p:nvPr>
            <p:ph type="title" idx="2"/>
          </p:nvPr>
        </p:nvSpPr>
        <p:spPr>
          <a:xfrm>
            <a:off x="2626050" y="3028324"/>
            <a:ext cx="4590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3"/>
          <p:cNvSpPr txBox="1">
            <a:spLocks noGrp="1"/>
          </p:cNvSpPr>
          <p:nvPr>
            <p:ph type="subTitle" idx="1"/>
          </p:nvPr>
        </p:nvSpPr>
        <p:spPr>
          <a:xfrm>
            <a:off x="2626050" y="3394026"/>
            <a:ext cx="4591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7" name="Google Shape;627;p23"/>
          <p:cNvSpPr txBox="1">
            <a:spLocks noGrp="1"/>
          </p:cNvSpPr>
          <p:nvPr>
            <p:ph type="subTitle" idx="3"/>
          </p:nvPr>
        </p:nvSpPr>
        <p:spPr>
          <a:xfrm>
            <a:off x="2626050" y="1766150"/>
            <a:ext cx="4592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8" name="Google Shape;628;p23"/>
          <p:cNvSpPr txBox="1">
            <a:spLocks noGrp="1"/>
          </p:cNvSpPr>
          <p:nvPr>
            <p:ph type="title" idx="4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7">
    <p:bg>
      <p:bgPr>
        <a:solidFill>
          <a:schemeClr val="lt2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5"/>
          <p:cNvSpPr txBox="1">
            <a:spLocks noGrp="1"/>
          </p:cNvSpPr>
          <p:nvPr>
            <p:ph type="subTitle" idx="1"/>
          </p:nvPr>
        </p:nvSpPr>
        <p:spPr>
          <a:xfrm>
            <a:off x="712951" y="2557663"/>
            <a:ext cx="2121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4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5" name="Google Shape;655;p25"/>
          <p:cNvSpPr txBox="1">
            <a:spLocks noGrp="1"/>
          </p:cNvSpPr>
          <p:nvPr>
            <p:ph type="subTitle" idx="2"/>
          </p:nvPr>
        </p:nvSpPr>
        <p:spPr>
          <a:xfrm>
            <a:off x="712951" y="2923363"/>
            <a:ext cx="21210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6" name="Google Shape;656;p25"/>
          <p:cNvSpPr txBox="1">
            <a:spLocks noGrp="1"/>
          </p:cNvSpPr>
          <p:nvPr>
            <p:ph type="subTitle" idx="3"/>
          </p:nvPr>
        </p:nvSpPr>
        <p:spPr>
          <a:xfrm>
            <a:off x="3513535" y="2557663"/>
            <a:ext cx="2121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4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7" name="Google Shape;657;p25"/>
          <p:cNvSpPr txBox="1">
            <a:spLocks noGrp="1"/>
          </p:cNvSpPr>
          <p:nvPr>
            <p:ph type="subTitle" idx="4"/>
          </p:nvPr>
        </p:nvSpPr>
        <p:spPr>
          <a:xfrm>
            <a:off x="3513535" y="2923363"/>
            <a:ext cx="21210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8" name="Google Shape;658;p25"/>
          <p:cNvSpPr txBox="1">
            <a:spLocks noGrp="1"/>
          </p:cNvSpPr>
          <p:nvPr>
            <p:ph type="subTitle" idx="5"/>
          </p:nvPr>
        </p:nvSpPr>
        <p:spPr>
          <a:xfrm>
            <a:off x="6310049" y="2557663"/>
            <a:ext cx="2121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400" b="1"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9" name="Google Shape;659;p25"/>
          <p:cNvSpPr txBox="1">
            <a:spLocks noGrp="1"/>
          </p:cNvSpPr>
          <p:nvPr>
            <p:ph type="subTitle" idx="6"/>
          </p:nvPr>
        </p:nvSpPr>
        <p:spPr>
          <a:xfrm>
            <a:off x="6310049" y="2923363"/>
            <a:ext cx="21210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60" name="Google Shape;660;p25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661" name="Google Shape;661;p25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l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8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6"/>
          <p:cNvSpPr txBox="1">
            <a:spLocks noGrp="1"/>
          </p:cNvSpPr>
          <p:nvPr>
            <p:ph type="title"/>
          </p:nvPr>
        </p:nvSpPr>
        <p:spPr>
          <a:xfrm>
            <a:off x="1871049" y="1589888"/>
            <a:ext cx="2324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2" name="Google Shape;682;p26"/>
          <p:cNvSpPr txBox="1">
            <a:spLocks noGrp="1"/>
          </p:cNvSpPr>
          <p:nvPr>
            <p:ph type="subTitle" idx="1"/>
          </p:nvPr>
        </p:nvSpPr>
        <p:spPr>
          <a:xfrm>
            <a:off x="1871049" y="1955582"/>
            <a:ext cx="2324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26"/>
          <p:cNvSpPr txBox="1">
            <a:spLocks noGrp="1"/>
          </p:cNvSpPr>
          <p:nvPr>
            <p:ph type="title" idx="2"/>
          </p:nvPr>
        </p:nvSpPr>
        <p:spPr>
          <a:xfrm>
            <a:off x="6023972" y="1589888"/>
            <a:ext cx="2324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4" name="Google Shape;684;p26"/>
          <p:cNvSpPr txBox="1">
            <a:spLocks noGrp="1"/>
          </p:cNvSpPr>
          <p:nvPr>
            <p:ph type="subTitle" idx="3"/>
          </p:nvPr>
        </p:nvSpPr>
        <p:spPr>
          <a:xfrm>
            <a:off x="6023972" y="1955582"/>
            <a:ext cx="2324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26"/>
          <p:cNvSpPr txBox="1">
            <a:spLocks noGrp="1"/>
          </p:cNvSpPr>
          <p:nvPr>
            <p:ph type="title" idx="4"/>
          </p:nvPr>
        </p:nvSpPr>
        <p:spPr>
          <a:xfrm>
            <a:off x="1871049" y="3023293"/>
            <a:ext cx="2320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6" name="Google Shape;686;p26"/>
          <p:cNvSpPr txBox="1">
            <a:spLocks noGrp="1"/>
          </p:cNvSpPr>
          <p:nvPr>
            <p:ph type="subTitle" idx="5"/>
          </p:nvPr>
        </p:nvSpPr>
        <p:spPr>
          <a:xfrm>
            <a:off x="1871049" y="3388987"/>
            <a:ext cx="2324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26"/>
          <p:cNvSpPr txBox="1">
            <a:spLocks noGrp="1"/>
          </p:cNvSpPr>
          <p:nvPr>
            <p:ph type="title" idx="6"/>
          </p:nvPr>
        </p:nvSpPr>
        <p:spPr>
          <a:xfrm>
            <a:off x="6023972" y="3023293"/>
            <a:ext cx="2324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8" name="Google Shape;688;p26"/>
          <p:cNvSpPr txBox="1">
            <a:spLocks noGrp="1"/>
          </p:cNvSpPr>
          <p:nvPr>
            <p:ph type="subTitle" idx="7"/>
          </p:nvPr>
        </p:nvSpPr>
        <p:spPr>
          <a:xfrm>
            <a:off x="6023972" y="3388987"/>
            <a:ext cx="2324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26"/>
          <p:cNvSpPr txBox="1">
            <a:spLocks noGrp="1"/>
          </p:cNvSpPr>
          <p:nvPr>
            <p:ph type="title" idx="8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90" name="Google Shape;690;p26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691" name="Google Shape;691;p26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0">
    <p:bg>
      <p:bgPr>
        <a:solidFill>
          <a:schemeClr val="accent1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7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711" name="Google Shape;711;p27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9" name="Google Shape;729;p27"/>
          <p:cNvSpPr txBox="1">
            <a:spLocks noGrp="1"/>
          </p:cNvSpPr>
          <p:nvPr>
            <p:ph type="title"/>
          </p:nvPr>
        </p:nvSpPr>
        <p:spPr>
          <a:xfrm>
            <a:off x="715473" y="1879401"/>
            <a:ext cx="23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30" name="Google Shape;730;p27"/>
          <p:cNvSpPr txBox="1">
            <a:spLocks noGrp="1"/>
          </p:cNvSpPr>
          <p:nvPr>
            <p:ph type="subTitle" idx="1"/>
          </p:nvPr>
        </p:nvSpPr>
        <p:spPr>
          <a:xfrm>
            <a:off x="715473" y="2241465"/>
            <a:ext cx="231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7"/>
          <p:cNvSpPr txBox="1">
            <a:spLocks noGrp="1"/>
          </p:cNvSpPr>
          <p:nvPr>
            <p:ph type="title" idx="2"/>
          </p:nvPr>
        </p:nvSpPr>
        <p:spPr>
          <a:xfrm>
            <a:off x="3409723" y="1879401"/>
            <a:ext cx="23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32" name="Google Shape;732;p27"/>
          <p:cNvSpPr txBox="1">
            <a:spLocks noGrp="1"/>
          </p:cNvSpPr>
          <p:nvPr>
            <p:ph type="subTitle" idx="3"/>
          </p:nvPr>
        </p:nvSpPr>
        <p:spPr>
          <a:xfrm>
            <a:off x="3409723" y="2241465"/>
            <a:ext cx="231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7"/>
          <p:cNvSpPr txBox="1">
            <a:spLocks noGrp="1"/>
          </p:cNvSpPr>
          <p:nvPr>
            <p:ph type="title" idx="4"/>
          </p:nvPr>
        </p:nvSpPr>
        <p:spPr>
          <a:xfrm>
            <a:off x="2062598" y="3685654"/>
            <a:ext cx="23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34" name="Google Shape;734;p27"/>
          <p:cNvSpPr txBox="1">
            <a:spLocks noGrp="1"/>
          </p:cNvSpPr>
          <p:nvPr>
            <p:ph type="subTitle" idx="5"/>
          </p:nvPr>
        </p:nvSpPr>
        <p:spPr>
          <a:xfrm>
            <a:off x="2062598" y="4048877"/>
            <a:ext cx="231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27"/>
          <p:cNvSpPr txBox="1">
            <a:spLocks noGrp="1"/>
          </p:cNvSpPr>
          <p:nvPr>
            <p:ph type="title" idx="6"/>
          </p:nvPr>
        </p:nvSpPr>
        <p:spPr>
          <a:xfrm>
            <a:off x="6103973" y="1879401"/>
            <a:ext cx="23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36" name="Google Shape;736;p27"/>
          <p:cNvSpPr txBox="1">
            <a:spLocks noGrp="1"/>
          </p:cNvSpPr>
          <p:nvPr>
            <p:ph type="subTitle" idx="7"/>
          </p:nvPr>
        </p:nvSpPr>
        <p:spPr>
          <a:xfrm>
            <a:off x="6103973" y="2241465"/>
            <a:ext cx="231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7"/>
          <p:cNvSpPr txBox="1">
            <a:spLocks noGrp="1"/>
          </p:cNvSpPr>
          <p:nvPr>
            <p:ph type="title" idx="8"/>
          </p:nvPr>
        </p:nvSpPr>
        <p:spPr>
          <a:xfrm>
            <a:off x="4756848" y="3685654"/>
            <a:ext cx="231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38" name="Google Shape;738;p27"/>
          <p:cNvSpPr txBox="1">
            <a:spLocks noGrp="1"/>
          </p:cNvSpPr>
          <p:nvPr>
            <p:ph type="subTitle" idx="9"/>
          </p:nvPr>
        </p:nvSpPr>
        <p:spPr>
          <a:xfrm>
            <a:off x="4756848" y="4048877"/>
            <a:ext cx="231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7"/>
          <p:cNvSpPr txBox="1">
            <a:spLocks noGrp="1"/>
          </p:cNvSpPr>
          <p:nvPr>
            <p:ph type="title" idx="13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9_1">
    <p:bg>
      <p:bgPr>
        <a:solidFill>
          <a:schemeClr val="lt2"/>
        </a:soli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8"/>
          <p:cNvSpPr txBox="1">
            <a:spLocks noGrp="1"/>
          </p:cNvSpPr>
          <p:nvPr>
            <p:ph type="title"/>
          </p:nvPr>
        </p:nvSpPr>
        <p:spPr>
          <a:xfrm>
            <a:off x="718637" y="189217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2" name="Google Shape;742;p28"/>
          <p:cNvSpPr txBox="1">
            <a:spLocks noGrp="1"/>
          </p:cNvSpPr>
          <p:nvPr>
            <p:ph type="subTitle" idx="1"/>
          </p:nvPr>
        </p:nvSpPr>
        <p:spPr>
          <a:xfrm>
            <a:off x="718637" y="2257867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8"/>
          <p:cNvSpPr txBox="1">
            <a:spLocks noGrp="1"/>
          </p:cNvSpPr>
          <p:nvPr>
            <p:ph type="title" idx="2"/>
          </p:nvPr>
        </p:nvSpPr>
        <p:spPr>
          <a:xfrm>
            <a:off x="3579000" y="189217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4" name="Google Shape;744;p28"/>
          <p:cNvSpPr txBox="1">
            <a:spLocks noGrp="1"/>
          </p:cNvSpPr>
          <p:nvPr>
            <p:ph type="subTitle" idx="3"/>
          </p:nvPr>
        </p:nvSpPr>
        <p:spPr>
          <a:xfrm>
            <a:off x="3579000" y="2257867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8"/>
          <p:cNvSpPr txBox="1">
            <a:spLocks noGrp="1"/>
          </p:cNvSpPr>
          <p:nvPr>
            <p:ph type="title" idx="4"/>
          </p:nvPr>
        </p:nvSpPr>
        <p:spPr>
          <a:xfrm>
            <a:off x="718637" y="367507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6" name="Google Shape;746;p28"/>
          <p:cNvSpPr txBox="1">
            <a:spLocks noGrp="1"/>
          </p:cNvSpPr>
          <p:nvPr>
            <p:ph type="subTitle" idx="5"/>
          </p:nvPr>
        </p:nvSpPr>
        <p:spPr>
          <a:xfrm>
            <a:off x="718637" y="404076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28"/>
          <p:cNvSpPr txBox="1">
            <a:spLocks noGrp="1"/>
          </p:cNvSpPr>
          <p:nvPr>
            <p:ph type="title" idx="6"/>
          </p:nvPr>
        </p:nvSpPr>
        <p:spPr>
          <a:xfrm>
            <a:off x="3579000" y="367507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8" name="Google Shape;748;p28"/>
          <p:cNvSpPr txBox="1">
            <a:spLocks noGrp="1"/>
          </p:cNvSpPr>
          <p:nvPr>
            <p:ph type="subTitle" idx="7"/>
          </p:nvPr>
        </p:nvSpPr>
        <p:spPr>
          <a:xfrm>
            <a:off x="3579000" y="404076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28"/>
          <p:cNvSpPr txBox="1">
            <a:spLocks noGrp="1"/>
          </p:cNvSpPr>
          <p:nvPr>
            <p:ph type="title" idx="8"/>
          </p:nvPr>
        </p:nvSpPr>
        <p:spPr>
          <a:xfrm>
            <a:off x="6439363" y="189217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0" name="Google Shape;750;p28"/>
          <p:cNvSpPr txBox="1">
            <a:spLocks noGrp="1"/>
          </p:cNvSpPr>
          <p:nvPr>
            <p:ph type="subTitle" idx="9"/>
          </p:nvPr>
        </p:nvSpPr>
        <p:spPr>
          <a:xfrm>
            <a:off x="6439363" y="2257867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28"/>
          <p:cNvSpPr txBox="1">
            <a:spLocks noGrp="1"/>
          </p:cNvSpPr>
          <p:nvPr>
            <p:ph type="title" idx="13"/>
          </p:nvPr>
        </p:nvSpPr>
        <p:spPr>
          <a:xfrm>
            <a:off x="6439363" y="367507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2" name="Google Shape;752;p28"/>
          <p:cNvSpPr txBox="1">
            <a:spLocks noGrp="1"/>
          </p:cNvSpPr>
          <p:nvPr>
            <p:ph type="subTitle" idx="14"/>
          </p:nvPr>
        </p:nvSpPr>
        <p:spPr>
          <a:xfrm>
            <a:off x="6439363" y="404076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28"/>
          <p:cNvSpPr txBox="1">
            <a:spLocks noGrp="1"/>
          </p:cNvSpPr>
          <p:nvPr>
            <p:ph type="title" idx="15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54" name="Google Shape;754;p28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755" name="Google Shape;755;p28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bg>
      <p:bgPr>
        <a:solidFill>
          <a:schemeClr val="lt2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9"/>
          <p:cNvSpPr txBox="1">
            <a:spLocks noGrp="1"/>
          </p:cNvSpPr>
          <p:nvPr>
            <p:ph type="title"/>
          </p:nvPr>
        </p:nvSpPr>
        <p:spPr>
          <a:xfrm>
            <a:off x="713250" y="530352"/>
            <a:ext cx="771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highlight>
                  <a:schemeClr val="lt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grpSp>
        <p:nvGrpSpPr>
          <p:cNvPr id="775" name="Google Shape;775;p29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776" name="Google Shape;776;p29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2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890" name="Google Shape;890;p32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_1">
    <p:bg>
      <p:bgPr>
        <a:solidFill>
          <a:schemeClr val="accent1"/>
        </a:soli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33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910" name="Google Shape;910;p33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3020926" y="2008498"/>
            <a:ext cx="4347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3020926" y="2739902"/>
            <a:ext cx="43470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title" idx="2" hasCustomPrompt="1"/>
          </p:nvPr>
        </p:nvSpPr>
        <p:spPr>
          <a:xfrm>
            <a:off x="1780427" y="2297390"/>
            <a:ext cx="1088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1" name="Google Shape;111;p3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112" name="Google Shape;112;p3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CUSTOM_21_1_1">
    <p:bg>
      <p:bgPr>
        <a:solidFill>
          <a:schemeClr val="lt2"/>
        </a:soli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34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930" name="Google Shape;930;p34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4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132" name="Google Shape;132;p4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2020350" y="530352"/>
            <a:ext cx="5103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highlight>
                  <a:schemeClr val="accent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4"/>
          <p:cNvSpPr txBox="1">
            <a:spLocks noGrp="1"/>
          </p:cNvSpPr>
          <p:nvPr>
            <p:ph type="body" idx="1"/>
          </p:nvPr>
        </p:nvSpPr>
        <p:spPr>
          <a:xfrm>
            <a:off x="713225" y="96985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3789150" y="1172250"/>
            <a:ext cx="4573800" cy="27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3" name="Google Shape;223;p8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224" name="Google Shape;224;p8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9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244" name="Google Shape;244;p9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9"/>
          <p:cNvSpPr txBox="1">
            <a:spLocks noGrp="1"/>
          </p:cNvSpPr>
          <p:nvPr>
            <p:ph type="title"/>
          </p:nvPr>
        </p:nvSpPr>
        <p:spPr>
          <a:xfrm>
            <a:off x="701100" y="1474499"/>
            <a:ext cx="4251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3" name="Google Shape;263;p9"/>
          <p:cNvSpPr txBox="1">
            <a:spLocks noGrp="1"/>
          </p:cNvSpPr>
          <p:nvPr>
            <p:ph type="subTitle" idx="1"/>
          </p:nvPr>
        </p:nvSpPr>
        <p:spPr>
          <a:xfrm>
            <a:off x="701100" y="2388901"/>
            <a:ext cx="42519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 txBox="1">
            <a:spLocks noGrp="1"/>
          </p:cNvSpPr>
          <p:nvPr>
            <p:ph type="body" idx="1"/>
          </p:nvPr>
        </p:nvSpPr>
        <p:spPr>
          <a:xfrm>
            <a:off x="4406425" y="883375"/>
            <a:ext cx="3960600" cy="9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 b="1">
                <a:solidFill>
                  <a:schemeClr val="accent5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</a:lstStyle>
          <a:p>
            <a:endParaRPr/>
          </a:p>
        </p:txBody>
      </p:sp>
      <p:grpSp>
        <p:nvGrpSpPr>
          <p:cNvPr id="266" name="Google Shape;266;p10"/>
          <p:cNvGrpSpPr/>
          <p:nvPr/>
        </p:nvGrpSpPr>
        <p:grpSpPr>
          <a:xfrm rot="10800000" flipH="1">
            <a:off x="172609" y="375214"/>
            <a:ext cx="8798782" cy="4393073"/>
            <a:chOff x="296736" y="265575"/>
            <a:chExt cx="8573304" cy="4610214"/>
          </a:xfrm>
        </p:grpSpPr>
        <p:sp>
          <p:nvSpPr>
            <p:cNvPr id="267" name="Google Shape;267;p10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2">
                <a:alpha val="68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lt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14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382" name="Google Shape;382;p14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4"/>
          <p:cNvSpPr txBox="1">
            <a:spLocks noGrp="1"/>
          </p:cNvSpPr>
          <p:nvPr>
            <p:ph type="title"/>
          </p:nvPr>
        </p:nvSpPr>
        <p:spPr>
          <a:xfrm>
            <a:off x="1822109" y="1191274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1" name="Google Shape;401;p14"/>
          <p:cNvSpPr txBox="1">
            <a:spLocks noGrp="1"/>
          </p:cNvSpPr>
          <p:nvPr>
            <p:ph type="subTitle" idx="1"/>
          </p:nvPr>
        </p:nvSpPr>
        <p:spPr>
          <a:xfrm>
            <a:off x="1822109" y="1557412"/>
            <a:ext cx="2553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4"/>
          <p:cNvSpPr txBox="1">
            <a:spLocks noGrp="1"/>
          </p:cNvSpPr>
          <p:nvPr>
            <p:ph type="title" idx="2"/>
          </p:nvPr>
        </p:nvSpPr>
        <p:spPr>
          <a:xfrm>
            <a:off x="1822109" y="3651888"/>
            <a:ext cx="2556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3" name="Google Shape;403;p14"/>
          <p:cNvSpPr txBox="1">
            <a:spLocks noGrp="1"/>
          </p:cNvSpPr>
          <p:nvPr>
            <p:ph type="subTitle" idx="3"/>
          </p:nvPr>
        </p:nvSpPr>
        <p:spPr>
          <a:xfrm>
            <a:off x="1822109" y="4018700"/>
            <a:ext cx="2556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4"/>
          <p:cNvSpPr txBox="1">
            <a:spLocks noGrp="1"/>
          </p:cNvSpPr>
          <p:nvPr>
            <p:ph type="title" idx="4"/>
          </p:nvPr>
        </p:nvSpPr>
        <p:spPr>
          <a:xfrm flipH="1">
            <a:off x="5759671" y="1191278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5" name="Google Shape;405;p14"/>
          <p:cNvSpPr txBox="1">
            <a:spLocks noGrp="1"/>
          </p:cNvSpPr>
          <p:nvPr>
            <p:ph type="subTitle" idx="5"/>
          </p:nvPr>
        </p:nvSpPr>
        <p:spPr>
          <a:xfrm flipH="1">
            <a:off x="5759703" y="1557419"/>
            <a:ext cx="255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4"/>
          <p:cNvSpPr txBox="1">
            <a:spLocks noGrp="1"/>
          </p:cNvSpPr>
          <p:nvPr>
            <p:ph type="title" idx="6" hasCustomPrompt="1"/>
          </p:nvPr>
        </p:nvSpPr>
        <p:spPr>
          <a:xfrm>
            <a:off x="921375" y="1433779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" name="Google Shape;407;p14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4855005" y="1433779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8" name="Google Shape;408;p14"/>
          <p:cNvSpPr txBox="1">
            <a:spLocks noGrp="1"/>
          </p:cNvSpPr>
          <p:nvPr>
            <p:ph type="title" idx="8" hasCustomPrompt="1"/>
          </p:nvPr>
        </p:nvSpPr>
        <p:spPr>
          <a:xfrm>
            <a:off x="921375" y="3894841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9" name="Google Shape;409;p14"/>
          <p:cNvSpPr txBox="1">
            <a:spLocks noGrp="1"/>
          </p:cNvSpPr>
          <p:nvPr>
            <p:ph type="title" idx="9"/>
          </p:nvPr>
        </p:nvSpPr>
        <p:spPr>
          <a:xfrm>
            <a:off x="720000" y="530352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4"/>
          <p:cNvSpPr txBox="1">
            <a:spLocks noGrp="1"/>
          </p:cNvSpPr>
          <p:nvPr>
            <p:ph type="title" idx="13"/>
          </p:nvPr>
        </p:nvSpPr>
        <p:spPr>
          <a:xfrm>
            <a:off x="1822109" y="2420194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14"/>
          <p:cNvSpPr txBox="1">
            <a:spLocks noGrp="1"/>
          </p:cNvSpPr>
          <p:nvPr>
            <p:ph type="subTitle" idx="14"/>
          </p:nvPr>
        </p:nvSpPr>
        <p:spPr>
          <a:xfrm>
            <a:off x="1822109" y="2787571"/>
            <a:ext cx="2553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4"/>
          <p:cNvSpPr txBox="1">
            <a:spLocks noGrp="1"/>
          </p:cNvSpPr>
          <p:nvPr>
            <p:ph type="title" idx="15"/>
          </p:nvPr>
        </p:nvSpPr>
        <p:spPr>
          <a:xfrm>
            <a:off x="5759770" y="3651888"/>
            <a:ext cx="2556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3" name="Google Shape;413;p14"/>
          <p:cNvSpPr txBox="1">
            <a:spLocks noGrp="1"/>
          </p:cNvSpPr>
          <p:nvPr>
            <p:ph type="subTitle" idx="16"/>
          </p:nvPr>
        </p:nvSpPr>
        <p:spPr>
          <a:xfrm>
            <a:off x="5759770" y="4018700"/>
            <a:ext cx="2556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14"/>
          <p:cNvSpPr txBox="1">
            <a:spLocks noGrp="1"/>
          </p:cNvSpPr>
          <p:nvPr>
            <p:ph type="title" idx="17"/>
          </p:nvPr>
        </p:nvSpPr>
        <p:spPr>
          <a:xfrm flipH="1">
            <a:off x="5759671" y="2420194"/>
            <a:ext cx="255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5" name="Google Shape;415;p14"/>
          <p:cNvSpPr txBox="1">
            <a:spLocks noGrp="1"/>
          </p:cNvSpPr>
          <p:nvPr>
            <p:ph type="subTitle" idx="18"/>
          </p:nvPr>
        </p:nvSpPr>
        <p:spPr>
          <a:xfrm flipH="1">
            <a:off x="5759703" y="2787571"/>
            <a:ext cx="255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4"/>
          <p:cNvSpPr txBox="1">
            <a:spLocks noGrp="1"/>
          </p:cNvSpPr>
          <p:nvPr>
            <p:ph type="title" idx="19" hasCustomPrompt="1"/>
          </p:nvPr>
        </p:nvSpPr>
        <p:spPr>
          <a:xfrm>
            <a:off x="921375" y="2663512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7" name="Google Shape;417;p14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4855005" y="2663512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" name="Google Shape;418;p14"/>
          <p:cNvSpPr txBox="1">
            <a:spLocks noGrp="1"/>
          </p:cNvSpPr>
          <p:nvPr>
            <p:ph type="title" idx="21" hasCustomPrompt="1"/>
          </p:nvPr>
        </p:nvSpPr>
        <p:spPr>
          <a:xfrm>
            <a:off x="4855005" y="3894841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2">
    <p:bg>
      <p:bgPr>
        <a:solidFill>
          <a:schemeClr val="accent1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15"/>
          <p:cNvGrpSpPr/>
          <p:nvPr/>
        </p:nvGrpSpPr>
        <p:grpSpPr>
          <a:xfrm rot="10800000" flipH="1">
            <a:off x="172609" y="529178"/>
            <a:ext cx="8798782" cy="4393073"/>
            <a:chOff x="296736" y="265575"/>
            <a:chExt cx="8573304" cy="4610214"/>
          </a:xfrm>
        </p:grpSpPr>
        <p:sp>
          <p:nvSpPr>
            <p:cNvPr id="421" name="Google Shape;421;p15"/>
            <p:cNvSpPr/>
            <p:nvPr/>
          </p:nvSpPr>
          <p:spPr>
            <a:xfrm>
              <a:off x="797658" y="459687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72" y="215"/>
                  </a:moveTo>
                  <a:lnTo>
                    <a:pt x="72" y="215"/>
                  </a:lnTo>
                  <a:lnTo>
                    <a:pt x="161" y="250"/>
                  </a:lnTo>
                  <a:lnTo>
                    <a:pt x="233" y="268"/>
                  </a:lnTo>
                  <a:lnTo>
                    <a:pt x="233" y="268"/>
                  </a:lnTo>
                  <a:lnTo>
                    <a:pt x="447" y="286"/>
                  </a:lnTo>
                  <a:lnTo>
                    <a:pt x="644" y="322"/>
                  </a:lnTo>
                  <a:lnTo>
                    <a:pt x="858" y="340"/>
                  </a:lnTo>
                  <a:lnTo>
                    <a:pt x="1055" y="393"/>
                  </a:lnTo>
                  <a:lnTo>
                    <a:pt x="1055" y="393"/>
                  </a:lnTo>
                  <a:lnTo>
                    <a:pt x="1144" y="411"/>
                  </a:lnTo>
                  <a:lnTo>
                    <a:pt x="1234" y="411"/>
                  </a:lnTo>
                  <a:lnTo>
                    <a:pt x="1305" y="393"/>
                  </a:lnTo>
                  <a:lnTo>
                    <a:pt x="1394" y="376"/>
                  </a:lnTo>
                  <a:lnTo>
                    <a:pt x="1394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66" y="286"/>
                  </a:lnTo>
                  <a:lnTo>
                    <a:pt x="1448" y="250"/>
                  </a:lnTo>
                  <a:lnTo>
                    <a:pt x="1448" y="250"/>
                  </a:lnTo>
                  <a:lnTo>
                    <a:pt x="1412" y="197"/>
                  </a:lnTo>
                  <a:lnTo>
                    <a:pt x="1359" y="179"/>
                  </a:lnTo>
                  <a:lnTo>
                    <a:pt x="1359" y="179"/>
                  </a:lnTo>
                  <a:lnTo>
                    <a:pt x="1198" y="143"/>
                  </a:lnTo>
                  <a:lnTo>
                    <a:pt x="1055" y="125"/>
                  </a:lnTo>
                  <a:lnTo>
                    <a:pt x="1055" y="125"/>
                  </a:lnTo>
                  <a:lnTo>
                    <a:pt x="858" y="72"/>
                  </a:lnTo>
                  <a:lnTo>
                    <a:pt x="662" y="36"/>
                  </a:lnTo>
                  <a:lnTo>
                    <a:pt x="447" y="1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54" y="36"/>
                  </a:lnTo>
                  <a:lnTo>
                    <a:pt x="36" y="54"/>
                  </a:lnTo>
                  <a:lnTo>
                    <a:pt x="18" y="90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6" y="179"/>
                  </a:lnTo>
                  <a:lnTo>
                    <a:pt x="72" y="215"/>
                  </a:lnTo>
                  <a:lnTo>
                    <a:pt x="72" y="215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542498" y="4198821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76" y="90"/>
                  </a:moveTo>
                  <a:lnTo>
                    <a:pt x="376" y="90"/>
                  </a:lnTo>
                  <a:lnTo>
                    <a:pt x="340" y="37"/>
                  </a:lnTo>
                  <a:lnTo>
                    <a:pt x="323" y="19"/>
                  </a:lnTo>
                  <a:lnTo>
                    <a:pt x="323" y="19"/>
                  </a:lnTo>
                  <a:lnTo>
                    <a:pt x="287" y="1"/>
                  </a:lnTo>
                  <a:lnTo>
                    <a:pt x="251" y="19"/>
                  </a:lnTo>
                  <a:lnTo>
                    <a:pt x="215" y="72"/>
                  </a:lnTo>
                  <a:lnTo>
                    <a:pt x="215" y="72"/>
                  </a:lnTo>
                  <a:lnTo>
                    <a:pt x="197" y="162"/>
                  </a:lnTo>
                  <a:lnTo>
                    <a:pt x="197" y="162"/>
                  </a:lnTo>
                  <a:lnTo>
                    <a:pt x="90" y="555"/>
                  </a:lnTo>
                  <a:lnTo>
                    <a:pt x="19" y="948"/>
                  </a:lnTo>
                  <a:lnTo>
                    <a:pt x="19" y="948"/>
                  </a:lnTo>
                  <a:lnTo>
                    <a:pt x="1" y="1127"/>
                  </a:lnTo>
                  <a:lnTo>
                    <a:pt x="1" y="1288"/>
                  </a:lnTo>
                  <a:lnTo>
                    <a:pt x="1" y="1288"/>
                  </a:lnTo>
                  <a:lnTo>
                    <a:pt x="19" y="1359"/>
                  </a:lnTo>
                  <a:lnTo>
                    <a:pt x="37" y="1395"/>
                  </a:lnTo>
                  <a:lnTo>
                    <a:pt x="72" y="1431"/>
                  </a:lnTo>
                  <a:lnTo>
                    <a:pt x="108" y="1431"/>
                  </a:lnTo>
                  <a:lnTo>
                    <a:pt x="108" y="1431"/>
                  </a:lnTo>
                  <a:lnTo>
                    <a:pt x="144" y="1413"/>
                  </a:lnTo>
                  <a:lnTo>
                    <a:pt x="180" y="1395"/>
                  </a:lnTo>
                  <a:lnTo>
                    <a:pt x="197" y="1341"/>
                  </a:lnTo>
                  <a:lnTo>
                    <a:pt x="197" y="1305"/>
                  </a:lnTo>
                  <a:lnTo>
                    <a:pt x="197" y="1305"/>
                  </a:lnTo>
                  <a:lnTo>
                    <a:pt x="251" y="948"/>
                  </a:lnTo>
                  <a:lnTo>
                    <a:pt x="323" y="591"/>
                  </a:lnTo>
                  <a:lnTo>
                    <a:pt x="323" y="591"/>
                  </a:lnTo>
                  <a:lnTo>
                    <a:pt x="340" y="448"/>
                  </a:lnTo>
                  <a:lnTo>
                    <a:pt x="358" y="305"/>
                  </a:lnTo>
                  <a:lnTo>
                    <a:pt x="340" y="305"/>
                  </a:lnTo>
                  <a:lnTo>
                    <a:pt x="340" y="305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76" y="126"/>
                  </a:lnTo>
                  <a:lnTo>
                    <a:pt x="376" y="90"/>
                  </a:lnTo>
                  <a:lnTo>
                    <a:pt x="376" y="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71045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72" y="930"/>
                  </a:moveTo>
                  <a:lnTo>
                    <a:pt x="72" y="930"/>
                  </a:lnTo>
                  <a:lnTo>
                    <a:pt x="126" y="930"/>
                  </a:lnTo>
                  <a:lnTo>
                    <a:pt x="144" y="912"/>
                  </a:lnTo>
                  <a:lnTo>
                    <a:pt x="144" y="912"/>
                  </a:lnTo>
                  <a:lnTo>
                    <a:pt x="233" y="804"/>
                  </a:lnTo>
                  <a:lnTo>
                    <a:pt x="233" y="804"/>
                  </a:lnTo>
                  <a:lnTo>
                    <a:pt x="376" y="572"/>
                  </a:lnTo>
                  <a:lnTo>
                    <a:pt x="448" y="465"/>
                  </a:lnTo>
                  <a:lnTo>
                    <a:pt x="537" y="358"/>
                  </a:lnTo>
                  <a:lnTo>
                    <a:pt x="537" y="358"/>
                  </a:lnTo>
                  <a:lnTo>
                    <a:pt x="591" y="304"/>
                  </a:lnTo>
                  <a:lnTo>
                    <a:pt x="609" y="233"/>
                  </a:lnTo>
                  <a:lnTo>
                    <a:pt x="644" y="72"/>
                  </a:lnTo>
                  <a:lnTo>
                    <a:pt x="644" y="72"/>
                  </a:lnTo>
                  <a:lnTo>
                    <a:pt x="644" y="36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573" y="0"/>
                  </a:lnTo>
                  <a:lnTo>
                    <a:pt x="537" y="18"/>
                  </a:lnTo>
                  <a:lnTo>
                    <a:pt x="537" y="18"/>
                  </a:lnTo>
                  <a:lnTo>
                    <a:pt x="376" y="161"/>
                  </a:lnTo>
                  <a:lnTo>
                    <a:pt x="233" y="304"/>
                  </a:lnTo>
                  <a:lnTo>
                    <a:pt x="126" y="483"/>
                  </a:lnTo>
                  <a:lnTo>
                    <a:pt x="19" y="679"/>
                  </a:lnTo>
                  <a:lnTo>
                    <a:pt x="19" y="679"/>
                  </a:lnTo>
                  <a:lnTo>
                    <a:pt x="1" y="769"/>
                  </a:lnTo>
                  <a:lnTo>
                    <a:pt x="1" y="840"/>
                  </a:lnTo>
                  <a:lnTo>
                    <a:pt x="1" y="840"/>
                  </a:lnTo>
                  <a:lnTo>
                    <a:pt x="19" y="894"/>
                  </a:lnTo>
                  <a:lnTo>
                    <a:pt x="72" y="930"/>
                  </a:lnTo>
                  <a:lnTo>
                    <a:pt x="72" y="93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794525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143" y="358"/>
                  </a:moveTo>
                  <a:lnTo>
                    <a:pt x="143" y="358"/>
                  </a:lnTo>
                  <a:lnTo>
                    <a:pt x="197" y="358"/>
                  </a:lnTo>
                  <a:lnTo>
                    <a:pt x="197" y="358"/>
                  </a:lnTo>
                  <a:lnTo>
                    <a:pt x="304" y="304"/>
                  </a:lnTo>
                  <a:lnTo>
                    <a:pt x="429" y="268"/>
                  </a:lnTo>
                  <a:lnTo>
                    <a:pt x="680" y="233"/>
                  </a:lnTo>
                  <a:lnTo>
                    <a:pt x="680" y="233"/>
                  </a:lnTo>
                  <a:lnTo>
                    <a:pt x="805" y="197"/>
                  </a:lnTo>
                  <a:lnTo>
                    <a:pt x="876" y="161"/>
                  </a:lnTo>
                  <a:lnTo>
                    <a:pt x="930" y="107"/>
                  </a:lnTo>
                  <a:lnTo>
                    <a:pt x="930" y="107"/>
                  </a:lnTo>
                  <a:lnTo>
                    <a:pt x="823" y="54"/>
                  </a:lnTo>
                  <a:lnTo>
                    <a:pt x="715" y="18"/>
                  </a:lnTo>
                  <a:lnTo>
                    <a:pt x="608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376" y="18"/>
                  </a:lnTo>
                  <a:lnTo>
                    <a:pt x="269" y="54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36" y="161"/>
                  </a:lnTo>
                  <a:lnTo>
                    <a:pt x="18" y="197"/>
                  </a:lnTo>
                  <a:lnTo>
                    <a:pt x="1" y="233"/>
                  </a:lnTo>
                  <a:lnTo>
                    <a:pt x="18" y="286"/>
                  </a:lnTo>
                  <a:lnTo>
                    <a:pt x="18" y="286"/>
                  </a:lnTo>
                  <a:lnTo>
                    <a:pt x="36" y="322"/>
                  </a:lnTo>
                  <a:lnTo>
                    <a:pt x="54" y="358"/>
                  </a:lnTo>
                  <a:lnTo>
                    <a:pt x="108" y="358"/>
                  </a:lnTo>
                  <a:lnTo>
                    <a:pt x="143" y="358"/>
                  </a:lnTo>
                  <a:lnTo>
                    <a:pt x="143" y="35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408826" y="364398"/>
              <a:ext cx="8349124" cy="4412731"/>
            </a:xfrm>
            <a:custGeom>
              <a:avLst/>
              <a:gdLst/>
              <a:ahLst/>
              <a:cxnLst/>
              <a:rect l="l" t="t" r="r" b="b"/>
              <a:pathLst>
                <a:path w="47969" h="27149" extrusionOk="0">
                  <a:moveTo>
                    <a:pt x="30454" y="26934"/>
                  </a:moveTo>
                  <a:lnTo>
                    <a:pt x="30454" y="26934"/>
                  </a:lnTo>
                  <a:lnTo>
                    <a:pt x="33242" y="26970"/>
                  </a:lnTo>
                  <a:lnTo>
                    <a:pt x="33242" y="26970"/>
                  </a:lnTo>
                  <a:lnTo>
                    <a:pt x="34386" y="26970"/>
                  </a:lnTo>
                  <a:lnTo>
                    <a:pt x="35512" y="26987"/>
                  </a:lnTo>
                  <a:lnTo>
                    <a:pt x="35512" y="26987"/>
                  </a:lnTo>
                  <a:lnTo>
                    <a:pt x="35887" y="27023"/>
                  </a:lnTo>
                  <a:lnTo>
                    <a:pt x="35887" y="27023"/>
                  </a:lnTo>
                  <a:lnTo>
                    <a:pt x="38086" y="27041"/>
                  </a:lnTo>
                  <a:lnTo>
                    <a:pt x="38086" y="27041"/>
                  </a:lnTo>
                  <a:lnTo>
                    <a:pt x="40284" y="27041"/>
                  </a:lnTo>
                  <a:lnTo>
                    <a:pt x="40284" y="27041"/>
                  </a:lnTo>
                  <a:lnTo>
                    <a:pt x="40641" y="27059"/>
                  </a:lnTo>
                  <a:lnTo>
                    <a:pt x="41017" y="27077"/>
                  </a:lnTo>
                  <a:lnTo>
                    <a:pt x="41017" y="27077"/>
                  </a:lnTo>
                  <a:lnTo>
                    <a:pt x="41571" y="27113"/>
                  </a:lnTo>
                  <a:lnTo>
                    <a:pt x="42125" y="27148"/>
                  </a:lnTo>
                  <a:lnTo>
                    <a:pt x="42125" y="27148"/>
                  </a:lnTo>
                  <a:lnTo>
                    <a:pt x="42571" y="27148"/>
                  </a:lnTo>
                  <a:lnTo>
                    <a:pt x="43018" y="27148"/>
                  </a:lnTo>
                  <a:lnTo>
                    <a:pt x="43018" y="27148"/>
                  </a:lnTo>
                  <a:lnTo>
                    <a:pt x="43590" y="27148"/>
                  </a:lnTo>
                  <a:lnTo>
                    <a:pt x="43876" y="27130"/>
                  </a:lnTo>
                  <a:lnTo>
                    <a:pt x="44162" y="27095"/>
                  </a:lnTo>
                  <a:lnTo>
                    <a:pt x="44162" y="27095"/>
                  </a:lnTo>
                  <a:lnTo>
                    <a:pt x="44537" y="27059"/>
                  </a:lnTo>
                  <a:lnTo>
                    <a:pt x="44931" y="27041"/>
                  </a:lnTo>
                  <a:lnTo>
                    <a:pt x="45699" y="27041"/>
                  </a:lnTo>
                  <a:lnTo>
                    <a:pt x="45699" y="27041"/>
                  </a:lnTo>
                  <a:lnTo>
                    <a:pt x="45967" y="27023"/>
                  </a:lnTo>
                  <a:lnTo>
                    <a:pt x="46110" y="27005"/>
                  </a:lnTo>
                  <a:lnTo>
                    <a:pt x="46235" y="26970"/>
                  </a:lnTo>
                  <a:lnTo>
                    <a:pt x="46235" y="26970"/>
                  </a:lnTo>
                  <a:lnTo>
                    <a:pt x="46503" y="26862"/>
                  </a:lnTo>
                  <a:lnTo>
                    <a:pt x="46771" y="26737"/>
                  </a:lnTo>
                  <a:lnTo>
                    <a:pt x="46771" y="26737"/>
                  </a:lnTo>
                  <a:lnTo>
                    <a:pt x="46861" y="26684"/>
                  </a:lnTo>
                  <a:lnTo>
                    <a:pt x="46932" y="26594"/>
                  </a:lnTo>
                  <a:lnTo>
                    <a:pt x="47004" y="26505"/>
                  </a:lnTo>
                  <a:lnTo>
                    <a:pt x="47040" y="26398"/>
                  </a:lnTo>
                  <a:lnTo>
                    <a:pt x="47040" y="26398"/>
                  </a:lnTo>
                  <a:lnTo>
                    <a:pt x="47147" y="26380"/>
                  </a:lnTo>
                  <a:lnTo>
                    <a:pt x="47147" y="26380"/>
                  </a:lnTo>
                  <a:lnTo>
                    <a:pt x="47218" y="26362"/>
                  </a:lnTo>
                  <a:lnTo>
                    <a:pt x="47290" y="26326"/>
                  </a:lnTo>
                  <a:lnTo>
                    <a:pt x="47361" y="26290"/>
                  </a:lnTo>
                  <a:lnTo>
                    <a:pt x="47415" y="26255"/>
                  </a:lnTo>
                  <a:lnTo>
                    <a:pt x="47504" y="26147"/>
                  </a:lnTo>
                  <a:lnTo>
                    <a:pt x="47558" y="25987"/>
                  </a:lnTo>
                  <a:lnTo>
                    <a:pt x="47558" y="25987"/>
                  </a:lnTo>
                  <a:lnTo>
                    <a:pt x="47629" y="25790"/>
                  </a:lnTo>
                  <a:lnTo>
                    <a:pt x="47665" y="25576"/>
                  </a:lnTo>
                  <a:lnTo>
                    <a:pt x="47754" y="25147"/>
                  </a:lnTo>
                  <a:lnTo>
                    <a:pt x="47754" y="25147"/>
                  </a:lnTo>
                  <a:lnTo>
                    <a:pt x="47754" y="24986"/>
                  </a:lnTo>
                  <a:lnTo>
                    <a:pt x="47754" y="24986"/>
                  </a:lnTo>
                  <a:lnTo>
                    <a:pt x="47754" y="24593"/>
                  </a:lnTo>
                  <a:lnTo>
                    <a:pt x="47790" y="24199"/>
                  </a:lnTo>
                  <a:lnTo>
                    <a:pt x="47879" y="23413"/>
                  </a:lnTo>
                  <a:lnTo>
                    <a:pt x="47879" y="23413"/>
                  </a:lnTo>
                  <a:lnTo>
                    <a:pt x="47915" y="22698"/>
                  </a:lnTo>
                  <a:lnTo>
                    <a:pt x="47933" y="21501"/>
                  </a:lnTo>
                  <a:lnTo>
                    <a:pt x="47969" y="19571"/>
                  </a:lnTo>
                  <a:lnTo>
                    <a:pt x="47969" y="19571"/>
                  </a:lnTo>
                  <a:lnTo>
                    <a:pt x="47969" y="13548"/>
                  </a:lnTo>
                  <a:lnTo>
                    <a:pt x="47969" y="13548"/>
                  </a:lnTo>
                  <a:lnTo>
                    <a:pt x="47969" y="7578"/>
                  </a:lnTo>
                  <a:lnTo>
                    <a:pt x="47969" y="7578"/>
                  </a:lnTo>
                  <a:lnTo>
                    <a:pt x="47933" y="5666"/>
                  </a:lnTo>
                  <a:lnTo>
                    <a:pt x="47915" y="4451"/>
                  </a:lnTo>
                  <a:lnTo>
                    <a:pt x="47879" y="3736"/>
                  </a:lnTo>
                  <a:lnTo>
                    <a:pt x="47879" y="3736"/>
                  </a:lnTo>
                  <a:lnTo>
                    <a:pt x="47790" y="2950"/>
                  </a:lnTo>
                  <a:lnTo>
                    <a:pt x="47754" y="2556"/>
                  </a:lnTo>
                  <a:lnTo>
                    <a:pt x="47754" y="2163"/>
                  </a:lnTo>
                  <a:lnTo>
                    <a:pt x="47754" y="2163"/>
                  </a:lnTo>
                  <a:lnTo>
                    <a:pt x="47754" y="2002"/>
                  </a:lnTo>
                  <a:lnTo>
                    <a:pt x="47754" y="2002"/>
                  </a:lnTo>
                  <a:lnTo>
                    <a:pt x="47665" y="1573"/>
                  </a:lnTo>
                  <a:lnTo>
                    <a:pt x="47629" y="1359"/>
                  </a:lnTo>
                  <a:lnTo>
                    <a:pt x="47558" y="1162"/>
                  </a:lnTo>
                  <a:lnTo>
                    <a:pt x="47558" y="1162"/>
                  </a:lnTo>
                  <a:lnTo>
                    <a:pt x="47504" y="1019"/>
                  </a:lnTo>
                  <a:lnTo>
                    <a:pt x="47415" y="894"/>
                  </a:lnTo>
                  <a:lnTo>
                    <a:pt x="47361" y="858"/>
                  </a:lnTo>
                  <a:lnTo>
                    <a:pt x="47290" y="823"/>
                  </a:lnTo>
                  <a:lnTo>
                    <a:pt x="47218" y="787"/>
                  </a:lnTo>
                  <a:lnTo>
                    <a:pt x="47147" y="769"/>
                  </a:lnTo>
                  <a:lnTo>
                    <a:pt x="47147" y="769"/>
                  </a:lnTo>
                  <a:lnTo>
                    <a:pt x="47040" y="751"/>
                  </a:lnTo>
                  <a:lnTo>
                    <a:pt x="47040" y="751"/>
                  </a:lnTo>
                  <a:lnTo>
                    <a:pt x="47004" y="644"/>
                  </a:lnTo>
                  <a:lnTo>
                    <a:pt x="46932" y="555"/>
                  </a:lnTo>
                  <a:lnTo>
                    <a:pt x="46861" y="465"/>
                  </a:lnTo>
                  <a:lnTo>
                    <a:pt x="46771" y="412"/>
                  </a:lnTo>
                  <a:lnTo>
                    <a:pt x="46771" y="412"/>
                  </a:lnTo>
                  <a:lnTo>
                    <a:pt x="46503" y="287"/>
                  </a:lnTo>
                  <a:lnTo>
                    <a:pt x="46235" y="179"/>
                  </a:lnTo>
                  <a:lnTo>
                    <a:pt x="46235" y="179"/>
                  </a:lnTo>
                  <a:lnTo>
                    <a:pt x="46110" y="144"/>
                  </a:lnTo>
                  <a:lnTo>
                    <a:pt x="45967" y="126"/>
                  </a:lnTo>
                  <a:lnTo>
                    <a:pt x="45699" y="108"/>
                  </a:lnTo>
                  <a:lnTo>
                    <a:pt x="45699" y="108"/>
                  </a:lnTo>
                  <a:lnTo>
                    <a:pt x="44931" y="108"/>
                  </a:lnTo>
                  <a:lnTo>
                    <a:pt x="44537" y="90"/>
                  </a:lnTo>
                  <a:lnTo>
                    <a:pt x="44162" y="54"/>
                  </a:lnTo>
                  <a:lnTo>
                    <a:pt x="44162" y="54"/>
                  </a:lnTo>
                  <a:lnTo>
                    <a:pt x="43876" y="19"/>
                  </a:lnTo>
                  <a:lnTo>
                    <a:pt x="43590" y="19"/>
                  </a:lnTo>
                  <a:lnTo>
                    <a:pt x="43018" y="1"/>
                  </a:lnTo>
                  <a:lnTo>
                    <a:pt x="43018" y="1"/>
                  </a:lnTo>
                  <a:lnTo>
                    <a:pt x="42571" y="1"/>
                  </a:lnTo>
                  <a:lnTo>
                    <a:pt x="42125" y="1"/>
                  </a:lnTo>
                  <a:lnTo>
                    <a:pt x="42125" y="1"/>
                  </a:lnTo>
                  <a:lnTo>
                    <a:pt x="41571" y="36"/>
                  </a:lnTo>
                  <a:lnTo>
                    <a:pt x="41017" y="72"/>
                  </a:lnTo>
                  <a:lnTo>
                    <a:pt x="41017" y="72"/>
                  </a:lnTo>
                  <a:lnTo>
                    <a:pt x="40641" y="108"/>
                  </a:lnTo>
                  <a:lnTo>
                    <a:pt x="40284" y="108"/>
                  </a:lnTo>
                  <a:lnTo>
                    <a:pt x="40284" y="108"/>
                  </a:lnTo>
                  <a:lnTo>
                    <a:pt x="38086" y="108"/>
                  </a:lnTo>
                  <a:lnTo>
                    <a:pt x="38086" y="108"/>
                  </a:lnTo>
                  <a:lnTo>
                    <a:pt x="33510" y="126"/>
                  </a:lnTo>
                  <a:lnTo>
                    <a:pt x="33510" y="126"/>
                  </a:lnTo>
                  <a:lnTo>
                    <a:pt x="33135" y="161"/>
                  </a:lnTo>
                  <a:lnTo>
                    <a:pt x="33135" y="161"/>
                  </a:lnTo>
                  <a:lnTo>
                    <a:pt x="32009" y="179"/>
                  </a:lnTo>
                  <a:lnTo>
                    <a:pt x="30865" y="197"/>
                  </a:lnTo>
                  <a:lnTo>
                    <a:pt x="30865" y="197"/>
                  </a:lnTo>
                  <a:lnTo>
                    <a:pt x="27720" y="197"/>
                  </a:lnTo>
                  <a:lnTo>
                    <a:pt x="24557" y="215"/>
                  </a:lnTo>
                  <a:lnTo>
                    <a:pt x="24557" y="215"/>
                  </a:lnTo>
                  <a:lnTo>
                    <a:pt x="23252" y="215"/>
                  </a:lnTo>
                  <a:lnTo>
                    <a:pt x="23252" y="215"/>
                  </a:lnTo>
                  <a:lnTo>
                    <a:pt x="23216" y="215"/>
                  </a:lnTo>
                  <a:lnTo>
                    <a:pt x="23216" y="215"/>
                  </a:lnTo>
                  <a:lnTo>
                    <a:pt x="23162" y="215"/>
                  </a:lnTo>
                  <a:lnTo>
                    <a:pt x="23162" y="215"/>
                  </a:lnTo>
                  <a:lnTo>
                    <a:pt x="21858" y="215"/>
                  </a:lnTo>
                  <a:lnTo>
                    <a:pt x="21858" y="215"/>
                  </a:lnTo>
                  <a:lnTo>
                    <a:pt x="17408" y="197"/>
                  </a:lnTo>
                  <a:lnTo>
                    <a:pt x="17408" y="197"/>
                  </a:lnTo>
                  <a:lnTo>
                    <a:pt x="16264" y="179"/>
                  </a:lnTo>
                  <a:lnTo>
                    <a:pt x="15138" y="161"/>
                  </a:lnTo>
                  <a:lnTo>
                    <a:pt x="15138" y="161"/>
                  </a:lnTo>
                  <a:lnTo>
                    <a:pt x="14763" y="126"/>
                  </a:lnTo>
                  <a:lnTo>
                    <a:pt x="14763" y="126"/>
                  </a:lnTo>
                  <a:lnTo>
                    <a:pt x="12582" y="108"/>
                  </a:lnTo>
                  <a:lnTo>
                    <a:pt x="12582" y="108"/>
                  </a:lnTo>
                  <a:lnTo>
                    <a:pt x="8722" y="108"/>
                  </a:lnTo>
                  <a:lnTo>
                    <a:pt x="8722" y="108"/>
                  </a:lnTo>
                  <a:lnTo>
                    <a:pt x="7828" y="108"/>
                  </a:lnTo>
                  <a:lnTo>
                    <a:pt x="7292" y="90"/>
                  </a:lnTo>
                  <a:lnTo>
                    <a:pt x="6953" y="72"/>
                  </a:lnTo>
                  <a:lnTo>
                    <a:pt x="6953" y="72"/>
                  </a:lnTo>
                  <a:lnTo>
                    <a:pt x="6399" y="36"/>
                  </a:lnTo>
                  <a:lnTo>
                    <a:pt x="5845" y="1"/>
                  </a:lnTo>
                  <a:lnTo>
                    <a:pt x="5845" y="1"/>
                  </a:lnTo>
                  <a:lnTo>
                    <a:pt x="5398" y="1"/>
                  </a:lnTo>
                  <a:lnTo>
                    <a:pt x="4933" y="1"/>
                  </a:lnTo>
                  <a:lnTo>
                    <a:pt x="4933" y="1"/>
                  </a:lnTo>
                  <a:lnTo>
                    <a:pt x="4379" y="19"/>
                  </a:lnTo>
                  <a:lnTo>
                    <a:pt x="4093" y="19"/>
                  </a:lnTo>
                  <a:lnTo>
                    <a:pt x="3807" y="54"/>
                  </a:lnTo>
                  <a:lnTo>
                    <a:pt x="3807" y="54"/>
                  </a:lnTo>
                  <a:lnTo>
                    <a:pt x="3432" y="90"/>
                  </a:lnTo>
                  <a:lnTo>
                    <a:pt x="3039" y="108"/>
                  </a:lnTo>
                  <a:lnTo>
                    <a:pt x="2270" y="108"/>
                  </a:lnTo>
                  <a:lnTo>
                    <a:pt x="2270" y="108"/>
                  </a:lnTo>
                  <a:lnTo>
                    <a:pt x="2002" y="126"/>
                  </a:lnTo>
                  <a:lnTo>
                    <a:pt x="1859" y="144"/>
                  </a:lnTo>
                  <a:lnTo>
                    <a:pt x="1734" y="179"/>
                  </a:lnTo>
                  <a:lnTo>
                    <a:pt x="1734" y="179"/>
                  </a:lnTo>
                  <a:lnTo>
                    <a:pt x="1448" y="287"/>
                  </a:lnTo>
                  <a:lnTo>
                    <a:pt x="1198" y="412"/>
                  </a:lnTo>
                  <a:lnTo>
                    <a:pt x="1198" y="412"/>
                  </a:lnTo>
                  <a:lnTo>
                    <a:pt x="1108" y="465"/>
                  </a:lnTo>
                  <a:lnTo>
                    <a:pt x="1037" y="555"/>
                  </a:lnTo>
                  <a:lnTo>
                    <a:pt x="965" y="644"/>
                  </a:lnTo>
                  <a:lnTo>
                    <a:pt x="930" y="751"/>
                  </a:lnTo>
                  <a:lnTo>
                    <a:pt x="930" y="751"/>
                  </a:lnTo>
                  <a:lnTo>
                    <a:pt x="822" y="769"/>
                  </a:lnTo>
                  <a:lnTo>
                    <a:pt x="822" y="769"/>
                  </a:lnTo>
                  <a:lnTo>
                    <a:pt x="733" y="787"/>
                  </a:lnTo>
                  <a:lnTo>
                    <a:pt x="680" y="823"/>
                  </a:lnTo>
                  <a:lnTo>
                    <a:pt x="608" y="858"/>
                  </a:lnTo>
                  <a:lnTo>
                    <a:pt x="554" y="894"/>
                  </a:lnTo>
                  <a:lnTo>
                    <a:pt x="465" y="1019"/>
                  </a:lnTo>
                  <a:lnTo>
                    <a:pt x="411" y="1162"/>
                  </a:lnTo>
                  <a:lnTo>
                    <a:pt x="411" y="1162"/>
                  </a:lnTo>
                  <a:lnTo>
                    <a:pt x="340" y="1359"/>
                  </a:lnTo>
                  <a:lnTo>
                    <a:pt x="286" y="1573"/>
                  </a:lnTo>
                  <a:lnTo>
                    <a:pt x="215" y="2002"/>
                  </a:lnTo>
                  <a:lnTo>
                    <a:pt x="215" y="2002"/>
                  </a:lnTo>
                  <a:lnTo>
                    <a:pt x="197" y="2163"/>
                  </a:lnTo>
                  <a:lnTo>
                    <a:pt x="197" y="2163"/>
                  </a:lnTo>
                  <a:lnTo>
                    <a:pt x="197" y="2556"/>
                  </a:lnTo>
                  <a:lnTo>
                    <a:pt x="179" y="2950"/>
                  </a:lnTo>
                  <a:lnTo>
                    <a:pt x="90" y="3736"/>
                  </a:lnTo>
                  <a:lnTo>
                    <a:pt x="90" y="3736"/>
                  </a:lnTo>
                  <a:lnTo>
                    <a:pt x="54" y="4451"/>
                  </a:lnTo>
                  <a:lnTo>
                    <a:pt x="36" y="5666"/>
                  </a:lnTo>
                  <a:lnTo>
                    <a:pt x="0" y="7578"/>
                  </a:lnTo>
                  <a:lnTo>
                    <a:pt x="0" y="7578"/>
                  </a:lnTo>
                  <a:lnTo>
                    <a:pt x="0" y="13583"/>
                  </a:lnTo>
                  <a:lnTo>
                    <a:pt x="0" y="13583"/>
                  </a:lnTo>
                  <a:lnTo>
                    <a:pt x="0" y="19571"/>
                  </a:lnTo>
                  <a:lnTo>
                    <a:pt x="0" y="19571"/>
                  </a:lnTo>
                  <a:lnTo>
                    <a:pt x="36" y="21501"/>
                  </a:lnTo>
                  <a:lnTo>
                    <a:pt x="54" y="22698"/>
                  </a:lnTo>
                  <a:lnTo>
                    <a:pt x="90" y="23413"/>
                  </a:lnTo>
                  <a:lnTo>
                    <a:pt x="90" y="23413"/>
                  </a:lnTo>
                  <a:lnTo>
                    <a:pt x="179" y="24199"/>
                  </a:lnTo>
                  <a:lnTo>
                    <a:pt x="197" y="24593"/>
                  </a:lnTo>
                  <a:lnTo>
                    <a:pt x="197" y="24986"/>
                  </a:lnTo>
                  <a:lnTo>
                    <a:pt x="197" y="24986"/>
                  </a:lnTo>
                  <a:lnTo>
                    <a:pt x="215" y="25147"/>
                  </a:lnTo>
                  <a:lnTo>
                    <a:pt x="215" y="25147"/>
                  </a:lnTo>
                  <a:lnTo>
                    <a:pt x="286" y="25576"/>
                  </a:lnTo>
                  <a:lnTo>
                    <a:pt x="340" y="25790"/>
                  </a:lnTo>
                  <a:lnTo>
                    <a:pt x="411" y="25987"/>
                  </a:lnTo>
                  <a:lnTo>
                    <a:pt x="411" y="25987"/>
                  </a:lnTo>
                  <a:lnTo>
                    <a:pt x="465" y="26147"/>
                  </a:lnTo>
                  <a:lnTo>
                    <a:pt x="554" y="26255"/>
                  </a:lnTo>
                  <a:lnTo>
                    <a:pt x="608" y="26290"/>
                  </a:lnTo>
                  <a:lnTo>
                    <a:pt x="680" y="26326"/>
                  </a:lnTo>
                  <a:lnTo>
                    <a:pt x="733" y="26362"/>
                  </a:lnTo>
                  <a:lnTo>
                    <a:pt x="822" y="26380"/>
                  </a:lnTo>
                  <a:lnTo>
                    <a:pt x="822" y="26380"/>
                  </a:lnTo>
                  <a:lnTo>
                    <a:pt x="930" y="26398"/>
                  </a:lnTo>
                  <a:lnTo>
                    <a:pt x="930" y="26398"/>
                  </a:lnTo>
                  <a:lnTo>
                    <a:pt x="965" y="26505"/>
                  </a:lnTo>
                  <a:lnTo>
                    <a:pt x="1037" y="26594"/>
                  </a:lnTo>
                  <a:lnTo>
                    <a:pt x="1108" y="26684"/>
                  </a:lnTo>
                  <a:lnTo>
                    <a:pt x="1198" y="26737"/>
                  </a:lnTo>
                  <a:lnTo>
                    <a:pt x="1198" y="26737"/>
                  </a:lnTo>
                  <a:lnTo>
                    <a:pt x="1448" y="26862"/>
                  </a:lnTo>
                  <a:lnTo>
                    <a:pt x="1734" y="26970"/>
                  </a:lnTo>
                  <a:lnTo>
                    <a:pt x="1734" y="26970"/>
                  </a:lnTo>
                  <a:lnTo>
                    <a:pt x="1859" y="27005"/>
                  </a:lnTo>
                  <a:lnTo>
                    <a:pt x="2002" y="27023"/>
                  </a:lnTo>
                  <a:lnTo>
                    <a:pt x="2270" y="27041"/>
                  </a:lnTo>
                  <a:lnTo>
                    <a:pt x="2270" y="27041"/>
                  </a:lnTo>
                  <a:lnTo>
                    <a:pt x="3039" y="27041"/>
                  </a:lnTo>
                  <a:lnTo>
                    <a:pt x="3432" y="27059"/>
                  </a:lnTo>
                  <a:lnTo>
                    <a:pt x="3807" y="27095"/>
                  </a:lnTo>
                  <a:lnTo>
                    <a:pt x="3807" y="27095"/>
                  </a:lnTo>
                  <a:lnTo>
                    <a:pt x="4093" y="27130"/>
                  </a:lnTo>
                  <a:lnTo>
                    <a:pt x="4379" y="27148"/>
                  </a:lnTo>
                  <a:lnTo>
                    <a:pt x="4933" y="27148"/>
                  </a:lnTo>
                  <a:lnTo>
                    <a:pt x="4933" y="27148"/>
                  </a:lnTo>
                  <a:lnTo>
                    <a:pt x="5398" y="27148"/>
                  </a:lnTo>
                  <a:lnTo>
                    <a:pt x="5845" y="27148"/>
                  </a:lnTo>
                  <a:lnTo>
                    <a:pt x="5845" y="27148"/>
                  </a:lnTo>
                  <a:lnTo>
                    <a:pt x="6399" y="27113"/>
                  </a:lnTo>
                  <a:lnTo>
                    <a:pt x="6953" y="27077"/>
                  </a:lnTo>
                  <a:lnTo>
                    <a:pt x="6953" y="27077"/>
                  </a:lnTo>
                  <a:lnTo>
                    <a:pt x="7310" y="27059"/>
                  </a:lnTo>
                  <a:lnTo>
                    <a:pt x="7685" y="27041"/>
                  </a:lnTo>
                  <a:lnTo>
                    <a:pt x="7685" y="27041"/>
                  </a:lnTo>
                  <a:lnTo>
                    <a:pt x="9884" y="27041"/>
                  </a:lnTo>
                  <a:lnTo>
                    <a:pt x="9884" y="27041"/>
                  </a:lnTo>
                  <a:lnTo>
                    <a:pt x="12082" y="27023"/>
                  </a:lnTo>
                  <a:lnTo>
                    <a:pt x="12082" y="27023"/>
                  </a:lnTo>
                  <a:lnTo>
                    <a:pt x="12457" y="26987"/>
                  </a:lnTo>
                  <a:lnTo>
                    <a:pt x="12457" y="26987"/>
                  </a:lnTo>
                  <a:lnTo>
                    <a:pt x="13583" y="26970"/>
                  </a:lnTo>
                  <a:lnTo>
                    <a:pt x="14709" y="26970"/>
                  </a:lnTo>
                  <a:lnTo>
                    <a:pt x="14709" y="26970"/>
                  </a:lnTo>
                  <a:lnTo>
                    <a:pt x="17515" y="26934"/>
                  </a:lnTo>
                  <a:lnTo>
                    <a:pt x="17515" y="26934"/>
                  </a:lnTo>
                  <a:lnTo>
                    <a:pt x="18820" y="26934"/>
                  </a:lnTo>
                  <a:lnTo>
                    <a:pt x="18820" y="26934"/>
                  </a:lnTo>
                  <a:lnTo>
                    <a:pt x="18980" y="26934"/>
                  </a:lnTo>
                  <a:lnTo>
                    <a:pt x="19141" y="26916"/>
                  </a:lnTo>
                  <a:lnTo>
                    <a:pt x="19141" y="26916"/>
                  </a:lnTo>
                  <a:lnTo>
                    <a:pt x="19177" y="26898"/>
                  </a:lnTo>
                  <a:lnTo>
                    <a:pt x="19213" y="26880"/>
                  </a:lnTo>
                  <a:lnTo>
                    <a:pt x="19213" y="26862"/>
                  </a:lnTo>
                  <a:lnTo>
                    <a:pt x="19213" y="26827"/>
                  </a:lnTo>
                  <a:lnTo>
                    <a:pt x="19213" y="26827"/>
                  </a:lnTo>
                  <a:lnTo>
                    <a:pt x="19195" y="26773"/>
                  </a:lnTo>
                  <a:lnTo>
                    <a:pt x="19141" y="26737"/>
                  </a:lnTo>
                  <a:lnTo>
                    <a:pt x="19141" y="26737"/>
                  </a:lnTo>
                  <a:lnTo>
                    <a:pt x="19034" y="26719"/>
                  </a:lnTo>
                  <a:lnTo>
                    <a:pt x="18927" y="26702"/>
                  </a:lnTo>
                  <a:lnTo>
                    <a:pt x="18927" y="26702"/>
                  </a:lnTo>
                  <a:lnTo>
                    <a:pt x="17372" y="26702"/>
                  </a:lnTo>
                  <a:lnTo>
                    <a:pt x="17372" y="26702"/>
                  </a:lnTo>
                  <a:lnTo>
                    <a:pt x="16032" y="26702"/>
                  </a:lnTo>
                  <a:lnTo>
                    <a:pt x="15156" y="26719"/>
                  </a:lnTo>
                  <a:lnTo>
                    <a:pt x="14709" y="26719"/>
                  </a:lnTo>
                  <a:lnTo>
                    <a:pt x="14709" y="26719"/>
                  </a:lnTo>
                  <a:lnTo>
                    <a:pt x="14584" y="26737"/>
                  </a:lnTo>
                  <a:lnTo>
                    <a:pt x="14316" y="26737"/>
                  </a:lnTo>
                  <a:lnTo>
                    <a:pt x="13565" y="26755"/>
                  </a:lnTo>
                  <a:lnTo>
                    <a:pt x="12404" y="26755"/>
                  </a:lnTo>
                  <a:lnTo>
                    <a:pt x="12404" y="26755"/>
                  </a:lnTo>
                  <a:lnTo>
                    <a:pt x="12278" y="26755"/>
                  </a:lnTo>
                  <a:lnTo>
                    <a:pt x="12171" y="26755"/>
                  </a:lnTo>
                  <a:lnTo>
                    <a:pt x="12171" y="26755"/>
                  </a:lnTo>
                  <a:lnTo>
                    <a:pt x="11939" y="26791"/>
                  </a:lnTo>
                  <a:lnTo>
                    <a:pt x="11456" y="26791"/>
                  </a:lnTo>
                  <a:lnTo>
                    <a:pt x="10098" y="26809"/>
                  </a:lnTo>
                  <a:lnTo>
                    <a:pt x="8007" y="26809"/>
                  </a:lnTo>
                  <a:lnTo>
                    <a:pt x="8007" y="26809"/>
                  </a:lnTo>
                  <a:lnTo>
                    <a:pt x="7632" y="26809"/>
                  </a:lnTo>
                  <a:lnTo>
                    <a:pt x="7274" y="26809"/>
                  </a:lnTo>
                  <a:lnTo>
                    <a:pt x="6524" y="26862"/>
                  </a:lnTo>
                  <a:lnTo>
                    <a:pt x="6524" y="26862"/>
                  </a:lnTo>
                  <a:lnTo>
                    <a:pt x="6077" y="26898"/>
                  </a:lnTo>
                  <a:lnTo>
                    <a:pt x="5630" y="26898"/>
                  </a:lnTo>
                  <a:lnTo>
                    <a:pt x="5630" y="26898"/>
                  </a:lnTo>
                  <a:lnTo>
                    <a:pt x="4415" y="26898"/>
                  </a:lnTo>
                  <a:lnTo>
                    <a:pt x="4415" y="26898"/>
                  </a:lnTo>
                  <a:lnTo>
                    <a:pt x="4236" y="26898"/>
                  </a:lnTo>
                  <a:lnTo>
                    <a:pt x="4057" y="26880"/>
                  </a:lnTo>
                  <a:lnTo>
                    <a:pt x="4057" y="26880"/>
                  </a:lnTo>
                  <a:lnTo>
                    <a:pt x="3539" y="26827"/>
                  </a:lnTo>
                  <a:lnTo>
                    <a:pt x="3271" y="26809"/>
                  </a:lnTo>
                  <a:lnTo>
                    <a:pt x="3003" y="26809"/>
                  </a:lnTo>
                  <a:lnTo>
                    <a:pt x="3003" y="26809"/>
                  </a:lnTo>
                  <a:lnTo>
                    <a:pt x="2592" y="26809"/>
                  </a:lnTo>
                  <a:lnTo>
                    <a:pt x="2181" y="26809"/>
                  </a:lnTo>
                  <a:lnTo>
                    <a:pt x="2181" y="26809"/>
                  </a:lnTo>
                  <a:lnTo>
                    <a:pt x="2056" y="26791"/>
                  </a:lnTo>
                  <a:lnTo>
                    <a:pt x="1948" y="26791"/>
                  </a:lnTo>
                  <a:lnTo>
                    <a:pt x="1716" y="26719"/>
                  </a:lnTo>
                  <a:lnTo>
                    <a:pt x="1502" y="26630"/>
                  </a:lnTo>
                  <a:lnTo>
                    <a:pt x="1305" y="26523"/>
                  </a:lnTo>
                  <a:lnTo>
                    <a:pt x="1305" y="26523"/>
                  </a:lnTo>
                  <a:lnTo>
                    <a:pt x="1269" y="26505"/>
                  </a:lnTo>
                  <a:lnTo>
                    <a:pt x="1234" y="26469"/>
                  </a:lnTo>
                  <a:lnTo>
                    <a:pt x="1234" y="26433"/>
                  </a:lnTo>
                  <a:lnTo>
                    <a:pt x="1234" y="26362"/>
                  </a:lnTo>
                  <a:lnTo>
                    <a:pt x="1234" y="26362"/>
                  </a:lnTo>
                  <a:lnTo>
                    <a:pt x="1341" y="26344"/>
                  </a:lnTo>
                  <a:lnTo>
                    <a:pt x="1448" y="26290"/>
                  </a:lnTo>
                  <a:lnTo>
                    <a:pt x="1555" y="26219"/>
                  </a:lnTo>
                  <a:lnTo>
                    <a:pt x="1645" y="26147"/>
                  </a:lnTo>
                  <a:lnTo>
                    <a:pt x="1645" y="26147"/>
                  </a:lnTo>
                  <a:lnTo>
                    <a:pt x="1698" y="26094"/>
                  </a:lnTo>
                  <a:lnTo>
                    <a:pt x="1752" y="26022"/>
                  </a:lnTo>
                  <a:lnTo>
                    <a:pt x="1788" y="25951"/>
                  </a:lnTo>
                  <a:lnTo>
                    <a:pt x="1805" y="25879"/>
                  </a:lnTo>
                  <a:lnTo>
                    <a:pt x="1805" y="25879"/>
                  </a:lnTo>
                  <a:lnTo>
                    <a:pt x="1841" y="25736"/>
                  </a:lnTo>
                  <a:lnTo>
                    <a:pt x="1823" y="25593"/>
                  </a:lnTo>
                  <a:lnTo>
                    <a:pt x="1805" y="25522"/>
                  </a:lnTo>
                  <a:lnTo>
                    <a:pt x="1788" y="25468"/>
                  </a:lnTo>
                  <a:lnTo>
                    <a:pt x="1752" y="25397"/>
                  </a:lnTo>
                  <a:lnTo>
                    <a:pt x="1698" y="25343"/>
                  </a:lnTo>
                  <a:lnTo>
                    <a:pt x="1698" y="25343"/>
                  </a:lnTo>
                  <a:lnTo>
                    <a:pt x="1609" y="25290"/>
                  </a:lnTo>
                  <a:lnTo>
                    <a:pt x="1519" y="25254"/>
                  </a:lnTo>
                  <a:lnTo>
                    <a:pt x="1412" y="25254"/>
                  </a:lnTo>
                  <a:lnTo>
                    <a:pt x="1359" y="25272"/>
                  </a:lnTo>
                  <a:lnTo>
                    <a:pt x="1323" y="25290"/>
                  </a:lnTo>
                  <a:lnTo>
                    <a:pt x="1323" y="25290"/>
                  </a:lnTo>
                  <a:lnTo>
                    <a:pt x="1198" y="25379"/>
                  </a:lnTo>
                  <a:lnTo>
                    <a:pt x="1091" y="25504"/>
                  </a:lnTo>
                  <a:lnTo>
                    <a:pt x="1019" y="25629"/>
                  </a:lnTo>
                  <a:lnTo>
                    <a:pt x="965" y="25790"/>
                  </a:lnTo>
                  <a:lnTo>
                    <a:pt x="965" y="25790"/>
                  </a:lnTo>
                  <a:lnTo>
                    <a:pt x="894" y="26147"/>
                  </a:lnTo>
                  <a:lnTo>
                    <a:pt x="894" y="26147"/>
                  </a:lnTo>
                  <a:lnTo>
                    <a:pt x="787" y="26130"/>
                  </a:lnTo>
                  <a:lnTo>
                    <a:pt x="715" y="26094"/>
                  </a:lnTo>
                  <a:lnTo>
                    <a:pt x="662" y="26022"/>
                  </a:lnTo>
                  <a:lnTo>
                    <a:pt x="644" y="25951"/>
                  </a:lnTo>
                  <a:lnTo>
                    <a:pt x="644" y="25951"/>
                  </a:lnTo>
                  <a:lnTo>
                    <a:pt x="554" y="25683"/>
                  </a:lnTo>
                  <a:lnTo>
                    <a:pt x="483" y="25415"/>
                  </a:lnTo>
                  <a:lnTo>
                    <a:pt x="447" y="25129"/>
                  </a:lnTo>
                  <a:lnTo>
                    <a:pt x="429" y="24843"/>
                  </a:lnTo>
                  <a:lnTo>
                    <a:pt x="429" y="24843"/>
                  </a:lnTo>
                  <a:lnTo>
                    <a:pt x="429" y="24432"/>
                  </a:lnTo>
                  <a:lnTo>
                    <a:pt x="394" y="24021"/>
                  </a:lnTo>
                  <a:lnTo>
                    <a:pt x="394" y="24021"/>
                  </a:lnTo>
                  <a:lnTo>
                    <a:pt x="340" y="23592"/>
                  </a:lnTo>
                  <a:lnTo>
                    <a:pt x="286" y="23163"/>
                  </a:lnTo>
                  <a:lnTo>
                    <a:pt x="286" y="23163"/>
                  </a:lnTo>
                  <a:lnTo>
                    <a:pt x="286" y="22645"/>
                  </a:lnTo>
                  <a:lnTo>
                    <a:pt x="268" y="21608"/>
                  </a:lnTo>
                  <a:lnTo>
                    <a:pt x="251" y="20053"/>
                  </a:lnTo>
                  <a:lnTo>
                    <a:pt x="251" y="20053"/>
                  </a:lnTo>
                  <a:lnTo>
                    <a:pt x="233" y="19839"/>
                  </a:lnTo>
                  <a:lnTo>
                    <a:pt x="233" y="19624"/>
                  </a:lnTo>
                  <a:lnTo>
                    <a:pt x="233" y="19624"/>
                  </a:lnTo>
                  <a:lnTo>
                    <a:pt x="233" y="14423"/>
                  </a:lnTo>
                  <a:lnTo>
                    <a:pt x="233" y="14423"/>
                  </a:lnTo>
                  <a:lnTo>
                    <a:pt x="268" y="14406"/>
                  </a:lnTo>
                  <a:lnTo>
                    <a:pt x="286" y="14388"/>
                  </a:lnTo>
                  <a:lnTo>
                    <a:pt x="304" y="14352"/>
                  </a:lnTo>
                  <a:lnTo>
                    <a:pt x="304" y="14316"/>
                  </a:lnTo>
                  <a:lnTo>
                    <a:pt x="304" y="14316"/>
                  </a:lnTo>
                  <a:lnTo>
                    <a:pt x="268" y="14137"/>
                  </a:lnTo>
                  <a:lnTo>
                    <a:pt x="251" y="13941"/>
                  </a:lnTo>
                  <a:lnTo>
                    <a:pt x="233" y="13583"/>
                  </a:lnTo>
                  <a:lnTo>
                    <a:pt x="233" y="13583"/>
                  </a:lnTo>
                  <a:lnTo>
                    <a:pt x="251" y="13208"/>
                  </a:lnTo>
                  <a:lnTo>
                    <a:pt x="268" y="13012"/>
                  </a:lnTo>
                  <a:lnTo>
                    <a:pt x="304" y="12833"/>
                  </a:lnTo>
                  <a:lnTo>
                    <a:pt x="304" y="12833"/>
                  </a:lnTo>
                  <a:lnTo>
                    <a:pt x="304" y="12797"/>
                  </a:lnTo>
                  <a:lnTo>
                    <a:pt x="286" y="12761"/>
                  </a:lnTo>
                  <a:lnTo>
                    <a:pt x="268" y="12743"/>
                  </a:lnTo>
                  <a:lnTo>
                    <a:pt x="233" y="12726"/>
                  </a:lnTo>
                  <a:lnTo>
                    <a:pt x="233" y="12726"/>
                  </a:lnTo>
                  <a:lnTo>
                    <a:pt x="233" y="7525"/>
                  </a:lnTo>
                  <a:lnTo>
                    <a:pt x="233" y="7525"/>
                  </a:lnTo>
                  <a:lnTo>
                    <a:pt x="233" y="7310"/>
                  </a:lnTo>
                  <a:lnTo>
                    <a:pt x="251" y="7096"/>
                  </a:lnTo>
                  <a:lnTo>
                    <a:pt x="251" y="7096"/>
                  </a:lnTo>
                  <a:lnTo>
                    <a:pt x="268" y="5541"/>
                  </a:lnTo>
                  <a:lnTo>
                    <a:pt x="286" y="4522"/>
                  </a:lnTo>
                  <a:lnTo>
                    <a:pt x="286" y="3986"/>
                  </a:lnTo>
                  <a:lnTo>
                    <a:pt x="286" y="3986"/>
                  </a:lnTo>
                  <a:lnTo>
                    <a:pt x="340" y="3557"/>
                  </a:lnTo>
                  <a:lnTo>
                    <a:pt x="394" y="3128"/>
                  </a:lnTo>
                  <a:lnTo>
                    <a:pt x="394" y="3128"/>
                  </a:lnTo>
                  <a:lnTo>
                    <a:pt x="429" y="2717"/>
                  </a:lnTo>
                  <a:lnTo>
                    <a:pt x="429" y="2306"/>
                  </a:lnTo>
                  <a:lnTo>
                    <a:pt x="429" y="2306"/>
                  </a:lnTo>
                  <a:lnTo>
                    <a:pt x="447" y="2020"/>
                  </a:lnTo>
                  <a:lnTo>
                    <a:pt x="483" y="1752"/>
                  </a:lnTo>
                  <a:lnTo>
                    <a:pt x="554" y="1466"/>
                  </a:lnTo>
                  <a:lnTo>
                    <a:pt x="644" y="1198"/>
                  </a:lnTo>
                  <a:lnTo>
                    <a:pt x="644" y="1198"/>
                  </a:lnTo>
                  <a:lnTo>
                    <a:pt x="662" y="1127"/>
                  </a:lnTo>
                  <a:lnTo>
                    <a:pt x="715" y="1055"/>
                  </a:lnTo>
                  <a:lnTo>
                    <a:pt x="787" y="1019"/>
                  </a:lnTo>
                  <a:lnTo>
                    <a:pt x="894" y="1001"/>
                  </a:lnTo>
                  <a:lnTo>
                    <a:pt x="894" y="1001"/>
                  </a:lnTo>
                  <a:lnTo>
                    <a:pt x="965" y="1359"/>
                  </a:lnTo>
                  <a:lnTo>
                    <a:pt x="965" y="1359"/>
                  </a:lnTo>
                  <a:lnTo>
                    <a:pt x="1019" y="1520"/>
                  </a:lnTo>
                  <a:lnTo>
                    <a:pt x="1091" y="1645"/>
                  </a:lnTo>
                  <a:lnTo>
                    <a:pt x="1198" y="1770"/>
                  </a:lnTo>
                  <a:lnTo>
                    <a:pt x="1323" y="1859"/>
                  </a:lnTo>
                  <a:lnTo>
                    <a:pt x="1323" y="1859"/>
                  </a:lnTo>
                  <a:lnTo>
                    <a:pt x="1359" y="1877"/>
                  </a:lnTo>
                  <a:lnTo>
                    <a:pt x="1412" y="1895"/>
                  </a:lnTo>
                  <a:lnTo>
                    <a:pt x="1519" y="1895"/>
                  </a:lnTo>
                  <a:lnTo>
                    <a:pt x="1609" y="1859"/>
                  </a:lnTo>
                  <a:lnTo>
                    <a:pt x="1698" y="1806"/>
                  </a:lnTo>
                  <a:lnTo>
                    <a:pt x="1698" y="1806"/>
                  </a:lnTo>
                  <a:lnTo>
                    <a:pt x="1752" y="1752"/>
                  </a:lnTo>
                  <a:lnTo>
                    <a:pt x="1788" y="1698"/>
                  </a:lnTo>
                  <a:lnTo>
                    <a:pt x="1805" y="1627"/>
                  </a:lnTo>
                  <a:lnTo>
                    <a:pt x="1823" y="1556"/>
                  </a:lnTo>
                  <a:lnTo>
                    <a:pt x="1841" y="1413"/>
                  </a:lnTo>
                  <a:lnTo>
                    <a:pt x="1805" y="1270"/>
                  </a:lnTo>
                  <a:lnTo>
                    <a:pt x="1805" y="1270"/>
                  </a:lnTo>
                  <a:lnTo>
                    <a:pt x="1788" y="1198"/>
                  </a:lnTo>
                  <a:lnTo>
                    <a:pt x="1752" y="1127"/>
                  </a:lnTo>
                  <a:lnTo>
                    <a:pt x="1698" y="1055"/>
                  </a:lnTo>
                  <a:lnTo>
                    <a:pt x="1645" y="1001"/>
                  </a:lnTo>
                  <a:lnTo>
                    <a:pt x="1645" y="1001"/>
                  </a:lnTo>
                  <a:lnTo>
                    <a:pt x="1555" y="930"/>
                  </a:lnTo>
                  <a:lnTo>
                    <a:pt x="1448" y="858"/>
                  </a:lnTo>
                  <a:lnTo>
                    <a:pt x="1341" y="805"/>
                  </a:lnTo>
                  <a:lnTo>
                    <a:pt x="1234" y="787"/>
                  </a:lnTo>
                  <a:lnTo>
                    <a:pt x="1234" y="787"/>
                  </a:lnTo>
                  <a:lnTo>
                    <a:pt x="1234" y="733"/>
                  </a:lnTo>
                  <a:lnTo>
                    <a:pt x="1234" y="680"/>
                  </a:lnTo>
                  <a:lnTo>
                    <a:pt x="1269" y="644"/>
                  </a:lnTo>
                  <a:lnTo>
                    <a:pt x="1305" y="626"/>
                  </a:lnTo>
                  <a:lnTo>
                    <a:pt x="1305" y="626"/>
                  </a:lnTo>
                  <a:lnTo>
                    <a:pt x="1502" y="519"/>
                  </a:lnTo>
                  <a:lnTo>
                    <a:pt x="1716" y="430"/>
                  </a:lnTo>
                  <a:lnTo>
                    <a:pt x="1948" y="376"/>
                  </a:lnTo>
                  <a:lnTo>
                    <a:pt x="2056" y="358"/>
                  </a:lnTo>
                  <a:lnTo>
                    <a:pt x="2181" y="340"/>
                  </a:lnTo>
                  <a:lnTo>
                    <a:pt x="2181" y="340"/>
                  </a:lnTo>
                  <a:lnTo>
                    <a:pt x="2592" y="340"/>
                  </a:lnTo>
                  <a:lnTo>
                    <a:pt x="3003" y="340"/>
                  </a:lnTo>
                  <a:lnTo>
                    <a:pt x="3003" y="340"/>
                  </a:lnTo>
                  <a:lnTo>
                    <a:pt x="3271" y="340"/>
                  </a:lnTo>
                  <a:lnTo>
                    <a:pt x="3539" y="322"/>
                  </a:lnTo>
                  <a:lnTo>
                    <a:pt x="4057" y="269"/>
                  </a:lnTo>
                  <a:lnTo>
                    <a:pt x="4057" y="269"/>
                  </a:lnTo>
                  <a:lnTo>
                    <a:pt x="4236" y="251"/>
                  </a:lnTo>
                  <a:lnTo>
                    <a:pt x="4415" y="251"/>
                  </a:lnTo>
                  <a:lnTo>
                    <a:pt x="4415" y="251"/>
                  </a:lnTo>
                  <a:lnTo>
                    <a:pt x="5630" y="251"/>
                  </a:lnTo>
                  <a:lnTo>
                    <a:pt x="5630" y="251"/>
                  </a:lnTo>
                  <a:lnTo>
                    <a:pt x="6077" y="251"/>
                  </a:lnTo>
                  <a:lnTo>
                    <a:pt x="6524" y="287"/>
                  </a:lnTo>
                  <a:lnTo>
                    <a:pt x="6524" y="287"/>
                  </a:lnTo>
                  <a:lnTo>
                    <a:pt x="7060" y="304"/>
                  </a:lnTo>
                  <a:lnTo>
                    <a:pt x="7793" y="340"/>
                  </a:lnTo>
                  <a:lnTo>
                    <a:pt x="8507" y="358"/>
                  </a:lnTo>
                  <a:lnTo>
                    <a:pt x="9044" y="340"/>
                  </a:lnTo>
                  <a:lnTo>
                    <a:pt x="9044" y="340"/>
                  </a:lnTo>
                  <a:lnTo>
                    <a:pt x="11957" y="340"/>
                  </a:lnTo>
                  <a:lnTo>
                    <a:pt x="13887" y="358"/>
                  </a:lnTo>
                  <a:lnTo>
                    <a:pt x="14548" y="358"/>
                  </a:lnTo>
                  <a:lnTo>
                    <a:pt x="14870" y="394"/>
                  </a:lnTo>
                  <a:lnTo>
                    <a:pt x="14870" y="394"/>
                  </a:lnTo>
                  <a:lnTo>
                    <a:pt x="14977" y="394"/>
                  </a:lnTo>
                  <a:lnTo>
                    <a:pt x="15084" y="394"/>
                  </a:lnTo>
                  <a:lnTo>
                    <a:pt x="15084" y="394"/>
                  </a:lnTo>
                  <a:lnTo>
                    <a:pt x="16246" y="394"/>
                  </a:lnTo>
                  <a:lnTo>
                    <a:pt x="16997" y="412"/>
                  </a:lnTo>
                  <a:lnTo>
                    <a:pt x="17265" y="412"/>
                  </a:lnTo>
                  <a:lnTo>
                    <a:pt x="17408" y="430"/>
                  </a:lnTo>
                  <a:lnTo>
                    <a:pt x="17408" y="430"/>
                  </a:lnTo>
                  <a:lnTo>
                    <a:pt x="18105" y="430"/>
                  </a:lnTo>
                  <a:lnTo>
                    <a:pt x="19552" y="447"/>
                  </a:lnTo>
                  <a:lnTo>
                    <a:pt x="21697" y="447"/>
                  </a:lnTo>
                  <a:lnTo>
                    <a:pt x="21697" y="447"/>
                  </a:lnTo>
                  <a:lnTo>
                    <a:pt x="23216" y="447"/>
                  </a:lnTo>
                  <a:lnTo>
                    <a:pt x="23216" y="447"/>
                  </a:lnTo>
                  <a:lnTo>
                    <a:pt x="24717" y="447"/>
                  </a:lnTo>
                  <a:lnTo>
                    <a:pt x="24717" y="447"/>
                  </a:lnTo>
                  <a:lnTo>
                    <a:pt x="27791" y="447"/>
                  </a:lnTo>
                  <a:lnTo>
                    <a:pt x="29882" y="430"/>
                  </a:lnTo>
                  <a:lnTo>
                    <a:pt x="30865" y="430"/>
                  </a:lnTo>
                  <a:lnTo>
                    <a:pt x="30865" y="430"/>
                  </a:lnTo>
                  <a:lnTo>
                    <a:pt x="31008" y="412"/>
                  </a:lnTo>
                  <a:lnTo>
                    <a:pt x="31276" y="412"/>
                  </a:lnTo>
                  <a:lnTo>
                    <a:pt x="32027" y="394"/>
                  </a:lnTo>
                  <a:lnTo>
                    <a:pt x="33189" y="394"/>
                  </a:lnTo>
                  <a:lnTo>
                    <a:pt x="33189" y="394"/>
                  </a:lnTo>
                  <a:lnTo>
                    <a:pt x="33296" y="394"/>
                  </a:lnTo>
                  <a:lnTo>
                    <a:pt x="33421" y="394"/>
                  </a:lnTo>
                  <a:lnTo>
                    <a:pt x="33421" y="394"/>
                  </a:lnTo>
                  <a:lnTo>
                    <a:pt x="33761" y="358"/>
                  </a:lnTo>
                  <a:lnTo>
                    <a:pt x="34511" y="358"/>
                  </a:lnTo>
                  <a:lnTo>
                    <a:pt x="36692" y="340"/>
                  </a:lnTo>
                  <a:lnTo>
                    <a:pt x="39962" y="340"/>
                  </a:lnTo>
                  <a:lnTo>
                    <a:pt x="39962" y="340"/>
                  </a:lnTo>
                  <a:lnTo>
                    <a:pt x="40320" y="358"/>
                  </a:lnTo>
                  <a:lnTo>
                    <a:pt x="40695" y="340"/>
                  </a:lnTo>
                  <a:lnTo>
                    <a:pt x="41446" y="287"/>
                  </a:lnTo>
                  <a:lnTo>
                    <a:pt x="41446" y="287"/>
                  </a:lnTo>
                  <a:lnTo>
                    <a:pt x="41892" y="251"/>
                  </a:lnTo>
                  <a:lnTo>
                    <a:pt x="42339" y="251"/>
                  </a:lnTo>
                  <a:lnTo>
                    <a:pt x="42339" y="251"/>
                  </a:lnTo>
                  <a:lnTo>
                    <a:pt x="43554" y="251"/>
                  </a:lnTo>
                  <a:lnTo>
                    <a:pt x="43554" y="251"/>
                  </a:lnTo>
                  <a:lnTo>
                    <a:pt x="43733" y="251"/>
                  </a:lnTo>
                  <a:lnTo>
                    <a:pt x="43894" y="269"/>
                  </a:lnTo>
                  <a:lnTo>
                    <a:pt x="43894" y="269"/>
                  </a:lnTo>
                  <a:lnTo>
                    <a:pt x="44430" y="322"/>
                  </a:lnTo>
                  <a:lnTo>
                    <a:pt x="44698" y="340"/>
                  </a:lnTo>
                  <a:lnTo>
                    <a:pt x="44948" y="340"/>
                  </a:lnTo>
                  <a:lnTo>
                    <a:pt x="44948" y="340"/>
                  </a:lnTo>
                  <a:lnTo>
                    <a:pt x="45377" y="340"/>
                  </a:lnTo>
                  <a:lnTo>
                    <a:pt x="45788" y="340"/>
                  </a:lnTo>
                  <a:lnTo>
                    <a:pt x="45788" y="340"/>
                  </a:lnTo>
                  <a:lnTo>
                    <a:pt x="45914" y="358"/>
                  </a:lnTo>
                  <a:lnTo>
                    <a:pt x="46021" y="376"/>
                  </a:lnTo>
                  <a:lnTo>
                    <a:pt x="46235" y="430"/>
                  </a:lnTo>
                  <a:lnTo>
                    <a:pt x="46450" y="519"/>
                  </a:lnTo>
                  <a:lnTo>
                    <a:pt x="46664" y="626"/>
                  </a:lnTo>
                  <a:lnTo>
                    <a:pt x="46664" y="626"/>
                  </a:lnTo>
                  <a:lnTo>
                    <a:pt x="46700" y="644"/>
                  </a:lnTo>
                  <a:lnTo>
                    <a:pt x="46718" y="680"/>
                  </a:lnTo>
                  <a:lnTo>
                    <a:pt x="46736" y="733"/>
                  </a:lnTo>
                  <a:lnTo>
                    <a:pt x="46736" y="787"/>
                  </a:lnTo>
                  <a:lnTo>
                    <a:pt x="46736" y="787"/>
                  </a:lnTo>
                  <a:lnTo>
                    <a:pt x="46611" y="805"/>
                  </a:lnTo>
                  <a:lnTo>
                    <a:pt x="46521" y="858"/>
                  </a:lnTo>
                  <a:lnTo>
                    <a:pt x="46414" y="930"/>
                  </a:lnTo>
                  <a:lnTo>
                    <a:pt x="46325" y="1001"/>
                  </a:lnTo>
                  <a:lnTo>
                    <a:pt x="46325" y="1001"/>
                  </a:lnTo>
                  <a:lnTo>
                    <a:pt x="46253" y="1055"/>
                  </a:lnTo>
                  <a:lnTo>
                    <a:pt x="46217" y="1127"/>
                  </a:lnTo>
                  <a:lnTo>
                    <a:pt x="46182" y="1198"/>
                  </a:lnTo>
                  <a:lnTo>
                    <a:pt x="46146" y="1270"/>
                  </a:lnTo>
                  <a:lnTo>
                    <a:pt x="46146" y="1270"/>
                  </a:lnTo>
                  <a:lnTo>
                    <a:pt x="46128" y="1413"/>
                  </a:lnTo>
                  <a:lnTo>
                    <a:pt x="46146" y="1556"/>
                  </a:lnTo>
                  <a:lnTo>
                    <a:pt x="46146" y="1627"/>
                  </a:lnTo>
                  <a:lnTo>
                    <a:pt x="46182" y="1698"/>
                  </a:lnTo>
                  <a:lnTo>
                    <a:pt x="46217" y="1752"/>
                  </a:lnTo>
                  <a:lnTo>
                    <a:pt x="46271" y="1806"/>
                  </a:lnTo>
                  <a:lnTo>
                    <a:pt x="46271" y="1806"/>
                  </a:lnTo>
                  <a:lnTo>
                    <a:pt x="46360" y="1859"/>
                  </a:lnTo>
                  <a:lnTo>
                    <a:pt x="46450" y="1895"/>
                  </a:lnTo>
                  <a:lnTo>
                    <a:pt x="46557" y="1895"/>
                  </a:lnTo>
                  <a:lnTo>
                    <a:pt x="46611" y="1877"/>
                  </a:lnTo>
                  <a:lnTo>
                    <a:pt x="46646" y="1859"/>
                  </a:lnTo>
                  <a:lnTo>
                    <a:pt x="46646" y="1859"/>
                  </a:lnTo>
                  <a:lnTo>
                    <a:pt x="46771" y="1770"/>
                  </a:lnTo>
                  <a:lnTo>
                    <a:pt x="46879" y="1645"/>
                  </a:lnTo>
                  <a:lnTo>
                    <a:pt x="46950" y="1520"/>
                  </a:lnTo>
                  <a:lnTo>
                    <a:pt x="47004" y="1359"/>
                  </a:lnTo>
                  <a:lnTo>
                    <a:pt x="47004" y="1359"/>
                  </a:lnTo>
                  <a:lnTo>
                    <a:pt x="47075" y="1001"/>
                  </a:lnTo>
                  <a:lnTo>
                    <a:pt x="47075" y="1001"/>
                  </a:lnTo>
                  <a:lnTo>
                    <a:pt x="47165" y="1019"/>
                  </a:lnTo>
                  <a:lnTo>
                    <a:pt x="47236" y="1055"/>
                  </a:lnTo>
                  <a:lnTo>
                    <a:pt x="47290" y="1127"/>
                  </a:lnTo>
                  <a:lnTo>
                    <a:pt x="47325" y="1198"/>
                  </a:lnTo>
                  <a:lnTo>
                    <a:pt x="47325" y="1198"/>
                  </a:lnTo>
                  <a:lnTo>
                    <a:pt x="47415" y="1466"/>
                  </a:lnTo>
                  <a:lnTo>
                    <a:pt x="47468" y="1752"/>
                  </a:lnTo>
                  <a:lnTo>
                    <a:pt x="47522" y="2020"/>
                  </a:lnTo>
                  <a:lnTo>
                    <a:pt x="47540" y="2306"/>
                  </a:lnTo>
                  <a:lnTo>
                    <a:pt x="47540" y="2306"/>
                  </a:lnTo>
                  <a:lnTo>
                    <a:pt x="47540" y="2717"/>
                  </a:lnTo>
                  <a:lnTo>
                    <a:pt x="47576" y="3128"/>
                  </a:lnTo>
                  <a:lnTo>
                    <a:pt x="47576" y="3128"/>
                  </a:lnTo>
                  <a:lnTo>
                    <a:pt x="47611" y="3557"/>
                  </a:lnTo>
                  <a:lnTo>
                    <a:pt x="47683" y="3986"/>
                  </a:lnTo>
                  <a:lnTo>
                    <a:pt x="47683" y="3986"/>
                  </a:lnTo>
                  <a:lnTo>
                    <a:pt x="47683" y="4522"/>
                  </a:lnTo>
                  <a:lnTo>
                    <a:pt x="47701" y="5541"/>
                  </a:lnTo>
                  <a:lnTo>
                    <a:pt x="47701" y="7096"/>
                  </a:lnTo>
                  <a:lnTo>
                    <a:pt x="47701" y="7096"/>
                  </a:lnTo>
                  <a:lnTo>
                    <a:pt x="47737" y="7310"/>
                  </a:lnTo>
                  <a:lnTo>
                    <a:pt x="47737" y="7525"/>
                  </a:lnTo>
                  <a:lnTo>
                    <a:pt x="47737" y="7525"/>
                  </a:lnTo>
                  <a:lnTo>
                    <a:pt x="47737" y="12726"/>
                  </a:lnTo>
                  <a:lnTo>
                    <a:pt x="47737" y="12726"/>
                  </a:lnTo>
                  <a:lnTo>
                    <a:pt x="47701" y="12743"/>
                  </a:lnTo>
                  <a:lnTo>
                    <a:pt x="47683" y="12761"/>
                  </a:lnTo>
                  <a:lnTo>
                    <a:pt x="47665" y="12797"/>
                  </a:lnTo>
                  <a:lnTo>
                    <a:pt x="47665" y="12833"/>
                  </a:lnTo>
                  <a:lnTo>
                    <a:pt x="47665" y="12833"/>
                  </a:lnTo>
                  <a:lnTo>
                    <a:pt x="47701" y="13012"/>
                  </a:lnTo>
                  <a:lnTo>
                    <a:pt x="47719" y="13208"/>
                  </a:lnTo>
                  <a:lnTo>
                    <a:pt x="47737" y="13566"/>
                  </a:lnTo>
                  <a:lnTo>
                    <a:pt x="47737" y="13566"/>
                  </a:lnTo>
                  <a:lnTo>
                    <a:pt x="47719" y="13941"/>
                  </a:lnTo>
                  <a:lnTo>
                    <a:pt x="47701" y="14137"/>
                  </a:lnTo>
                  <a:lnTo>
                    <a:pt x="47665" y="14316"/>
                  </a:lnTo>
                  <a:lnTo>
                    <a:pt x="47665" y="14316"/>
                  </a:lnTo>
                  <a:lnTo>
                    <a:pt x="47665" y="14352"/>
                  </a:lnTo>
                  <a:lnTo>
                    <a:pt x="47683" y="14388"/>
                  </a:lnTo>
                  <a:lnTo>
                    <a:pt x="47701" y="14406"/>
                  </a:lnTo>
                  <a:lnTo>
                    <a:pt x="47737" y="14423"/>
                  </a:lnTo>
                  <a:lnTo>
                    <a:pt x="47737" y="14423"/>
                  </a:lnTo>
                  <a:lnTo>
                    <a:pt x="47737" y="19624"/>
                  </a:lnTo>
                  <a:lnTo>
                    <a:pt x="47737" y="19624"/>
                  </a:lnTo>
                  <a:lnTo>
                    <a:pt x="47737" y="19839"/>
                  </a:lnTo>
                  <a:lnTo>
                    <a:pt x="47701" y="20053"/>
                  </a:lnTo>
                  <a:lnTo>
                    <a:pt x="47701" y="20053"/>
                  </a:lnTo>
                  <a:lnTo>
                    <a:pt x="47701" y="21608"/>
                  </a:lnTo>
                  <a:lnTo>
                    <a:pt x="47683" y="22645"/>
                  </a:lnTo>
                  <a:lnTo>
                    <a:pt x="47683" y="23163"/>
                  </a:lnTo>
                  <a:lnTo>
                    <a:pt x="47683" y="23163"/>
                  </a:lnTo>
                  <a:lnTo>
                    <a:pt x="47611" y="23592"/>
                  </a:lnTo>
                  <a:lnTo>
                    <a:pt x="47576" y="24021"/>
                  </a:lnTo>
                  <a:lnTo>
                    <a:pt x="47576" y="24021"/>
                  </a:lnTo>
                  <a:lnTo>
                    <a:pt x="47540" y="24432"/>
                  </a:lnTo>
                  <a:lnTo>
                    <a:pt x="47540" y="24843"/>
                  </a:lnTo>
                  <a:lnTo>
                    <a:pt x="47540" y="24843"/>
                  </a:lnTo>
                  <a:lnTo>
                    <a:pt x="47522" y="25129"/>
                  </a:lnTo>
                  <a:lnTo>
                    <a:pt x="47468" y="25415"/>
                  </a:lnTo>
                  <a:lnTo>
                    <a:pt x="47415" y="25683"/>
                  </a:lnTo>
                  <a:lnTo>
                    <a:pt x="47325" y="25951"/>
                  </a:lnTo>
                  <a:lnTo>
                    <a:pt x="47325" y="25951"/>
                  </a:lnTo>
                  <a:lnTo>
                    <a:pt x="47290" y="26022"/>
                  </a:lnTo>
                  <a:lnTo>
                    <a:pt x="47236" y="26094"/>
                  </a:lnTo>
                  <a:lnTo>
                    <a:pt x="47165" y="26130"/>
                  </a:lnTo>
                  <a:lnTo>
                    <a:pt x="47075" y="26147"/>
                  </a:lnTo>
                  <a:lnTo>
                    <a:pt x="47075" y="26147"/>
                  </a:lnTo>
                  <a:lnTo>
                    <a:pt x="47004" y="25790"/>
                  </a:lnTo>
                  <a:lnTo>
                    <a:pt x="47004" y="25790"/>
                  </a:lnTo>
                  <a:lnTo>
                    <a:pt x="46950" y="25629"/>
                  </a:lnTo>
                  <a:lnTo>
                    <a:pt x="46879" y="25504"/>
                  </a:lnTo>
                  <a:lnTo>
                    <a:pt x="46771" y="25379"/>
                  </a:lnTo>
                  <a:lnTo>
                    <a:pt x="46646" y="25290"/>
                  </a:lnTo>
                  <a:lnTo>
                    <a:pt x="46646" y="25290"/>
                  </a:lnTo>
                  <a:lnTo>
                    <a:pt x="46611" y="25272"/>
                  </a:lnTo>
                  <a:lnTo>
                    <a:pt x="46557" y="25254"/>
                  </a:lnTo>
                  <a:lnTo>
                    <a:pt x="46450" y="25254"/>
                  </a:lnTo>
                  <a:lnTo>
                    <a:pt x="46360" y="25290"/>
                  </a:lnTo>
                  <a:lnTo>
                    <a:pt x="46271" y="25343"/>
                  </a:lnTo>
                  <a:lnTo>
                    <a:pt x="46271" y="25343"/>
                  </a:lnTo>
                  <a:lnTo>
                    <a:pt x="46217" y="25397"/>
                  </a:lnTo>
                  <a:lnTo>
                    <a:pt x="46182" y="25468"/>
                  </a:lnTo>
                  <a:lnTo>
                    <a:pt x="46146" y="25522"/>
                  </a:lnTo>
                  <a:lnTo>
                    <a:pt x="46146" y="25593"/>
                  </a:lnTo>
                  <a:lnTo>
                    <a:pt x="46128" y="25736"/>
                  </a:lnTo>
                  <a:lnTo>
                    <a:pt x="46146" y="25879"/>
                  </a:lnTo>
                  <a:lnTo>
                    <a:pt x="46146" y="25879"/>
                  </a:lnTo>
                  <a:lnTo>
                    <a:pt x="46182" y="25951"/>
                  </a:lnTo>
                  <a:lnTo>
                    <a:pt x="46217" y="26022"/>
                  </a:lnTo>
                  <a:lnTo>
                    <a:pt x="46253" y="26094"/>
                  </a:lnTo>
                  <a:lnTo>
                    <a:pt x="46325" y="26147"/>
                  </a:lnTo>
                  <a:lnTo>
                    <a:pt x="46325" y="26147"/>
                  </a:lnTo>
                  <a:lnTo>
                    <a:pt x="46414" y="26219"/>
                  </a:lnTo>
                  <a:lnTo>
                    <a:pt x="46521" y="26290"/>
                  </a:lnTo>
                  <a:lnTo>
                    <a:pt x="46611" y="26344"/>
                  </a:lnTo>
                  <a:lnTo>
                    <a:pt x="46736" y="26362"/>
                  </a:lnTo>
                  <a:lnTo>
                    <a:pt x="46736" y="26362"/>
                  </a:lnTo>
                  <a:lnTo>
                    <a:pt x="46736" y="26433"/>
                  </a:lnTo>
                  <a:lnTo>
                    <a:pt x="46718" y="26469"/>
                  </a:lnTo>
                  <a:lnTo>
                    <a:pt x="46700" y="26505"/>
                  </a:lnTo>
                  <a:lnTo>
                    <a:pt x="46664" y="26523"/>
                  </a:lnTo>
                  <a:lnTo>
                    <a:pt x="46664" y="26523"/>
                  </a:lnTo>
                  <a:lnTo>
                    <a:pt x="46450" y="26630"/>
                  </a:lnTo>
                  <a:lnTo>
                    <a:pt x="46235" y="26719"/>
                  </a:lnTo>
                  <a:lnTo>
                    <a:pt x="46021" y="26791"/>
                  </a:lnTo>
                  <a:lnTo>
                    <a:pt x="45914" y="26791"/>
                  </a:lnTo>
                  <a:lnTo>
                    <a:pt x="45788" y="26809"/>
                  </a:lnTo>
                  <a:lnTo>
                    <a:pt x="45788" y="26809"/>
                  </a:lnTo>
                  <a:lnTo>
                    <a:pt x="45377" y="26809"/>
                  </a:lnTo>
                  <a:lnTo>
                    <a:pt x="44948" y="26809"/>
                  </a:lnTo>
                  <a:lnTo>
                    <a:pt x="44948" y="26809"/>
                  </a:lnTo>
                  <a:lnTo>
                    <a:pt x="44698" y="26809"/>
                  </a:lnTo>
                  <a:lnTo>
                    <a:pt x="44430" y="26827"/>
                  </a:lnTo>
                  <a:lnTo>
                    <a:pt x="43894" y="26880"/>
                  </a:lnTo>
                  <a:lnTo>
                    <a:pt x="43894" y="26880"/>
                  </a:lnTo>
                  <a:lnTo>
                    <a:pt x="43733" y="26898"/>
                  </a:lnTo>
                  <a:lnTo>
                    <a:pt x="43554" y="26898"/>
                  </a:lnTo>
                  <a:lnTo>
                    <a:pt x="43554" y="26898"/>
                  </a:lnTo>
                  <a:lnTo>
                    <a:pt x="42339" y="26898"/>
                  </a:lnTo>
                  <a:lnTo>
                    <a:pt x="42339" y="26898"/>
                  </a:lnTo>
                  <a:lnTo>
                    <a:pt x="41892" y="26898"/>
                  </a:lnTo>
                  <a:lnTo>
                    <a:pt x="41446" y="26862"/>
                  </a:lnTo>
                  <a:lnTo>
                    <a:pt x="41446" y="26862"/>
                  </a:lnTo>
                  <a:lnTo>
                    <a:pt x="40695" y="26809"/>
                  </a:lnTo>
                  <a:lnTo>
                    <a:pt x="40320" y="26809"/>
                  </a:lnTo>
                  <a:lnTo>
                    <a:pt x="39962" y="26809"/>
                  </a:lnTo>
                  <a:lnTo>
                    <a:pt x="39962" y="26809"/>
                  </a:lnTo>
                  <a:lnTo>
                    <a:pt x="37871" y="26809"/>
                  </a:lnTo>
                  <a:lnTo>
                    <a:pt x="36513" y="26791"/>
                  </a:lnTo>
                  <a:lnTo>
                    <a:pt x="36030" y="26791"/>
                  </a:lnTo>
                  <a:lnTo>
                    <a:pt x="35798" y="26755"/>
                  </a:lnTo>
                  <a:lnTo>
                    <a:pt x="35798" y="26755"/>
                  </a:lnTo>
                  <a:lnTo>
                    <a:pt x="35673" y="26755"/>
                  </a:lnTo>
                  <a:lnTo>
                    <a:pt x="35566" y="26755"/>
                  </a:lnTo>
                  <a:lnTo>
                    <a:pt x="35566" y="26755"/>
                  </a:lnTo>
                  <a:lnTo>
                    <a:pt x="34404" y="26755"/>
                  </a:lnTo>
                  <a:lnTo>
                    <a:pt x="33653" y="26737"/>
                  </a:lnTo>
                  <a:lnTo>
                    <a:pt x="33385" y="26737"/>
                  </a:lnTo>
                  <a:lnTo>
                    <a:pt x="33242" y="26719"/>
                  </a:lnTo>
                  <a:lnTo>
                    <a:pt x="33242" y="26719"/>
                  </a:lnTo>
                  <a:lnTo>
                    <a:pt x="32813" y="26719"/>
                  </a:lnTo>
                  <a:lnTo>
                    <a:pt x="31920" y="26702"/>
                  </a:lnTo>
                  <a:lnTo>
                    <a:pt x="30597" y="26702"/>
                  </a:lnTo>
                  <a:lnTo>
                    <a:pt x="30597" y="26702"/>
                  </a:lnTo>
                  <a:lnTo>
                    <a:pt x="29042" y="26702"/>
                  </a:lnTo>
                  <a:lnTo>
                    <a:pt x="29042" y="26702"/>
                  </a:lnTo>
                  <a:lnTo>
                    <a:pt x="28935" y="26719"/>
                  </a:lnTo>
                  <a:lnTo>
                    <a:pt x="28810" y="26737"/>
                  </a:lnTo>
                  <a:lnTo>
                    <a:pt x="28810" y="26737"/>
                  </a:lnTo>
                  <a:lnTo>
                    <a:pt x="28774" y="26773"/>
                  </a:lnTo>
                  <a:lnTo>
                    <a:pt x="28739" y="26827"/>
                  </a:lnTo>
                  <a:lnTo>
                    <a:pt x="28739" y="26827"/>
                  </a:lnTo>
                  <a:lnTo>
                    <a:pt x="28739" y="26862"/>
                  </a:lnTo>
                  <a:lnTo>
                    <a:pt x="28756" y="26880"/>
                  </a:lnTo>
                  <a:lnTo>
                    <a:pt x="28792" y="26898"/>
                  </a:lnTo>
                  <a:lnTo>
                    <a:pt x="28810" y="26916"/>
                  </a:lnTo>
                  <a:lnTo>
                    <a:pt x="28810" y="26916"/>
                  </a:lnTo>
                  <a:lnTo>
                    <a:pt x="28971" y="26934"/>
                  </a:lnTo>
                  <a:lnTo>
                    <a:pt x="29150" y="26934"/>
                  </a:lnTo>
                  <a:lnTo>
                    <a:pt x="29150" y="26934"/>
                  </a:lnTo>
                  <a:lnTo>
                    <a:pt x="30454" y="26934"/>
                  </a:lnTo>
                  <a:lnTo>
                    <a:pt x="30454" y="26934"/>
                  </a:lnTo>
                  <a:close/>
                  <a:moveTo>
                    <a:pt x="1269" y="25629"/>
                  </a:moveTo>
                  <a:lnTo>
                    <a:pt x="1269" y="25629"/>
                  </a:lnTo>
                  <a:lnTo>
                    <a:pt x="1377" y="25504"/>
                  </a:lnTo>
                  <a:lnTo>
                    <a:pt x="1377" y="25504"/>
                  </a:lnTo>
                  <a:lnTo>
                    <a:pt x="1448" y="25468"/>
                  </a:lnTo>
                  <a:lnTo>
                    <a:pt x="1502" y="25468"/>
                  </a:lnTo>
                  <a:lnTo>
                    <a:pt x="1555" y="25504"/>
                  </a:lnTo>
                  <a:lnTo>
                    <a:pt x="1591" y="25576"/>
                  </a:lnTo>
                  <a:lnTo>
                    <a:pt x="1591" y="25576"/>
                  </a:lnTo>
                  <a:lnTo>
                    <a:pt x="1609" y="25683"/>
                  </a:lnTo>
                  <a:lnTo>
                    <a:pt x="1609" y="25790"/>
                  </a:lnTo>
                  <a:lnTo>
                    <a:pt x="1609" y="25790"/>
                  </a:lnTo>
                  <a:lnTo>
                    <a:pt x="1591" y="25862"/>
                  </a:lnTo>
                  <a:lnTo>
                    <a:pt x="1555" y="25915"/>
                  </a:lnTo>
                  <a:lnTo>
                    <a:pt x="1502" y="25969"/>
                  </a:lnTo>
                  <a:lnTo>
                    <a:pt x="1448" y="26022"/>
                  </a:lnTo>
                  <a:lnTo>
                    <a:pt x="1394" y="26058"/>
                  </a:lnTo>
                  <a:lnTo>
                    <a:pt x="1323" y="26094"/>
                  </a:lnTo>
                  <a:lnTo>
                    <a:pt x="1251" y="26112"/>
                  </a:lnTo>
                  <a:lnTo>
                    <a:pt x="1162" y="26130"/>
                  </a:lnTo>
                  <a:lnTo>
                    <a:pt x="1162" y="26130"/>
                  </a:lnTo>
                  <a:lnTo>
                    <a:pt x="1162" y="25987"/>
                  </a:lnTo>
                  <a:lnTo>
                    <a:pt x="1180" y="25862"/>
                  </a:lnTo>
                  <a:lnTo>
                    <a:pt x="1216" y="25736"/>
                  </a:lnTo>
                  <a:lnTo>
                    <a:pt x="1269" y="25629"/>
                  </a:lnTo>
                  <a:lnTo>
                    <a:pt x="1269" y="25629"/>
                  </a:lnTo>
                  <a:close/>
                  <a:moveTo>
                    <a:pt x="1609" y="1359"/>
                  </a:moveTo>
                  <a:lnTo>
                    <a:pt x="1609" y="1359"/>
                  </a:lnTo>
                  <a:lnTo>
                    <a:pt x="1609" y="1466"/>
                  </a:lnTo>
                  <a:lnTo>
                    <a:pt x="1591" y="1573"/>
                  </a:lnTo>
                  <a:lnTo>
                    <a:pt x="1591" y="1573"/>
                  </a:lnTo>
                  <a:lnTo>
                    <a:pt x="1555" y="1645"/>
                  </a:lnTo>
                  <a:lnTo>
                    <a:pt x="1502" y="1681"/>
                  </a:lnTo>
                  <a:lnTo>
                    <a:pt x="1448" y="1681"/>
                  </a:lnTo>
                  <a:lnTo>
                    <a:pt x="1377" y="1645"/>
                  </a:lnTo>
                  <a:lnTo>
                    <a:pt x="1377" y="1645"/>
                  </a:lnTo>
                  <a:lnTo>
                    <a:pt x="1269" y="1520"/>
                  </a:lnTo>
                  <a:lnTo>
                    <a:pt x="1269" y="1520"/>
                  </a:lnTo>
                  <a:lnTo>
                    <a:pt x="1216" y="1413"/>
                  </a:lnTo>
                  <a:lnTo>
                    <a:pt x="1180" y="1287"/>
                  </a:lnTo>
                  <a:lnTo>
                    <a:pt x="1162" y="1162"/>
                  </a:lnTo>
                  <a:lnTo>
                    <a:pt x="1162" y="1037"/>
                  </a:lnTo>
                  <a:lnTo>
                    <a:pt x="1162" y="1037"/>
                  </a:lnTo>
                  <a:lnTo>
                    <a:pt x="1251" y="1037"/>
                  </a:lnTo>
                  <a:lnTo>
                    <a:pt x="1323" y="1055"/>
                  </a:lnTo>
                  <a:lnTo>
                    <a:pt x="1394" y="1091"/>
                  </a:lnTo>
                  <a:lnTo>
                    <a:pt x="1448" y="1127"/>
                  </a:lnTo>
                  <a:lnTo>
                    <a:pt x="1502" y="1180"/>
                  </a:lnTo>
                  <a:lnTo>
                    <a:pt x="1555" y="1234"/>
                  </a:lnTo>
                  <a:lnTo>
                    <a:pt x="1591" y="1287"/>
                  </a:lnTo>
                  <a:lnTo>
                    <a:pt x="1609" y="1359"/>
                  </a:lnTo>
                  <a:lnTo>
                    <a:pt x="1609" y="1359"/>
                  </a:lnTo>
                  <a:close/>
                  <a:moveTo>
                    <a:pt x="46682" y="1520"/>
                  </a:moveTo>
                  <a:lnTo>
                    <a:pt x="46682" y="1520"/>
                  </a:lnTo>
                  <a:lnTo>
                    <a:pt x="46593" y="1645"/>
                  </a:lnTo>
                  <a:lnTo>
                    <a:pt x="46593" y="1645"/>
                  </a:lnTo>
                  <a:lnTo>
                    <a:pt x="46521" y="1681"/>
                  </a:lnTo>
                  <a:lnTo>
                    <a:pt x="46450" y="1681"/>
                  </a:lnTo>
                  <a:lnTo>
                    <a:pt x="46396" y="1645"/>
                  </a:lnTo>
                  <a:lnTo>
                    <a:pt x="46360" y="1573"/>
                  </a:lnTo>
                  <a:lnTo>
                    <a:pt x="46360" y="1573"/>
                  </a:lnTo>
                  <a:lnTo>
                    <a:pt x="46342" y="1466"/>
                  </a:lnTo>
                  <a:lnTo>
                    <a:pt x="46360" y="1359"/>
                  </a:lnTo>
                  <a:lnTo>
                    <a:pt x="46360" y="1359"/>
                  </a:lnTo>
                  <a:lnTo>
                    <a:pt x="46378" y="1287"/>
                  </a:lnTo>
                  <a:lnTo>
                    <a:pt x="46414" y="1234"/>
                  </a:lnTo>
                  <a:lnTo>
                    <a:pt x="46450" y="1180"/>
                  </a:lnTo>
                  <a:lnTo>
                    <a:pt x="46503" y="1127"/>
                  </a:lnTo>
                  <a:lnTo>
                    <a:pt x="46575" y="1091"/>
                  </a:lnTo>
                  <a:lnTo>
                    <a:pt x="46646" y="1055"/>
                  </a:lnTo>
                  <a:lnTo>
                    <a:pt x="46718" y="1037"/>
                  </a:lnTo>
                  <a:lnTo>
                    <a:pt x="46807" y="1037"/>
                  </a:lnTo>
                  <a:lnTo>
                    <a:pt x="46807" y="1037"/>
                  </a:lnTo>
                  <a:lnTo>
                    <a:pt x="46807" y="1162"/>
                  </a:lnTo>
                  <a:lnTo>
                    <a:pt x="46789" y="1287"/>
                  </a:lnTo>
                  <a:lnTo>
                    <a:pt x="46754" y="1413"/>
                  </a:lnTo>
                  <a:lnTo>
                    <a:pt x="46682" y="1520"/>
                  </a:lnTo>
                  <a:lnTo>
                    <a:pt x="46682" y="1520"/>
                  </a:lnTo>
                  <a:close/>
                  <a:moveTo>
                    <a:pt x="46360" y="25790"/>
                  </a:moveTo>
                  <a:lnTo>
                    <a:pt x="46360" y="25790"/>
                  </a:lnTo>
                  <a:lnTo>
                    <a:pt x="46342" y="25683"/>
                  </a:lnTo>
                  <a:lnTo>
                    <a:pt x="46360" y="25576"/>
                  </a:lnTo>
                  <a:lnTo>
                    <a:pt x="46360" y="25576"/>
                  </a:lnTo>
                  <a:lnTo>
                    <a:pt x="46396" y="25504"/>
                  </a:lnTo>
                  <a:lnTo>
                    <a:pt x="46450" y="25468"/>
                  </a:lnTo>
                  <a:lnTo>
                    <a:pt x="46521" y="25468"/>
                  </a:lnTo>
                  <a:lnTo>
                    <a:pt x="46593" y="25504"/>
                  </a:lnTo>
                  <a:lnTo>
                    <a:pt x="46593" y="25504"/>
                  </a:lnTo>
                  <a:lnTo>
                    <a:pt x="46682" y="25629"/>
                  </a:lnTo>
                  <a:lnTo>
                    <a:pt x="46682" y="25629"/>
                  </a:lnTo>
                  <a:lnTo>
                    <a:pt x="46754" y="25736"/>
                  </a:lnTo>
                  <a:lnTo>
                    <a:pt x="46789" y="25862"/>
                  </a:lnTo>
                  <a:lnTo>
                    <a:pt x="46807" y="25987"/>
                  </a:lnTo>
                  <a:lnTo>
                    <a:pt x="46807" y="26130"/>
                  </a:lnTo>
                  <a:lnTo>
                    <a:pt x="46807" y="26130"/>
                  </a:lnTo>
                  <a:lnTo>
                    <a:pt x="46718" y="26112"/>
                  </a:lnTo>
                  <a:lnTo>
                    <a:pt x="46646" y="26094"/>
                  </a:lnTo>
                  <a:lnTo>
                    <a:pt x="46575" y="26058"/>
                  </a:lnTo>
                  <a:lnTo>
                    <a:pt x="46503" y="26022"/>
                  </a:lnTo>
                  <a:lnTo>
                    <a:pt x="46450" y="25969"/>
                  </a:lnTo>
                  <a:lnTo>
                    <a:pt x="46414" y="25915"/>
                  </a:lnTo>
                  <a:lnTo>
                    <a:pt x="46378" y="25862"/>
                  </a:lnTo>
                  <a:lnTo>
                    <a:pt x="46360" y="25790"/>
                  </a:lnTo>
                  <a:lnTo>
                    <a:pt x="46360" y="2579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96736" y="265575"/>
              <a:ext cx="8573304" cy="4610214"/>
            </a:xfrm>
            <a:custGeom>
              <a:avLst/>
              <a:gdLst/>
              <a:ahLst/>
              <a:cxnLst/>
              <a:rect l="l" t="t" r="r" b="b"/>
              <a:pathLst>
                <a:path w="49257" h="28364" extrusionOk="0">
                  <a:moveTo>
                    <a:pt x="49238" y="14531"/>
                  </a:moveTo>
                  <a:lnTo>
                    <a:pt x="49238" y="14531"/>
                  </a:lnTo>
                  <a:lnTo>
                    <a:pt x="49220" y="14191"/>
                  </a:lnTo>
                  <a:lnTo>
                    <a:pt x="49220" y="14191"/>
                  </a:lnTo>
                  <a:lnTo>
                    <a:pt x="49238" y="13834"/>
                  </a:lnTo>
                  <a:lnTo>
                    <a:pt x="49238" y="13834"/>
                  </a:lnTo>
                  <a:lnTo>
                    <a:pt x="49238" y="12797"/>
                  </a:lnTo>
                  <a:lnTo>
                    <a:pt x="49238" y="12797"/>
                  </a:lnTo>
                  <a:lnTo>
                    <a:pt x="49256" y="8580"/>
                  </a:lnTo>
                  <a:lnTo>
                    <a:pt x="49256" y="8580"/>
                  </a:lnTo>
                  <a:lnTo>
                    <a:pt x="49238" y="8311"/>
                  </a:lnTo>
                  <a:lnTo>
                    <a:pt x="49220" y="8043"/>
                  </a:lnTo>
                  <a:lnTo>
                    <a:pt x="49220" y="8043"/>
                  </a:lnTo>
                  <a:lnTo>
                    <a:pt x="49185" y="7811"/>
                  </a:lnTo>
                  <a:lnTo>
                    <a:pt x="49167" y="7579"/>
                  </a:lnTo>
                  <a:lnTo>
                    <a:pt x="49167" y="7579"/>
                  </a:lnTo>
                  <a:lnTo>
                    <a:pt x="49167" y="5917"/>
                  </a:lnTo>
                  <a:lnTo>
                    <a:pt x="49149" y="4844"/>
                  </a:lnTo>
                  <a:lnTo>
                    <a:pt x="49131" y="4451"/>
                  </a:lnTo>
                  <a:lnTo>
                    <a:pt x="49113" y="4255"/>
                  </a:lnTo>
                  <a:lnTo>
                    <a:pt x="49113" y="4255"/>
                  </a:lnTo>
                  <a:lnTo>
                    <a:pt x="49113" y="4201"/>
                  </a:lnTo>
                  <a:lnTo>
                    <a:pt x="49113" y="4129"/>
                  </a:lnTo>
                  <a:lnTo>
                    <a:pt x="49113" y="4129"/>
                  </a:lnTo>
                  <a:lnTo>
                    <a:pt x="49113" y="3826"/>
                  </a:lnTo>
                  <a:lnTo>
                    <a:pt x="49095" y="3504"/>
                  </a:lnTo>
                  <a:lnTo>
                    <a:pt x="49006" y="2878"/>
                  </a:lnTo>
                  <a:lnTo>
                    <a:pt x="49006" y="2878"/>
                  </a:lnTo>
                  <a:lnTo>
                    <a:pt x="48917" y="2360"/>
                  </a:lnTo>
                  <a:lnTo>
                    <a:pt x="48809" y="1824"/>
                  </a:lnTo>
                  <a:lnTo>
                    <a:pt x="48809" y="1824"/>
                  </a:lnTo>
                  <a:lnTo>
                    <a:pt x="48702" y="1466"/>
                  </a:lnTo>
                  <a:lnTo>
                    <a:pt x="48595" y="1127"/>
                  </a:lnTo>
                  <a:lnTo>
                    <a:pt x="48595" y="1127"/>
                  </a:lnTo>
                  <a:lnTo>
                    <a:pt x="48488" y="930"/>
                  </a:lnTo>
                  <a:lnTo>
                    <a:pt x="48398" y="716"/>
                  </a:lnTo>
                  <a:lnTo>
                    <a:pt x="48398" y="716"/>
                  </a:lnTo>
                  <a:lnTo>
                    <a:pt x="48345" y="627"/>
                  </a:lnTo>
                  <a:lnTo>
                    <a:pt x="48273" y="555"/>
                  </a:lnTo>
                  <a:lnTo>
                    <a:pt x="48184" y="484"/>
                  </a:lnTo>
                  <a:lnTo>
                    <a:pt x="48095" y="448"/>
                  </a:lnTo>
                  <a:lnTo>
                    <a:pt x="48095" y="448"/>
                  </a:lnTo>
                  <a:lnTo>
                    <a:pt x="47987" y="412"/>
                  </a:lnTo>
                  <a:lnTo>
                    <a:pt x="47898" y="358"/>
                  </a:lnTo>
                  <a:lnTo>
                    <a:pt x="47898" y="358"/>
                  </a:lnTo>
                  <a:lnTo>
                    <a:pt x="47612" y="269"/>
                  </a:lnTo>
                  <a:lnTo>
                    <a:pt x="47469" y="233"/>
                  </a:lnTo>
                  <a:lnTo>
                    <a:pt x="47326" y="215"/>
                  </a:lnTo>
                  <a:lnTo>
                    <a:pt x="47326" y="215"/>
                  </a:lnTo>
                  <a:lnTo>
                    <a:pt x="47094" y="180"/>
                  </a:lnTo>
                  <a:lnTo>
                    <a:pt x="46879" y="144"/>
                  </a:lnTo>
                  <a:lnTo>
                    <a:pt x="46647" y="108"/>
                  </a:lnTo>
                  <a:lnTo>
                    <a:pt x="46432" y="108"/>
                  </a:lnTo>
                  <a:lnTo>
                    <a:pt x="46432" y="108"/>
                  </a:lnTo>
                  <a:lnTo>
                    <a:pt x="46289" y="72"/>
                  </a:lnTo>
                  <a:lnTo>
                    <a:pt x="46147" y="55"/>
                  </a:lnTo>
                  <a:lnTo>
                    <a:pt x="45843" y="55"/>
                  </a:lnTo>
                  <a:lnTo>
                    <a:pt x="45843" y="55"/>
                  </a:lnTo>
                  <a:lnTo>
                    <a:pt x="45092" y="55"/>
                  </a:lnTo>
                  <a:lnTo>
                    <a:pt x="45092" y="55"/>
                  </a:lnTo>
                  <a:lnTo>
                    <a:pt x="44949" y="55"/>
                  </a:lnTo>
                  <a:lnTo>
                    <a:pt x="44824" y="37"/>
                  </a:lnTo>
                  <a:lnTo>
                    <a:pt x="44824" y="37"/>
                  </a:lnTo>
                  <a:lnTo>
                    <a:pt x="44681" y="19"/>
                  </a:lnTo>
                  <a:lnTo>
                    <a:pt x="44538" y="1"/>
                  </a:lnTo>
                  <a:lnTo>
                    <a:pt x="44395" y="19"/>
                  </a:lnTo>
                  <a:lnTo>
                    <a:pt x="44252" y="37"/>
                  </a:lnTo>
                  <a:lnTo>
                    <a:pt x="44252" y="37"/>
                  </a:lnTo>
                  <a:lnTo>
                    <a:pt x="43948" y="72"/>
                  </a:lnTo>
                  <a:lnTo>
                    <a:pt x="43662" y="108"/>
                  </a:lnTo>
                  <a:lnTo>
                    <a:pt x="43358" y="126"/>
                  </a:lnTo>
                  <a:lnTo>
                    <a:pt x="43073" y="144"/>
                  </a:lnTo>
                  <a:lnTo>
                    <a:pt x="43073" y="144"/>
                  </a:lnTo>
                  <a:lnTo>
                    <a:pt x="38890" y="126"/>
                  </a:lnTo>
                  <a:lnTo>
                    <a:pt x="38890" y="126"/>
                  </a:lnTo>
                  <a:lnTo>
                    <a:pt x="38319" y="126"/>
                  </a:lnTo>
                  <a:lnTo>
                    <a:pt x="37943" y="126"/>
                  </a:lnTo>
                  <a:lnTo>
                    <a:pt x="37747" y="144"/>
                  </a:lnTo>
                  <a:lnTo>
                    <a:pt x="37747" y="144"/>
                  </a:lnTo>
                  <a:lnTo>
                    <a:pt x="37550" y="162"/>
                  </a:lnTo>
                  <a:lnTo>
                    <a:pt x="37139" y="162"/>
                  </a:lnTo>
                  <a:lnTo>
                    <a:pt x="35888" y="180"/>
                  </a:lnTo>
                  <a:lnTo>
                    <a:pt x="34047" y="180"/>
                  </a:lnTo>
                  <a:lnTo>
                    <a:pt x="34047" y="180"/>
                  </a:lnTo>
                  <a:lnTo>
                    <a:pt x="23967" y="180"/>
                  </a:lnTo>
                  <a:lnTo>
                    <a:pt x="23967" y="180"/>
                  </a:lnTo>
                  <a:lnTo>
                    <a:pt x="23860" y="180"/>
                  </a:lnTo>
                  <a:lnTo>
                    <a:pt x="23860" y="180"/>
                  </a:lnTo>
                  <a:lnTo>
                    <a:pt x="23735" y="180"/>
                  </a:lnTo>
                  <a:lnTo>
                    <a:pt x="23735" y="180"/>
                  </a:lnTo>
                  <a:lnTo>
                    <a:pt x="15532" y="180"/>
                  </a:lnTo>
                  <a:lnTo>
                    <a:pt x="15532" y="180"/>
                  </a:lnTo>
                  <a:lnTo>
                    <a:pt x="14406" y="180"/>
                  </a:lnTo>
                  <a:lnTo>
                    <a:pt x="13655" y="162"/>
                  </a:lnTo>
                  <a:lnTo>
                    <a:pt x="13387" y="162"/>
                  </a:lnTo>
                  <a:lnTo>
                    <a:pt x="13262" y="144"/>
                  </a:lnTo>
                  <a:lnTo>
                    <a:pt x="13262" y="144"/>
                  </a:lnTo>
                  <a:lnTo>
                    <a:pt x="13226" y="126"/>
                  </a:lnTo>
                  <a:lnTo>
                    <a:pt x="13173" y="126"/>
                  </a:lnTo>
                  <a:lnTo>
                    <a:pt x="13048" y="126"/>
                  </a:lnTo>
                  <a:lnTo>
                    <a:pt x="13048" y="126"/>
                  </a:lnTo>
                  <a:lnTo>
                    <a:pt x="6185" y="144"/>
                  </a:lnTo>
                  <a:lnTo>
                    <a:pt x="6185" y="144"/>
                  </a:lnTo>
                  <a:lnTo>
                    <a:pt x="5881" y="126"/>
                  </a:lnTo>
                  <a:lnTo>
                    <a:pt x="5595" y="108"/>
                  </a:lnTo>
                  <a:lnTo>
                    <a:pt x="5309" y="72"/>
                  </a:lnTo>
                  <a:lnTo>
                    <a:pt x="5005" y="37"/>
                  </a:lnTo>
                  <a:lnTo>
                    <a:pt x="5005" y="37"/>
                  </a:lnTo>
                  <a:lnTo>
                    <a:pt x="4862" y="19"/>
                  </a:lnTo>
                  <a:lnTo>
                    <a:pt x="4719" y="1"/>
                  </a:lnTo>
                  <a:lnTo>
                    <a:pt x="4576" y="19"/>
                  </a:lnTo>
                  <a:lnTo>
                    <a:pt x="4433" y="37"/>
                  </a:lnTo>
                  <a:lnTo>
                    <a:pt x="4433" y="37"/>
                  </a:lnTo>
                  <a:lnTo>
                    <a:pt x="4290" y="55"/>
                  </a:lnTo>
                  <a:lnTo>
                    <a:pt x="4165" y="55"/>
                  </a:lnTo>
                  <a:lnTo>
                    <a:pt x="4165" y="55"/>
                  </a:lnTo>
                  <a:lnTo>
                    <a:pt x="3397" y="55"/>
                  </a:lnTo>
                  <a:lnTo>
                    <a:pt x="3397" y="55"/>
                  </a:lnTo>
                  <a:lnTo>
                    <a:pt x="3111" y="55"/>
                  </a:lnTo>
                  <a:lnTo>
                    <a:pt x="2968" y="72"/>
                  </a:lnTo>
                  <a:lnTo>
                    <a:pt x="2825" y="108"/>
                  </a:lnTo>
                  <a:lnTo>
                    <a:pt x="2825" y="108"/>
                  </a:lnTo>
                  <a:lnTo>
                    <a:pt x="2610" y="108"/>
                  </a:lnTo>
                  <a:lnTo>
                    <a:pt x="2378" y="144"/>
                  </a:lnTo>
                  <a:lnTo>
                    <a:pt x="2163" y="180"/>
                  </a:lnTo>
                  <a:lnTo>
                    <a:pt x="1931" y="215"/>
                  </a:lnTo>
                  <a:lnTo>
                    <a:pt x="1931" y="215"/>
                  </a:lnTo>
                  <a:lnTo>
                    <a:pt x="1788" y="233"/>
                  </a:lnTo>
                  <a:lnTo>
                    <a:pt x="1645" y="269"/>
                  </a:lnTo>
                  <a:lnTo>
                    <a:pt x="1359" y="358"/>
                  </a:lnTo>
                  <a:lnTo>
                    <a:pt x="1359" y="358"/>
                  </a:lnTo>
                  <a:lnTo>
                    <a:pt x="1252" y="412"/>
                  </a:lnTo>
                  <a:lnTo>
                    <a:pt x="1163" y="448"/>
                  </a:lnTo>
                  <a:lnTo>
                    <a:pt x="1163" y="448"/>
                  </a:lnTo>
                  <a:lnTo>
                    <a:pt x="1073" y="484"/>
                  </a:lnTo>
                  <a:lnTo>
                    <a:pt x="984" y="555"/>
                  </a:lnTo>
                  <a:lnTo>
                    <a:pt x="912" y="627"/>
                  </a:lnTo>
                  <a:lnTo>
                    <a:pt x="859" y="716"/>
                  </a:lnTo>
                  <a:lnTo>
                    <a:pt x="859" y="716"/>
                  </a:lnTo>
                  <a:lnTo>
                    <a:pt x="752" y="930"/>
                  </a:lnTo>
                  <a:lnTo>
                    <a:pt x="662" y="1127"/>
                  </a:lnTo>
                  <a:lnTo>
                    <a:pt x="662" y="1127"/>
                  </a:lnTo>
                  <a:lnTo>
                    <a:pt x="537" y="1466"/>
                  </a:lnTo>
                  <a:lnTo>
                    <a:pt x="448" y="1824"/>
                  </a:lnTo>
                  <a:lnTo>
                    <a:pt x="448" y="1824"/>
                  </a:lnTo>
                  <a:lnTo>
                    <a:pt x="341" y="2360"/>
                  </a:lnTo>
                  <a:lnTo>
                    <a:pt x="251" y="2878"/>
                  </a:lnTo>
                  <a:lnTo>
                    <a:pt x="251" y="2878"/>
                  </a:lnTo>
                  <a:lnTo>
                    <a:pt x="162" y="3504"/>
                  </a:lnTo>
                  <a:lnTo>
                    <a:pt x="126" y="3826"/>
                  </a:lnTo>
                  <a:lnTo>
                    <a:pt x="144" y="4129"/>
                  </a:lnTo>
                  <a:lnTo>
                    <a:pt x="144" y="4129"/>
                  </a:lnTo>
                  <a:lnTo>
                    <a:pt x="144" y="4201"/>
                  </a:lnTo>
                  <a:lnTo>
                    <a:pt x="144" y="4255"/>
                  </a:lnTo>
                  <a:lnTo>
                    <a:pt x="144" y="4255"/>
                  </a:lnTo>
                  <a:lnTo>
                    <a:pt x="108" y="4451"/>
                  </a:lnTo>
                  <a:lnTo>
                    <a:pt x="108" y="4844"/>
                  </a:lnTo>
                  <a:lnTo>
                    <a:pt x="90" y="5917"/>
                  </a:lnTo>
                  <a:lnTo>
                    <a:pt x="90" y="7579"/>
                  </a:lnTo>
                  <a:lnTo>
                    <a:pt x="90" y="7579"/>
                  </a:lnTo>
                  <a:lnTo>
                    <a:pt x="72" y="7811"/>
                  </a:lnTo>
                  <a:lnTo>
                    <a:pt x="37" y="8043"/>
                  </a:lnTo>
                  <a:lnTo>
                    <a:pt x="37" y="8043"/>
                  </a:lnTo>
                  <a:lnTo>
                    <a:pt x="1" y="8311"/>
                  </a:lnTo>
                  <a:lnTo>
                    <a:pt x="1" y="8580"/>
                  </a:lnTo>
                  <a:lnTo>
                    <a:pt x="1" y="8580"/>
                  </a:lnTo>
                  <a:lnTo>
                    <a:pt x="19" y="12797"/>
                  </a:lnTo>
                  <a:lnTo>
                    <a:pt x="19" y="12797"/>
                  </a:lnTo>
                  <a:lnTo>
                    <a:pt x="19" y="13834"/>
                  </a:lnTo>
                  <a:lnTo>
                    <a:pt x="19" y="13834"/>
                  </a:lnTo>
                  <a:lnTo>
                    <a:pt x="37" y="14191"/>
                  </a:lnTo>
                  <a:lnTo>
                    <a:pt x="37" y="14191"/>
                  </a:lnTo>
                  <a:lnTo>
                    <a:pt x="19" y="14531"/>
                  </a:lnTo>
                  <a:lnTo>
                    <a:pt x="19" y="14531"/>
                  </a:lnTo>
                  <a:lnTo>
                    <a:pt x="19" y="15568"/>
                  </a:lnTo>
                  <a:lnTo>
                    <a:pt x="19" y="15568"/>
                  </a:lnTo>
                  <a:lnTo>
                    <a:pt x="1" y="19803"/>
                  </a:lnTo>
                  <a:lnTo>
                    <a:pt x="1" y="19803"/>
                  </a:lnTo>
                  <a:lnTo>
                    <a:pt x="1" y="20053"/>
                  </a:lnTo>
                  <a:lnTo>
                    <a:pt x="37" y="20322"/>
                  </a:lnTo>
                  <a:lnTo>
                    <a:pt x="37" y="20322"/>
                  </a:lnTo>
                  <a:lnTo>
                    <a:pt x="72" y="20554"/>
                  </a:lnTo>
                  <a:lnTo>
                    <a:pt x="90" y="20804"/>
                  </a:lnTo>
                  <a:lnTo>
                    <a:pt x="90" y="20804"/>
                  </a:lnTo>
                  <a:lnTo>
                    <a:pt x="90" y="22448"/>
                  </a:lnTo>
                  <a:lnTo>
                    <a:pt x="108" y="23539"/>
                  </a:lnTo>
                  <a:lnTo>
                    <a:pt x="108" y="23914"/>
                  </a:lnTo>
                  <a:lnTo>
                    <a:pt x="144" y="24110"/>
                  </a:lnTo>
                  <a:lnTo>
                    <a:pt x="144" y="24110"/>
                  </a:lnTo>
                  <a:lnTo>
                    <a:pt x="144" y="24164"/>
                  </a:lnTo>
                  <a:lnTo>
                    <a:pt x="144" y="24236"/>
                  </a:lnTo>
                  <a:lnTo>
                    <a:pt x="144" y="24236"/>
                  </a:lnTo>
                  <a:lnTo>
                    <a:pt x="126" y="24557"/>
                  </a:lnTo>
                  <a:lnTo>
                    <a:pt x="162" y="24861"/>
                  </a:lnTo>
                  <a:lnTo>
                    <a:pt x="251" y="25487"/>
                  </a:lnTo>
                  <a:lnTo>
                    <a:pt x="251" y="25487"/>
                  </a:lnTo>
                  <a:lnTo>
                    <a:pt x="341" y="26023"/>
                  </a:lnTo>
                  <a:lnTo>
                    <a:pt x="448" y="26541"/>
                  </a:lnTo>
                  <a:lnTo>
                    <a:pt x="448" y="26541"/>
                  </a:lnTo>
                  <a:lnTo>
                    <a:pt x="537" y="26898"/>
                  </a:lnTo>
                  <a:lnTo>
                    <a:pt x="662" y="27238"/>
                  </a:lnTo>
                  <a:lnTo>
                    <a:pt x="662" y="27238"/>
                  </a:lnTo>
                  <a:lnTo>
                    <a:pt x="752" y="27435"/>
                  </a:lnTo>
                  <a:lnTo>
                    <a:pt x="859" y="27649"/>
                  </a:lnTo>
                  <a:lnTo>
                    <a:pt x="859" y="27649"/>
                  </a:lnTo>
                  <a:lnTo>
                    <a:pt x="912" y="27738"/>
                  </a:lnTo>
                  <a:lnTo>
                    <a:pt x="984" y="27810"/>
                  </a:lnTo>
                  <a:lnTo>
                    <a:pt x="1073" y="27881"/>
                  </a:lnTo>
                  <a:lnTo>
                    <a:pt x="1163" y="27917"/>
                  </a:lnTo>
                  <a:lnTo>
                    <a:pt x="1163" y="27917"/>
                  </a:lnTo>
                  <a:lnTo>
                    <a:pt x="1252" y="27953"/>
                  </a:lnTo>
                  <a:lnTo>
                    <a:pt x="1359" y="28007"/>
                  </a:lnTo>
                  <a:lnTo>
                    <a:pt x="1359" y="28007"/>
                  </a:lnTo>
                  <a:lnTo>
                    <a:pt x="1645" y="28096"/>
                  </a:lnTo>
                  <a:lnTo>
                    <a:pt x="1788" y="28132"/>
                  </a:lnTo>
                  <a:lnTo>
                    <a:pt x="1931" y="28149"/>
                  </a:lnTo>
                  <a:lnTo>
                    <a:pt x="1931" y="28149"/>
                  </a:lnTo>
                  <a:lnTo>
                    <a:pt x="2163" y="28185"/>
                  </a:lnTo>
                  <a:lnTo>
                    <a:pt x="2378" y="28221"/>
                  </a:lnTo>
                  <a:lnTo>
                    <a:pt x="2610" y="28257"/>
                  </a:lnTo>
                  <a:lnTo>
                    <a:pt x="2825" y="28275"/>
                  </a:lnTo>
                  <a:lnTo>
                    <a:pt x="2825" y="28275"/>
                  </a:lnTo>
                  <a:lnTo>
                    <a:pt x="2968" y="28292"/>
                  </a:lnTo>
                  <a:lnTo>
                    <a:pt x="3111" y="28310"/>
                  </a:lnTo>
                  <a:lnTo>
                    <a:pt x="3397" y="28310"/>
                  </a:lnTo>
                  <a:lnTo>
                    <a:pt x="3397" y="28310"/>
                  </a:lnTo>
                  <a:lnTo>
                    <a:pt x="4165" y="28310"/>
                  </a:lnTo>
                  <a:lnTo>
                    <a:pt x="4165" y="28310"/>
                  </a:lnTo>
                  <a:lnTo>
                    <a:pt x="4290" y="28328"/>
                  </a:lnTo>
                  <a:lnTo>
                    <a:pt x="4433" y="28346"/>
                  </a:lnTo>
                  <a:lnTo>
                    <a:pt x="4433" y="28346"/>
                  </a:lnTo>
                  <a:lnTo>
                    <a:pt x="4576" y="28364"/>
                  </a:lnTo>
                  <a:lnTo>
                    <a:pt x="4719" y="28364"/>
                  </a:lnTo>
                  <a:lnTo>
                    <a:pt x="4862" y="28364"/>
                  </a:lnTo>
                  <a:lnTo>
                    <a:pt x="5005" y="28346"/>
                  </a:lnTo>
                  <a:lnTo>
                    <a:pt x="5005" y="28346"/>
                  </a:lnTo>
                  <a:lnTo>
                    <a:pt x="5309" y="28292"/>
                  </a:lnTo>
                  <a:lnTo>
                    <a:pt x="5595" y="28257"/>
                  </a:lnTo>
                  <a:lnTo>
                    <a:pt x="5881" y="28239"/>
                  </a:lnTo>
                  <a:lnTo>
                    <a:pt x="6185" y="28221"/>
                  </a:lnTo>
                  <a:lnTo>
                    <a:pt x="6185" y="28221"/>
                  </a:lnTo>
                  <a:lnTo>
                    <a:pt x="10367" y="28239"/>
                  </a:lnTo>
                  <a:lnTo>
                    <a:pt x="10367" y="28239"/>
                  </a:lnTo>
                  <a:lnTo>
                    <a:pt x="10474" y="28239"/>
                  </a:lnTo>
                  <a:lnTo>
                    <a:pt x="10528" y="28239"/>
                  </a:lnTo>
                  <a:lnTo>
                    <a:pt x="10581" y="28221"/>
                  </a:lnTo>
                  <a:lnTo>
                    <a:pt x="10581" y="28221"/>
                  </a:lnTo>
                  <a:lnTo>
                    <a:pt x="10706" y="28203"/>
                  </a:lnTo>
                  <a:lnTo>
                    <a:pt x="10957" y="28203"/>
                  </a:lnTo>
                  <a:lnTo>
                    <a:pt x="11707" y="28185"/>
                  </a:lnTo>
                  <a:lnTo>
                    <a:pt x="12833" y="28185"/>
                  </a:lnTo>
                  <a:lnTo>
                    <a:pt x="12833" y="28185"/>
                  </a:lnTo>
                  <a:lnTo>
                    <a:pt x="19392" y="28203"/>
                  </a:lnTo>
                  <a:lnTo>
                    <a:pt x="19392" y="28203"/>
                  </a:lnTo>
                  <a:lnTo>
                    <a:pt x="19624" y="28185"/>
                  </a:lnTo>
                  <a:lnTo>
                    <a:pt x="19624" y="28185"/>
                  </a:lnTo>
                  <a:lnTo>
                    <a:pt x="19660" y="28167"/>
                  </a:lnTo>
                  <a:lnTo>
                    <a:pt x="19678" y="28149"/>
                  </a:lnTo>
                  <a:lnTo>
                    <a:pt x="19714" y="28132"/>
                  </a:lnTo>
                  <a:lnTo>
                    <a:pt x="19714" y="28096"/>
                  </a:lnTo>
                  <a:lnTo>
                    <a:pt x="19714" y="28096"/>
                  </a:lnTo>
                  <a:lnTo>
                    <a:pt x="19714" y="28042"/>
                  </a:lnTo>
                  <a:lnTo>
                    <a:pt x="19678" y="28007"/>
                  </a:lnTo>
                  <a:lnTo>
                    <a:pt x="19642" y="27989"/>
                  </a:lnTo>
                  <a:lnTo>
                    <a:pt x="19607" y="27971"/>
                  </a:lnTo>
                  <a:lnTo>
                    <a:pt x="19607" y="27971"/>
                  </a:lnTo>
                  <a:lnTo>
                    <a:pt x="19428" y="27971"/>
                  </a:lnTo>
                  <a:lnTo>
                    <a:pt x="19428" y="27971"/>
                  </a:lnTo>
                  <a:lnTo>
                    <a:pt x="12815" y="27989"/>
                  </a:lnTo>
                  <a:lnTo>
                    <a:pt x="12815" y="27989"/>
                  </a:lnTo>
                  <a:lnTo>
                    <a:pt x="10402" y="28007"/>
                  </a:lnTo>
                  <a:lnTo>
                    <a:pt x="10402" y="28007"/>
                  </a:lnTo>
                  <a:lnTo>
                    <a:pt x="8454" y="28024"/>
                  </a:lnTo>
                  <a:lnTo>
                    <a:pt x="8454" y="28024"/>
                  </a:lnTo>
                  <a:lnTo>
                    <a:pt x="6363" y="28042"/>
                  </a:lnTo>
                  <a:lnTo>
                    <a:pt x="6363" y="28042"/>
                  </a:lnTo>
                  <a:lnTo>
                    <a:pt x="5827" y="28042"/>
                  </a:lnTo>
                  <a:lnTo>
                    <a:pt x="5577" y="28060"/>
                  </a:lnTo>
                  <a:lnTo>
                    <a:pt x="5309" y="28114"/>
                  </a:lnTo>
                  <a:lnTo>
                    <a:pt x="5309" y="28114"/>
                  </a:lnTo>
                  <a:lnTo>
                    <a:pt x="5255" y="28132"/>
                  </a:lnTo>
                  <a:lnTo>
                    <a:pt x="5184" y="28132"/>
                  </a:lnTo>
                  <a:lnTo>
                    <a:pt x="5184" y="28132"/>
                  </a:lnTo>
                  <a:lnTo>
                    <a:pt x="4987" y="28114"/>
                  </a:lnTo>
                  <a:lnTo>
                    <a:pt x="4791" y="28114"/>
                  </a:lnTo>
                  <a:lnTo>
                    <a:pt x="4576" y="28114"/>
                  </a:lnTo>
                  <a:lnTo>
                    <a:pt x="4380" y="28078"/>
                  </a:lnTo>
                  <a:lnTo>
                    <a:pt x="4380" y="28078"/>
                  </a:lnTo>
                  <a:lnTo>
                    <a:pt x="4326" y="28060"/>
                  </a:lnTo>
                  <a:lnTo>
                    <a:pt x="4255" y="28060"/>
                  </a:lnTo>
                  <a:lnTo>
                    <a:pt x="4255" y="28060"/>
                  </a:lnTo>
                  <a:lnTo>
                    <a:pt x="3897" y="28060"/>
                  </a:lnTo>
                  <a:lnTo>
                    <a:pt x="3522" y="28078"/>
                  </a:lnTo>
                  <a:lnTo>
                    <a:pt x="3164" y="28060"/>
                  </a:lnTo>
                  <a:lnTo>
                    <a:pt x="2986" y="28042"/>
                  </a:lnTo>
                  <a:lnTo>
                    <a:pt x="2807" y="28024"/>
                  </a:lnTo>
                  <a:lnTo>
                    <a:pt x="2807" y="28024"/>
                  </a:lnTo>
                  <a:lnTo>
                    <a:pt x="2664" y="28024"/>
                  </a:lnTo>
                  <a:lnTo>
                    <a:pt x="2521" y="28007"/>
                  </a:lnTo>
                  <a:lnTo>
                    <a:pt x="2253" y="27953"/>
                  </a:lnTo>
                  <a:lnTo>
                    <a:pt x="2253" y="27953"/>
                  </a:lnTo>
                  <a:lnTo>
                    <a:pt x="2163" y="27935"/>
                  </a:lnTo>
                  <a:lnTo>
                    <a:pt x="2056" y="27917"/>
                  </a:lnTo>
                  <a:lnTo>
                    <a:pt x="2056" y="27917"/>
                  </a:lnTo>
                  <a:lnTo>
                    <a:pt x="1842" y="27899"/>
                  </a:lnTo>
                  <a:lnTo>
                    <a:pt x="1627" y="27828"/>
                  </a:lnTo>
                  <a:lnTo>
                    <a:pt x="1431" y="27756"/>
                  </a:lnTo>
                  <a:lnTo>
                    <a:pt x="1216" y="27667"/>
                  </a:lnTo>
                  <a:lnTo>
                    <a:pt x="1216" y="27667"/>
                  </a:lnTo>
                  <a:lnTo>
                    <a:pt x="1181" y="27631"/>
                  </a:lnTo>
                  <a:lnTo>
                    <a:pt x="1127" y="27595"/>
                  </a:lnTo>
                  <a:lnTo>
                    <a:pt x="1073" y="27506"/>
                  </a:lnTo>
                  <a:lnTo>
                    <a:pt x="1073" y="27506"/>
                  </a:lnTo>
                  <a:lnTo>
                    <a:pt x="895" y="27131"/>
                  </a:lnTo>
                  <a:lnTo>
                    <a:pt x="823" y="26934"/>
                  </a:lnTo>
                  <a:lnTo>
                    <a:pt x="752" y="26738"/>
                  </a:lnTo>
                  <a:lnTo>
                    <a:pt x="752" y="26738"/>
                  </a:lnTo>
                  <a:lnTo>
                    <a:pt x="662" y="26380"/>
                  </a:lnTo>
                  <a:lnTo>
                    <a:pt x="573" y="26005"/>
                  </a:lnTo>
                  <a:lnTo>
                    <a:pt x="573" y="26005"/>
                  </a:lnTo>
                  <a:lnTo>
                    <a:pt x="501" y="25504"/>
                  </a:lnTo>
                  <a:lnTo>
                    <a:pt x="430" y="25004"/>
                  </a:lnTo>
                  <a:lnTo>
                    <a:pt x="430" y="25004"/>
                  </a:lnTo>
                  <a:lnTo>
                    <a:pt x="394" y="24718"/>
                  </a:lnTo>
                  <a:lnTo>
                    <a:pt x="376" y="24432"/>
                  </a:lnTo>
                  <a:lnTo>
                    <a:pt x="376" y="24432"/>
                  </a:lnTo>
                  <a:lnTo>
                    <a:pt x="358" y="23717"/>
                  </a:lnTo>
                  <a:lnTo>
                    <a:pt x="341" y="22520"/>
                  </a:lnTo>
                  <a:lnTo>
                    <a:pt x="323" y="21304"/>
                  </a:lnTo>
                  <a:lnTo>
                    <a:pt x="305" y="20590"/>
                  </a:lnTo>
                  <a:lnTo>
                    <a:pt x="305" y="20590"/>
                  </a:lnTo>
                  <a:lnTo>
                    <a:pt x="287" y="20411"/>
                  </a:lnTo>
                  <a:lnTo>
                    <a:pt x="287" y="20411"/>
                  </a:lnTo>
                  <a:lnTo>
                    <a:pt x="233" y="20089"/>
                  </a:lnTo>
                  <a:lnTo>
                    <a:pt x="215" y="19767"/>
                  </a:lnTo>
                  <a:lnTo>
                    <a:pt x="215" y="19767"/>
                  </a:lnTo>
                  <a:lnTo>
                    <a:pt x="180" y="14334"/>
                  </a:lnTo>
                  <a:lnTo>
                    <a:pt x="180" y="14334"/>
                  </a:lnTo>
                  <a:lnTo>
                    <a:pt x="180" y="14174"/>
                  </a:lnTo>
                  <a:lnTo>
                    <a:pt x="180" y="14174"/>
                  </a:lnTo>
                  <a:lnTo>
                    <a:pt x="180" y="14031"/>
                  </a:lnTo>
                  <a:lnTo>
                    <a:pt x="180" y="14031"/>
                  </a:lnTo>
                  <a:lnTo>
                    <a:pt x="215" y="8597"/>
                  </a:lnTo>
                  <a:lnTo>
                    <a:pt x="215" y="8597"/>
                  </a:lnTo>
                  <a:lnTo>
                    <a:pt x="233" y="8276"/>
                  </a:lnTo>
                  <a:lnTo>
                    <a:pt x="287" y="7954"/>
                  </a:lnTo>
                  <a:lnTo>
                    <a:pt x="287" y="7954"/>
                  </a:lnTo>
                  <a:lnTo>
                    <a:pt x="305" y="7775"/>
                  </a:lnTo>
                  <a:lnTo>
                    <a:pt x="305" y="7775"/>
                  </a:lnTo>
                  <a:lnTo>
                    <a:pt x="323" y="7060"/>
                  </a:lnTo>
                  <a:lnTo>
                    <a:pt x="341" y="5845"/>
                  </a:lnTo>
                  <a:lnTo>
                    <a:pt x="358" y="4648"/>
                  </a:lnTo>
                  <a:lnTo>
                    <a:pt x="376" y="3933"/>
                  </a:lnTo>
                  <a:lnTo>
                    <a:pt x="376" y="3933"/>
                  </a:lnTo>
                  <a:lnTo>
                    <a:pt x="394" y="3647"/>
                  </a:lnTo>
                  <a:lnTo>
                    <a:pt x="430" y="3361"/>
                  </a:lnTo>
                  <a:lnTo>
                    <a:pt x="430" y="3361"/>
                  </a:lnTo>
                  <a:lnTo>
                    <a:pt x="501" y="2861"/>
                  </a:lnTo>
                  <a:lnTo>
                    <a:pt x="573" y="2360"/>
                  </a:lnTo>
                  <a:lnTo>
                    <a:pt x="573" y="2360"/>
                  </a:lnTo>
                  <a:lnTo>
                    <a:pt x="662" y="2003"/>
                  </a:lnTo>
                  <a:lnTo>
                    <a:pt x="752" y="1627"/>
                  </a:lnTo>
                  <a:lnTo>
                    <a:pt x="752" y="1627"/>
                  </a:lnTo>
                  <a:lnTo>
                    <a:pt x="823" y="1431"/>
                  </a:lnTo>
                  <a:lnTo>
                    <a:pt x="895" y="1234"/>
                  </a:lnTo>
                  <a:lnTo>
                    <a:pt x="1073" y="859"/>
                  </a:lnTo>
                  <a:lnTo>
                    <a:pt x="1073" y="859"/>
                  </a:lnTo>
                  <a:lnTo>
                    <a:pt x="1127" y="769"/>
                  </a:lnTo>
                  <a:lnTo>
                    <a:pt x="1181" y="734"/>
                  </a:lnTo>
                  <a:lnTo>
                    <a:pt x="1216" y="698"/>
                  </a:lnTo>
                  <a:lnTo>
                    <a:pt x="1216" y="698"/>
                  </a:lnTo>
                  <a:lnTo>
                    <a:pt x="1431" y="609"/>
                  </a:lnTo>
                  <a:lnTo>
                    <a:pt x="1627" y="537"/>
                  </a:lnTo>
                  <a:lnTo>
                    <a:pt x="1842" y="466"/>
                  </a:lnTo>
                  <a:lnTo>
                    <a:pt x="2056" y="448"/>
                  </a:lnTo>
                  <a:lnTo>
                    <a:pt x="2056" y="448"/>
                  </a:lnTo>
                  <a:lnTo>
                    <a:pt x="2163" y="430"/>
                  </a:lnTo>
                  <a:lnTo>
                    <a:pt x="2253" y="412"/>
                  </a:lnTo>
                  <a:lnTo>
                    <a:pt x="2253" y="412"/>
                  </a:lnTo>
                  <a:lnTo>
                    <a:pt x="2521" y="358"/>
                  </a:lnTo>
                  <a:lnTo>
                    <a:pt x="2664" y="341"/>
                  </a:lnTo>
                  <a:lnTo>
                    <a:pt x="2807" y="341"/>
                  </a:lnTo>
                  <a:lnTo>
                    <a:pt x="2807" y="341"/>
                  </a:lnTo>
                  <a:lnTo>
                    <a:pt x="2986" y="323"/>
                  </a:lnTo>
                  <a:lnTo>
                    <a:pt x="3164" y="305"/>
                  </a:lnTo>
                  <a:lnTo>
                    <a:pt x="3522" y="287"/>
                  </a:lnTo>
                  <a:lnTo>
                    <a:pt x="3897" y="305"/>
                  </a:lnTo>
                  <a:lnTo>
                    <a:pt x="4255" y="305"/>
                  </a:lnTo>
                  <a:lnTo>
                    <a:pt x="4255" y="305"/>
                  </a:lnTo>
                  <a:lnTo>
                    <a:pt x="4326" y="305"/>
                  </a:lnTo>
                  <a:lnTo>
                    <a:pt x="4380" y="287"/>
                  </a:lnTo>
                  <a:lnTo>
                    <a:pt x="4380" y="287"/>
                  </a:lnTo>
                  <a:lnTo>
                    <a:pt x="4576" y="251"/>
                  </a:lnTo>
                  <a:lnTo>
                    <a:pt x="4791" y="251"/>
                  </a:lnTo>
                  <a:lnTo>
                    <a:pt x="4987" y="251"/>
                  </a:lnTo>
                  <a:lnTo>
                    <a:pt x="5184" y="251"/>
                  </a:lnTo>
                  <a:lnTo>
                    <a:pt x="5184" y="251"/>
                  </a:lnTo>
                  <a:lnTo>
                    <a:pt x="5255" y="251"/>
                  </a:lnTo>
                  <a:lnTo>
                    <a:pt x="5309" y="251"/>
                  </a:lnTo>
                  <a:lnTo>
                    <a:pt x="5309" y="251"/>
                  </a:lnTo>
                  <a:lnTo>
                    <a:pt x="5577" y="305"/>
                  </a:lnTo>
                  <a:lnTo>
                    <a:pt x="5827" y="323"/>
                  </a:lnTo>
                  <a:lnTo>
                    <a:pt x="6363" y="323"/>
                  </a:lnTo>
                  <a:lnTo>
                    <a:pt x="6363" y="323"/>
                  </a:lnTo>
                  <a:lnTo>
                    <a:pt x="9491" y="341"/>
                  </a:lnTo>
                  <a:lnTo>
                    <a:pt x="9491" y="341"/>
                  </a:lnTo>
                  <a:lnTo>
                    <a:pt x="13101" y="358"/>
                  </a:lnTo>
                  <a:lnTo>
                    <a:pt x="13101" y="358"/>
                  </a:lnTo>
                  <a:lnTo>
                    <a:pt x="15514" y="376"/>
                  </a:lnTo>
                  <a:lnTo>
                    <a:pt x="15514" y="376"/>
                  </a:lnTo>
                  <a:lnTo>
                    <a:pt x="23771" y="394"/>
                  </a:lnTo>
                  <a:lnTo>
                    <a:pt x="23771" y="394"/>
                  </a:lnTo>
                  <a:lnTo>
                    <a:pt x="23860" y="394"/>
                  </a:lnTo>
                  <a:lnTo>
                    <a:pt x="23860" y="394"/>
                  </a:lnTo>
                  <a:lnTo>
                    <a:pt x="23932" y="394"/>
                  </a:lnTo>
                  <a:lnTo>
                    <a:pt x="23932" y="394"/>
                  </a:lnTo>
                  <a:lnTo>
                    <a:pt x="34047" y="376"/>
                  </a:lnTo>
                  <a:lnTo>
                    <a:pt x="34047" y="376"/>
                  </a:lnTo>
                  <a:lnTo>
                    <a:pt x="38837" y="358"/>
                  </a:lnTo>
                  <a:lnTo>
                    <a:pt x="38837" y="358"/>
                  </a:lnTo>
                  <a:lnTo>
                    <a:pt x="40803" y="341"/>
                  </a:lnTo>
                  <a:lnTo>
                    <a:pt x="40803" y="341"/>
                  </a:lnTo>
                  <a:lnTo>
                    <a:pt x="42894" y="323"/>
                  </a:lnTo>
                  <a:lnTo>
                    <a:pt x="42894" y="323"/>
                  </a:lnTo>
                  <a:lnTo>
                    <a:pt x="43412" y="323"/>
                  </a:lnTo>
                  <a:lnTo>
                    <a:pt x="43680" y="305"/>
                  </a:lnTo>
                  <a:lnTo>
                    <a:pt x="43948" y="251"/>
                  </a:lnTo>
                  <a:lnTo>
                    <a:pt x="43948" y="251"/>
                  </a:lnTo>
                  <a:lnTo>
                    <a:pt x="44002" y="251"/>
                  </a:lnTo>
                  <a:lnTo>
                    <a:pt x="44073" y="251"/>
                  </a:lnTo>
                  <a:lnTo>
                    <a:pt x="44073" y="251"/>
                  </a:lnTo>
                  <a:lnTo>
                    <a:pt x="44270" y="251"/>
                  </a:lnTo>
                  <a:lnTo>
                    <a:pt x="44467" y="251"/>
                  </a:lnTo>
                  <a:lnTo>
                    <a:pt x="44663" y="251"/>
                  </a:lnTo>
                  <a:lnTo>
                    <a:pt x="44878" y="287"/>
                  </a:lnTo>
                  <a:lnTo>
                    <a:pt x="44878" y="287"/>
                  </a:lnTo>
                  <a:lnTo>
                    <a:pt x="44931" y="305"/>
                  </a:lnTo>
                  <a:lnTo>
                    <a:pt x="45003" y="305"/>
                  </a:lnTo>
                  <a:lnTo>
                    <a:pt x="45003" y="305"/>
                  </a:lnTo>
                  <a:lnTo>
                    <a:pt x="45360" y="305"/>
                  </a:lnTo>
                  <a:lnTo>
                    <a:pt x="45718" y="287"/>
                  </a:lnTo>
                  <a:lnTo>
                    <a:pt x="46093" y="305"/>
                  </a:lnTo>
                  <a:lnTo>
                    <a:pt x="46272" y="323"/>
                  </a:lnTo>
                  <a:lnTo>
                    <a:pt x="46450" y="341"/>
                  </a:lnTo>
                  <a:lnTo>
                    <a:pt x="46450" y="341"/>
                  </a:lnTo>
                  <a:lnTo>
                    <a:pt x="46593" y="341"/>
                  </a:lnTo>
                  <a:lnTo>
                    <a:pt x="46718" y="358"/>
                  </a:lnTo>
                  <a:lnTo>
                    <a:pt x="47004" y="412"/>
                  </a:lnTo>
                  <a:lnTo>
                    <a:pt x="47004" y="412"/>
                  </a:lnTo>
                  <a:lnTo>
                    <a:pt x="47094" y="430"/>
                  </a:lnTo>
                  <a:lnTo>
                    <a:pt x="47201" y="448"/>
                  </a:lnTo>
                  <a:lnTo>
                    <a:pt x="47201" y="448"/>
                  </a:lnTo>
                  <a:lnTo>
                    <a:pt x="47415" y="466"/>
                  </a:lnTo>
                  <a:lnTo>
                    <a:pt x="47630" y="537"/>
                  </a:lnTo>
                  <a:lnTo>
                    <a:pt x="47826" y="609"/>
                  </a:lnTo>
                  <a:lnTo>
                    <a:pt x="48023" y="698"/>
                  </a:lnTo>
                  <a:lnTo>
                    <a:pt x="48023" y="698"/>
                  </a:lnTo>
                  <a:lnTo>
                    <a:pt x="48077" y="734"/>
                  </a:lnTo>
                  <a:lnTo>
                    <a:pt x="48112" y="769"/>
                  </a:lnTo>
                  <a:lnTo>
                    <a:pt x="48184" y="859"/>
                  </a:lnTo>
                  <a:lnTo>
                    <a:pt x="48184" y="859"/>
                  </a:lnTo>
                  <a:lnTo>
                    <a:pt x="48363" y="1234"/>
                  </a:lnTo>
                  <a:lnTo>
                    <a:pt x="48434" y="1431"/>
                  </a:lnTo>
                  <a:lnTo>
                    <a:pt x="48488" y="1627"/>
                  </a:lnTo>
                  <a:lnTo>
                    <a:pt x="48488" y="1627"/>
                  </a:lnTo>
                  <a:lnTo>
                    <a:pt x="48595" y="2003"/>
                  </a:lnTo>
                  <a:lnTo>
                    <a:pt x="48666" y="2360"/>
                  </a:lnTo>
                  <a:lnTo>
                    <a:pt x="48666" y="2360"/>
                  </a:lnTo>
                  <a:lnTo>
                    <a:pt x="48756" y="2861"/>
                  </a:lnTo>
                  <a:lnTo>
                    <a:pt x="48827" y="3361"/>
                  </a:lnTo>
                  <a:lnTo>
                    <a:pt x="48827" y="3361"/>
                  </a:lnTo>
                  <a:lnTo>
                    <a:pt x="48863" y="3647"/>
                  </a:lnTo>
                  <a:lnTo>
                    <a:pt x="48881" y="3933"/>
                  </a:lnTo>
                  <a:lnTo>
                    <a:pt x="48881" y="3933"/>
                  </a:lnTo>
                  <a:lnTo>
                    <a:pt x="48899" y="4648"/>
                  </a:lnTo>
                  <a:lnTo>
                    <a:pt x="48917" y="5845"/>
                  </a:lnTo>
                  <a:lnTo>
                    <a:pt x="48935" y="7060"/>
                  </a:lnTo>
                  <a:lnTo>
                    <a:pt x="48952" y="7775"/>
                  </a:lnTo>
                  <a:lnTo>
                    <a:pt x="48952" y="7775"/>
                  </a:lnTo>
                  <a:lnTo>
                    <a:pt x="48970" y="7954"/>
                  </a:lnTo>
                  <a:lnTo>
                    <a:pt x="48970" y="7954"/>
                  </a:lnTo>
                  <a:lnTo>
                    <a:pt x="49006" y="8276"/>
                  </a:lnTo>
                  <a:lnTo>
                    <a:pt x="49042" y="8597"/>
                  </a:lnTo>
                  <a:lnTo>
                    <a:pt x="49042" y="8597"/>
                  </a:lnTo>
                  <a:lnTo>
                    <a:pt x="49060" y="14031"/>
                  </a:lnTo>
                  <a:lnTo>
                    <a:pt x="49060" y="14031"/>
                  </a:lnTo>
                  <a:lnTo>
                    <a:pt x="49060" y="14191"/>
                  </a:lnTo>
                  <a:lnTo>
                    <a:pt x="49060" y="14191"/>
                  </a:lnTo>
                  <a:lnTo>
                    <a:pt x="49060" y="14334"/>
                  </a:lnTo>
                  <a:lnTo>
                    <a:pt x="49060" y="14334"/>
                  </a:lnTo>
                  <a:lnTo>
                    <a:pt x="49042" y="19767"/>
                  </a:lnTo>
                  <a:lnTo>
                    <a:pt x="49042" y="19767"/>
                  </a:lnTo>
                  <a:lnTo>
                    <a:pt x="49006" y="20089"/>
                  </a:lnTo>
                  <a:lnTo>
                    <a:pt x="48970" y="20411"/>
                  </a:lnTo>
                  <a:lnTo>
                    <a:pt x="48970" y="20411"/>
                  </a:lnTo>
                  <a:lnTo>
                    <a:pt x="48952" y="20590"/>
                  </a:lnTo>
                  <a:lnTo>
                    <a:pt x="48952" y="20590"/>
                  </a:lnTo>
                  <a:lnTo>
                    <a:pt x="48935" y="21304"/>
                  </a:lnTo>
                  <a:lnTo>
                    <a:pt x="48917" y="22520"/>
                  </a:lnTo>
                  <a:lnTo>
                    <a:pt x="48899" y="23717"/>
                  </a:lnTo>
                  <a:lnTo>
                    <a:pt x="48881" y="24432"/>
                  </a:lnTo>
                  <a:lnTo>
                    <a:pt x="48881" y="24432"/>
                  </a:lnTo>
                  <a:lnTo>
                    <a:pt x="48863" y="24718"/>
                  </a:lnTo>
                  <a:lnTo>
                    <a:pt x="48827" y="25004"/>
                  </a:lnTo>
                  <a:lnTo>
                    <a:pt x="48827" y="25004"/>
                  </a:lnTo>
                  <a:lnTo>
                    <a:pt x="48756" y="25504"/>
                  </a:lnTo>
                  <a:lnTo>
                    <a:pt x="48666" y="26005"/>
                  </a:lnTo>
                  <a:lnTo>
                    <a:pt x="48666" y="26005"/>
                  </a:lnTo>
                  <a:lnTo>
                    <a:pt x="48595" y="26380"/>
                  </a:lnTo>
                  <a:lnTo>
                    <a:pt x="48488" y="26738"/>
                  </a:lnTo>
                  <a:lnTo>
                    <a:pt x="48488" y="26738"/>
                  </a:lnTo>
                  <a:lnTo>
                    <a:pt x="48434" y="26934"/>
                  </a:lnTo>
                  <a:lnTo>
                    <a:pt x="48363" y="27131"/>
                  </a:lnTo>
                  <a:lnTo>
                    <a:pt x="48184" y="27506"/>
                  </a:lnTo>
                  <a:lnTo>
                    <a:pt x="48184" y="27506"/>
                  </a:lnTo>
                  <a:lnTo>
                    <a:pt x="48112" y="27595"/>
                  </a:lnTo>
                  <a:lnTo>
                    <a:pt x="48077" y="27631"/>
                  </a:lnTo>
                  <a:lnTo>
                    <a:pt x="48023" y="27667"/>
                  </a:lnTo>
                  <a:lnTo>
                    <a:pt x="48023" y="27667"/>
                  </a:lnTo>
                  <a:lnTo>
                    <a:pt x="47826" y="27756"/>
                  </a:lnTo>
                  <a:lnTo>
                    <a:pt x="47630" y="27828"/>
                  </a:lnTo>
                  <a:lnTo>
                    <a:pt x="47415" y="27899"/>
                  </a:lnTo>
                  <a:lnTo>
                    <a:pt x="47201" y="27917"/>
                  </a:lnTo>
                  <a:lnTo>
                    <a:pt x="47201" y="27917"/>
                  </a:lnTo>
                  <a:lnTo>
                    <a:pt x="47094" y="27935"/>
                  </a:lnTo>
                  <a:lnTo>
                    <a:pt x="47004" y="27953"/>
                  </a:lnTo>
                  <a:lnTo>
                    <a:pt x="47004" y="27953"/>
                  </a:lnTo>
                  <a:lnTo>
                    <a:pt x="46718" y="28007"/>
                  </a:lnTo>
                  <a:lnTo>
                    <a:pt x="46593" y="28024"/>
                  </a:lnTo>
                  <a:lnTo>
                    <a:pt x="46450" y="28024"/>
                  </a:lnTo>
                  <a:lnTo>
                    <a:pt x="46450" y="28024"/>
                  </a:lnTo>
                  <a:lnTo>
                    <a:pt x="46272" y="28042"/>
                  </a:lnTo>
                  <a:lnTo>
                    <a:pt x="46093" y="28060"/>
                  </a:lnTo>
                  <a:lnTo>
                    <a:pt x="45718" y="28078"/>
                  </a:lnTo>
                  <a:lnTo>
                    <a:pt x="45360" y="28060"/>
                  </a:lnTo>
                  <a:lnTo>
                    <a:pt x="45003" y="28060"/>
                  </a:lnTo>
                  <a:lnTo>
                    <a:pt x="45003" y="28060"/>
                  </a:lnTo>
                  <a:lnTo>
                    <a:pt x="44931" y="28060"/>
                  </a:lnTo>
                  <a:lnTo>
                    <a:pt x="44878" y="28078"/>
                  </a:lnTo>
                  <a:lnTo>
                    <a:pt x="44878" y="28078"/>
                  </a:lnTo>
                  <a:lnTo>
                    <a:pt x="44663" y="28114"/>
                  </a:lnTo>
                  <a:lnTo>
                    <a:pt x="44467" y="28114"/>
                  </a:lnTo>
                  <a:lnTo>
                    <a:pt x="44270" y="28114"/>
                  </a:lnTo>
                  <a:lnTo>
                    <a:pt x="44073" y="28132"/>
                  </a:lnTo>
                  <a:lnTo>
                    <a:pt x="44073" y="28132"/>
                  </a:lnTo>
                  <a:lnTo>
                    <a:pt x="44002" y="28132"/>
                  </a:lnTo>
                  <a:lnTo>
                    <a:pt x="43948" y="28114"/>
                  </a:lnTo>
                  <a:lnTo>
                    <a:pt x="43948" y="28114"/>
                  </a:lnTo>
                  <a:lnTo>
                    <a:pt x="43680" y="28060"/>
                  </a:lnTo>
                  <a:lnTo>
                    <a:pt x="43412" y="28042"/>
                  </a:lnTo>
                  <a:lnTo>
                    <a:pt x="42894" y="28042"/>
                  </a:lnTo>
                  <a:lnTo>
                    <a:pt x="42894" y="28042"/>
                  </a:lnTo>
                  <a:lnTo>
                    <a:pt x="40803" y="28024"/>
                  </a:lnTo>
                  <a:lnTo>
                    <a:pt x="40803" y="28024"/>
                  </a:lnTo>
                  <a:lnTo>
                    <a:pt x="38837" y="28007"/>
                  </a:lnTo>
                  <a:lnTo>
                    <a:pt x="38837" y="28007"/>
                  </a:lnTo>
                  <a:lnTo>
                    <a:pt x="36424" y="27989"/>
                  </a:lnTo>
                  <a:lnTo>
                    <a:pt x="36424" y="27989"/>
                  </a:lnTo>
                  <a:lnTo>
                    <a:pt x="29829" y="27971"/>
                  </a:lnTo>
                  <a:lnTo>
                    <a:pt x="29829" y="27971"/>
                  </a:lnTo>
                  <a:lnTo>
                    <a:pt x="29651" y="27971"/>
                  </a:lnTo>
                  <a:lnTo>
                    <a:pt x="29651" y="27971"/>
                  </a:lnTo>
                  <a:lnTo>
                    <a:pt x="29597" y="27989"/>
                  </a:lnTo>
                  <a:lnTo>
                    <a:pt x="29561" y="28007"/>
                  </a:lnTo>
                  <a:lnTo>
                    <a:pt x="29543" y="28042"/>
                  </a:lnTo>
                  <a:lnTo>
                    <a:pt x="29543" y="28096"/>
                  </a:lnTo>
                  <a:lnTo>
                    <a:pt x="29543" y="28096"/>
                  </a:lnTo>
                  <a:lnTo>
                    <a:pt x="29543" y="28132"/>
                  </a:lnTo>
                  <a:lnTo>
                    <a:pt x="29561" y="28149"/>
                  </a:lnTo>
                  <a:lnTo>
                    <a:pt x="29597" y="28167"/>
                  </a:lnTo>
                  <a:lnTo>
                    <a:pt x="29633" y="28185"/>
                  </a:lnTo>
                  <a:lnTo>
                    <a:pt x="29633" y="28185"/>
                  </a:lnTo>
                  <a:lnTo>
                    <a:pt x="29865" y="28203"/>
                  </a:lnTo>
                  <a:lnTo>
                    <a:pt x="29865" y="28203"/>
                  </a:lnTo>
                  <a:lnTo>
                    <a:pt x="36424" y="28185"/>
                  </a:lnTo>
                  <a:lnTo>
                    <a:pt x="36424" y="28185"/>
                  </a:lnTo>
                  <a:lnTo>
                    <a:pt x="37550" y="28185"/>
                  </a:lnTo>
                  <a:lnTo>
                    <a:pt x="38283" y="28203"/>
                  </a:lnTo>
                  <a:lnTo>
                    <a:pt x="38551" y="28203"/>
                  </a:lnTo>
                  <a:lnTo>
                    <a:pt x="38676" y="28221"/>
                  </a:lnTo>
                  <a:lnTo>
                    <a:pt x="38676" y="28221"/>
                  </a:lnTo>
                  <a:lnTo>
                    <a:pt x="38730" y="28239"/>
                  </a:lnTo>
                  <a:lnTo>
                    <a:pt x="38783" y="28239"/>
                  </a:lnTo>
                  <a:lnTo>
                    <a:pt x="38890" y="28239"/>
                  </a:lnTo>
                  <a:lnTo>
                    <a:pt x="38890" y="28239"/>
                  </a:lnTo>
                  <a:lnTo>
                    <a:pt x="43073" y="28221"/>
                  </a:lnTo>
                  <a:lnTo>
                    <a:pt x="43073" y="28221"/>
                  </a:lnTo>
                  <a:lnTo>
                    <a:pt x="43358" y="28239"/>
                  </a:lnTo>
                  <a:lnTo>
                    <a:pt x="43662" y="28257"/>
                  </a:lnTo>
                  <a:lnTo>
                    <a:pt x="43948" y="28292"/>
                  </a:lnTo>
                  <a:lnTo>
                    <a:pt x="44252" y="28346"/>
                  </a:lnTo>
                  <a:lnTo>
                    <a:pt x="44252" y="28346"/>
                  </a:lnTo>
                  <a:lnTo>
                    <a:pt x="44395" y="28364"/>
                  </a:lnTo>
                  <a:lnTo>
                    <a:pt x="44538" y="28364"/>
                  </a:lnTo>
                  <a:lnTo>
                    <a:pt x="44681" y="28364"/>
                  </a:lnTo>
                  <a:lnTo>
                    <a:pt x="44824" y="28346"/>
                  </a:lnTo>
                  <a:lnTo>
                    <a:pt x="44824" y="28346"/>
                  </a:lnTo>
                  <a:lnTo>
                    <a:pt x="44949" y="28328"/>
                  </a:lnTo>
                  <a:lnTo>
                    <a:pt x="45092" y="28310"/>
                  </a:lnTo>
                  <a:lnTo>
                    <a:pt x="45092" y="28310"/>
                  </a:lnTo>
                  <a:lnTo>
                    <a:pt x="45843" y="28310"/>
                  </a:lnTo>
                  <a:lnTo>
                    <a:pt x="45843" y="28310"/>
                  </a:lnTo>
                  <a:lnTo>
                    <a:pt x="46147" y="28310"/>
                  </a:lnTo>
                  <a:lnTo>
                    <a:pt x="46289" y="28292"/>
                  </a:lnTo>
                  <a:lnTo>
                    <a:pt x="46432" y="28275"/>
                  </a:lnTo>
                  <a:lnTo>
                    <a:pt x="46432" y="28275"/>
                  </a:lnTo>
                  <a:lnTo>
                    <a:pt x="46647" y="28257"/>
                  </a:lnTo>
                  <a:lnTo>
                    <a:pt x="46879" y="28221"/>
                  </a:lnTo>
                  <a:lnTo>
                    <a:pt x="47094" y="28185"/>
                  </a:lnTo>
                  <a:lnTo>
                    <a:pt x="47326" y="28149"/>
                  </a:lnTo>
                  <a:lnTo>
                    <a:pt x="47326" y="28149"/>
                  </a:lnTo>
                  <a:lnTo>
                    <a:pt x="47469" y="28132"/>
                  </a:lnTo>
                  <a:lnTo>
                    <a:pt x="47612" y="28096"/>
                  </a:lnTo>
                  <a:lnTo>
                    <a:pt x="47898" y="28007"/>
                  </a:lnTo>
                  <a:lnTo>
                    <a:pt x="47898" y="28007"/>
                  </a:lnTo>
                  <a:lnTo>
                    <a:pt x="47987" y="27953"/>
                  </a:lnTo>
                  <a:lnTo>
                    <a:pt x="48095" y="27917"/>
                  </a:lnTo>
                  <a:lnTo>
                    <a:pt x="48095" y="27917"/>
                  </a:lnTo>
                  <a:lnTo>
                    <a:pt x="48184" y="27881"/>
                  </a:lnTo>
                  <a:lnTo>
                    <a:pt x="48273" y="27810"/>
                  </a:lnTo>
                  <a:lnTo>
                    <a:pt x="48345" y="27738"/>
                  </a:lnTo>
                  <a:lnTo>
                    <a:pt x="48398" y="27649"/>
                  </a:lnTo>
                  <a:lnTo>
                    <a:pt x="48398" y="27649"/>
                  </a:lnTo>
                  <a:lnTo>
                    <a:pt x="48488" y="27435"/>
                  </a:lnTo>
                  <a:lnTo>
                    <a:pt x="48595" y="27238"/>
                  </a:lnTo>
                  <a:lnTo>
                    <a:pt x="48595" y="27238"/>
                  </a:lnTo>
                  <a:lnTo>
                    <a:pt x="48702" y="26898"/>
                  </a:lnTo>
                  <a:lnTo>
                    <a:pt x="48809" y="26541"/>
                  </a:lnTo>
                  <a:lnTo>
                    <a:pt x="48809" y="26541"/>
                  </a:lnTo>
                  <a:lnTo>
                    <a:pt x="48917" y="26023"/>
                  </a:lnTo>
                  <a:lnTo>
                    <a:pt x="49006" y="25487"/>
                  </a:lnTo>
                  <a:lnTo>
                    <a:pt x="49006" y="25487"/>
                  </a:lnTo>
                  <a:lnTo>
                    <a:pt x="49095" y="24861"/>
                  </a:lnTo>
                  <a:lnTo>
                    <a:pt x="49113" y="24557"/>
                  </a:lnTo>
                  <a:lnTo>
                    <a:pt x="49113" y="24236"/>
                  </a:lnTo>
                  <a:lnTo>
                    <a:pt x="49113" y="24236"/>
                  </a:lnTo>
                  <a:lnTo>
                    <a:pt x="49113" y="24164"/>
                  </a:lnTo>
                  <a:lnTo>
                    <a:pt x="49113" y="24110"/>
                  </a:lnTo>
                  <a:lnTo>
                    <a:pt x="49113" y="24110"/>
                  </a:lnTo>
                  <a:lnTo>
                    <a:pt x="49131" y="23914"/>
                  </a:lnTo>
                  <a:lnTo>
                    <a:pt x="49149" y="23539"/>
                  </a:lnTo>
                  <a:lnTo>
                    <a:pt x="49167" y="22448"/>
                  </a:lnTo>
                  <a:lnTo>
                    <a:pt x="49167" y="20804"/>
                  </a:lnTo>
                  <a:lnTo>
                    <a:pt x="49167" y="20804"/>
                  </a:lnTo>
                  <a:lnTo>
                    <a:pt x="49185" y="20554"/>
                  </a:lnTo>
                  <a:lnTo>
                    <a:pt x="49220" y="20322"/>
                  </a:lnTo>
                  <a:lnTo>
                    <a:pt x="49220" y="20322"/>
                  </a:lnTo>
                  <a:lnTo>
                    <a:pt x="49238" y="20053"/>
                  </a:lnTo>
                  <a:lnTo>
                    <a:pt x="49256" y="19803"/>
                  </a:lnTo>
                  <a:lnTo>
                    <a:pt x="49256" y="19803"/>
                  </a:lnTo>
                  <a:lnTo>
                    <a:pt x="49238" y="15568"/>
                  </a:lnTo>
                  <a:lnTo>
                    <a:pt x="49238" y="15568"/>
                  </a:lnTo>
                  <a:lnTo>
                    <a:pt x="49238" y="14531"/>
                  </a:lnTo>
                  <a:lnTo>
                    <a:pt x="49238" y="1453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8113931" y="459687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72" y="376"/>
                  </a:moveTo>
                  <a:lnTo>
                    <a:pt x="72" y="376"/>
                  </a:lnTo>
                  <a:lnTo>
                    <a:pt x="143" y="393"/>
                  </a:lnTo>
                  <a:lnTo>
                    <a:pt x="233" y="411"/>
                  </a:lnTo>
                  <a:lnTo>
                    <a:pt x="322" y="411"/>
                  </a:lnTo>
                  <a:lnTo>
                    <a:pt x="411" y="393"/>
                  </a:lnTo>
                  <a:lnTo>
                    <a:pt x="411" y="393"/>
                  </a:lnTo>
                  <a:lnTo>
                    <a:pt x="608" y="340"/>
                  </a:lnTo>
                  <a:lnTo>
                    <a:pt x="822" y="322"/>
                  </a:lnTo>
                  <a:lnTo>
                    <a:pt x="1019" y="286"/>
                  </a:lnTo>
                  <a:lnTo>
                    <a:pt x="1216" y="268"/>
                  </a:lnTo>
                  <a:lnTo>
                    <a:pt x="1216" y="268"/>
                  </a:lnTo>
                  <a:lnTo>
                    <a:pt x="1305" y="250"/>
                  </a:lnTo>
                  <a:lnTo>
                    <a:pt x="1394" y="215"/>
                  </a:lnTo>
                  <a:lnTo>
                    <a:pt x="1394" y="215"/>
                  </a:lnTo>
                  <a:lnTo>
                    <a:pt x="1430" y="179"/>
                  </a:lnTo>
                  <a:lnTo>
                    <a:pt x="1448" y="125"/>
                  </a:lnTo>
                  <a:lnTo>
                    <a:pt x="1448" y="125"/>
                  </a:lnTo>
                  <a:lnTo>
                    <a:pt x="1448" y="90"/>
                  </a:lnTo>
                  <a:lnTo>
                    <a:pt x="1430" y="54"/>
                  </a:lnTo>
                  <a:lnTo>
                    <a:pt x="1412" y="36"/>
                  </a:lnTo>
                  <a:lnTo>
                    <a:pt x="1376" y="18"/>
                  </a:lnTo>
                  <a:lnTo>
                    <a:pt x="1376" y="18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019" y="18"/>
                  </a:lnTo>
                  <a:lnTo>
                    <a:pt x="805" y="36"/>
                  </a:lnTo>
                  <a:lnTo>
                    <a:pt x="608" y="72"/>
                  </a:lnTo>
                  <a:lnTo>
                    <a:pt x="394" y="125"/>
                  </a:lnTo>
                  <a:lnTo>
                    <a:pt x="394" y="125"/>
                  </a:lnTo>
                  <a:lnTo>
                    <a:pt x="251" y="143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54" y="197"/>
                  </a:lnTo>
                  <a:lnTo>
                    <a:pt x="18" y="250"/>
                  </a:lnTo>
                  <a:lnTo>
                    <a:pt x="18" y="250"/>
                  </a:lnTo>
                  <a:lnTo>
                    <a:pt x="0" y="286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72" y="376"/>
                  </a:lnTo>
                  <a:lnTo>
                    <a:pt x="72" y="376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8558808" y="4198821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36" y="591"/>
                  </a:moveTo>
                  <a:lnTo>
                    <a:pt x="36" y="591"/>
                  </a:lnTo>
                  <a:lnTo>
                    <a:pt x="125" y="948"/>
                  </a:lnTo>
                  <a:lnTo>
                    <a:pt x="161" y="1305"/>
                  </a:lnTo>
                  <a:lnTo>
                    <a:pt x="161" y="1305"/>
                  </a:lnTo>
                  <a:lnTo>
                    <a:pt x="179" y="1341"/>
                  </a:lnTo>
                  <a:lnTo>
                    <a:pt x="197" y="1395"/>
                  </a:lnTo>
                  <a:lnTo>
                    <a:pt x="215" y="1413"/>
                  </a:lnTo>
                  <a:lnTo>
                    <a:pt x="268" y="1431"/>
                  </a:lnTo>
                  <a:lnTo>
                    <a:pt x="268" y="1431"/>
                  </a:lnTo>
                  <a:lnTo>
                    <a:pt x="304" y="1431"/>
                  </a:lnTo>
                  <a:lnTo>
                    <a:pt x="340" y="1395"/>
                  </a:lnTo>
                  <a:lnTo>
                    <a:pt x="357" y="1359"/>
                  </a:lnTo>
                  <a:lnTo>
                    <a:pt x="375" y="1288"/>
                  </a:lnTo>
                  <a:lnTo>
                    <a:pt x="375" y="1288"/>
                  </a:lnTo>
                  <a:lnTo>
                    <a:pt x="375" y="1127"/>
                  </a:lnTo>
                  <a:lnTo>
                    <a:pt x="357" y="948"/>
                  </a:lnTo>
                  <a:lnTo>
                    <a:pt x="357" y="948"/>
                  </a:lnTo>
                  <a:lnTo>
                    <a:pt x="268" y="555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43" y="72"/>
                  </a:lnTo>
                  <a:lnTo>
                    <a:pt x="143" y="72"/>
                  </a:lnTo>
                  <a:lnTo>
                    <a:pt x="107" y="19"/>
                  </a:lnTo>
                  <a:lnTo>
                    <a:pt x="89" y="1"/>
                  </a:lnTo>
                  <a:lnTo>
                    <a:pt x="54" y="19"/>
                  </a:lnTo>
                  <a:lnTo>
                    <a:pt x="54" y="19"/>
                  </a:lnTo>
                  <a:lnTo>
                    <a:pt x="18" y="3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26"/>
                  </a:lnTo>
                  <a:lnTo>
                    <a:pt x="18" y="162"/>
                  </a:lnTo>
                  <a:lnTo>
                    <a:pt x="18" y="162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305"/>
                  </a:lnTo>
                  <a:lnTo>
                    <a:pt x="18" y="448"/>
                  </a:lnTo>
                  <a:lnTo>
                    <a:pt x="36" y="591"/>
                  </a:lnTo>
                  <a:lnTo>
                    <a:pt x="36" y="59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8344028" y="4257010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83" y="912"/>
                  </a:moveTo>
                  <a:lnTo>
                    <a:pt x="483" y="912"/>
                  </a:lnTo>
                  <a:lnTo>
                    <a:pt x="519" y="930"/>
                  </a:lnTo>
                  <a:lnTo>
                    <a:pt x="573" y="930"/>
                  </a:lnTo>
                  <a:lnTo>
                    <a:pt x="573" y="930"/>
                  </a:lnTo>
                  <a:lnTo>
                    <a:pt x="609" y="894"/>
                  </a:lnTo>
                  <a:lnTo>
                    <a:pt x="644" y="840"/>
                  </a:lnTo>
                  <a:lnTo>
                    <a:pt x="644" y="840"/>
                  </a:lnTo>
                  <a:lnTo>
                    <a:pt x="644" y="769"/>
                  </a:lnTo>
                  <a:lnTo>
                    <a:pt x="626" y="679"/>
                  </a:lnTo>
                  <a:lnTo>
                    <a:pt x="626" y="679"/>
                  </a:lnTo>
                  <a:lnTo>
                    <a:pt x="519" y="483"/>
                  </a:lnTo>
                  <a:lnTo>
                    <a:pt x="394" y="304"/>
                  </a:lnTo>
                  <a:lnTo>
                    <a:pt x="251" y="161"/>
                  </a:lnTo>
                  <a:lnTo>
                    <a:pt x="108" y="18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1" y="36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37" y="233"/>
                  </a:lnTo>
                  <a:lnTo>
                    <a:pt x="54" y="304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80" y="465"/>
                  </a:lnTo>
                  <a:lnTo>
                    <a:pt x="269" y="572"/>
                  </a:lnTo>
                  <a:lnTo>
                    <a:pt x="412" y="804"/>
                  </a:lnTo>
                  <a:lnTo>
                    <a:pt x="412" y="804"/>
                  </a:lnTo>
                  <a:lnTo>
                    <a:pt x="483" y="912"/>
                  </a:lnTo>
                  <a:lnTo>
                    <a:pt x="483" y="912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8210356" y="4416784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429" y="0"/>
                  </a:moveTo>
                  <a:lnTo>
                    <a:pt x="429" y="0"/>
                  </a:lnTo>
                  <a:lnTo>
                    <a:pt x="322" y="0"/>
                  </a:lnTo>
                  <a:lnTo>
                    <a:pt x="215" y="18"/>
                  </a:lnTo>
                  <a:lnTo>
                    <a:pt x="108" y="54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4" y="161"/>
                  </a:lnTo>
                  <a:lnTo>
                    <a:pt x="125" y="197"/>
                  </a:lnTo>
                  <a:lnTo>
                    <a:pt x="251" y="233"/>
                  </a:lnTo>
                  <a:lnTo>
                    <a:pt x="251" y="233"/>
                  </a:lnTo>
                  <a:lnTo>
                    <a:pt x="501" y="268"/>
                  </a:lnTo>
                  <a:lnTo>
                    <a:pt x="608" y="304"/>
                  </a:lnTo>
                  <a:lnTo>
                    <a:pt x="733" y="358"/>
                  </a:lnTo>
                  <a:lnTo>
                    <a:pt x="733" y="358"/>
                  </a:lnTo>
                  <a:lnTo>
                    <a:pt x="787" y="358"/>
                  </a:lnTo>
                  <a:lnTo>
                    <a:pt x="787" y="358"/>
                  </a:lnTo>
                  <a:lnTo>
                    <a:pt x="822" y="358"/>
                  </a:lnTo>
                  <a:lnTo>
                    <a:pt x="858" y="358"/>
                  </a:lnTo>
                  <a:lnTo>
                    <a:pt x="894" y="322"/>
                  </a:lnTo>
                  <a:lnTo>
                    <a:pt x="912" y="286"/>
                  </a:lnTo>
                  <a:lnTo>
                    <a:pt x="912" y="286"/>
                  </a:lnTo>
                  <a:lnTo>
                    <a:pt x="930" y="233"/>
                  </a:lnTo>
                  <a:lnTo>
                    <a:pt x="912" y="197"/>
                  </a:lnTo>
                  <a:lnTo>
                    <a:pt x="894" y="161"/>
                  </a:lnTo>
                  <a:lnTo>
                    <a:pt x="858" y="125"/>
                  </a:lnTo>
                  <a:lnTo>
                    <a:pt x="858" y="125"/>
                  </a:lnTo>
                  <a:lnTo>
                    <a:pt x="662" y="54"/>
                  </a:lnTo>
                  <a:lnTo>
                    <a:pt x="554" y="18"/>
                  </a:lnTo>
                  <a:lnTo>
                    <a:pt x="429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8113931" y="477686"/>
              <a:ext cx="252028" cy="66965"/>
            </a:xfrm>
            <a:custGeom>
              <a:avLst/>
              <a:gdLst/>
              <a:ahLst/>
              <a:cxnLst/>
              <a:rect l="l" t="t" r="r" b="b"/>
              <a:pathLst>
                <a:path w="1448" h="412" extrusionOk="0">
                  <a:moveTo>
                    <a:pt x="1394" y="197"/>
                  </a:moveTo>
                  <a:lnTo>
                    <a:pt x="1394" y="197"/>
                  </a:lnTo>
                  <a:lnTo>
                    <a:pt x="1305" y="161"/>
                  </a:lnTo>
                  <a:lnTo>
                    <a:pt x="1216" y="144"/>
                  </a:lnTo>
                  <a:lnTo>
                    <a:pt x="1216" y="144"/>
                  </a:lnTo>
                  <a:lnTo>
                    <a:pt x="1019" y="126"/>
                  </a:lnTo>
                  <a:lnTo>
                    <a:pt x="822" y="108"/>
                  </a:lnTo>
                  <a:lnTo>
                    <a:pt x="608" y="72"/>
                  </a:lnTo>
                  <a:lnTo>
                    <a:pt x="411" y="19"/>
                  </a:lnTo>
                  <a:lnTo>
                    <a:pt x="411" y="19"/>
                  </a:lnTo>
                  <a:lnTo>
                    <a:pt x="322" y="1"/>
                  </a:lnTo>
                  <a:lnTo>
                    <a:pt x="233" y="1"/>
                  </a:lnTo>
                  <a:lnTo>
                    <a:pt x="143" y="19"/>
                  </a:lnTo>
                  <a:lnTo>
                    <a:pt x="72" y="36"/>
                  </a:lnTo>
                  <a:lnTo>
                    <a:pt x="72" y="36"/>
                  </a:lnTo>
                  <a:lnTo>
                    <a:pt x="36" y="72"/>
                  </a:lnTo>
                  <a:lnTo>
                    <a:pt x="18" y="90"/>
                  </a:lnTo>
                  <a:lnTo>
                    <a:pt x="0" y="126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54" y="215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251" y="269"/>
                  </a:lnTo>
                  <a:lnTo>
                    <a:pt x="394" y="304"/>
                  </a:lnTo>
                  <a:lnTo>
                    <a:pt x="394" y="304"/>
                  </a:lnTo>
                  <a:lnTo>
                    <a:pt x="608" y="340"/>
                  </a:lnTo>
                  <a:lnTo>
                    <a:pt x="805" y="376"/>
                  </a:lnTo>
                  <a:lnTo>
                    <a:pt x="1019" y="394"/>
                  </a:lnTo>
                  <a:lnTo>
                    <a:pt x="1216" y="412"/>
                  </a:lnTo>
                  <a:lnTo>
                    <a:pt x="1216" y="412"/>
                  </a:lnTo>
                  <a:lnTo>
                    <a:pt x="1376" y="394"/>
                  </a:lnTo>
                  <a:lnTo>
                    <a:pt x="1376" y="394"/>
                  </a:lnTo>
                  <a:lnTo>
                    <a:pt x="1412" y="376"/>
                  </a:lnTo>
                  <a:lnTo>
                    <a:pt x="1430" y="358"/>
                  </a:lnTo>
                  <a:lnTo>
                    <a:pt x="1448" y="322"/>
                  </a:lnTo>
                  <a:lnTo>
                    <a:pt x="1448" y="287"/>
                  </a:lnTo>
                  <a:lnTo>
                    <a:pt x="1448" y="287"/>
                  </a:lnTo>
                  <a:lnTo>
                    <a:pt x="1430" y="233"/>
                  </a:lnTo>
                  <a:lnTo>
                    <a:pt x="1394" y="197"/>
                  </a:lnTo>
                  <a:lnTo>
                    <a:pt x="1394" y="197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8558808" y="710115"/>
              <a:ext cx="65444" cy="232591"/>
            </a:xfrm>
            <a:custGeom>
              <a:avLst/>
              <a:gdLst/>
              <a:ahLst/>
              <a:cxnLst/>
              <a:rect l="l" t="t" r="r" b="b"/>
              <a:pathLst>
                <a:path w="376" h="1431" extrusionOk="0">
                  <a:moveTo>
                    <a:pt x="0" y="1341"/>
                  </a:moveTo>
                  <a:lnTo>
                    <a:pt x="0" y="1341"/>
                  </a:lnTo>
                  <a:lnTo>
                    <a:pt x="18" y="1394"/>
                  </a:lnTo>
                  <a:lnTo>
                    <a:pt x="54" y="1430"/>
                  </a:lnTo>
                  <a:lnTo>
                    <a:pt x="54" y="1430"/>
                  </a:lnTo>
                  <a:lnTo>
                    <a:pt x="89" y="1430"/>
                  </a:lnTo>
                  <a:lnTo>
                    <a:pt x="107" y="1412"/>
                  </a:lnTo>
                  <a:lnTo>
                    <a:pt x="143" y="1359"/>
                  </a:lnTo>
                  <a:lnTo>
                    <a:pt x="143" y="1359"/>
                  </a:lnTo>
                  <a:lnTo>
                    <a:pt x="179" y="1269"/>
                  </a:lnTo>
                  <a:lnTo>
                    <a:pt x="179" y="1269"/>
                  </a:lnTo>
                  <a:lnTo>
                    <a:pt x="268" y="876"/>
                  </a:lnTo>
                  <a:lnTo>
                    <a:pt x="357" y="483"/>
                  </a:lnTo>
                  <a:lnTo>
                    <a:pt x="357" y="483"/>
                  </a:lnTo>
                  <a:lnTo>
                    <a:pt x="375" y="322"/>
                  </a:lnTo>
                  <a:lnTo>
                    <a:pt x="375" y="143"/>
                  </a:lnTo>
                  <a:lnTo>
                    <a:pt x="375" y="143"/>
                  </a:lnTo>
                  <a:lnTo>
                    <a:pt x="357" y="72"/>
                  </a:lnTo>
                  <a:lnTo>
                    <a:pt x="340" y="36"/>
                  </a:lnTo>
                  <a:lnTo>
                    <a:pt x="304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5" y="18"/>
                  </a:lnTo>
                  <a:lnTo>
                    <a:pt x="197" y="36"/>
                  </a:lnTo>
                  <a:lnTo>
                    <a:pt x="179" y="90"/>
                  </a:lnTo>
                  <a:lnTo>
                    <a:pt x="161" y="126"/>
                  </a:lnTo>
                  <a:lnTo>
                    <a:pt x="161" y="126"/>
                  </a:lnTo>
                  <a:lnTo>
                    <a:pt x="125" y="483"/>
                  </a:lnTo>
                  <a:lnTo>
                    <a:pt x="36" y="840"/>
                  </a:lnTo>
                  <a:lnTo>
                    <a:pt x="36" y="840"/>
                  </a:lnTo>
                  <a:lnTo>
                    <a:pt x="18" y="983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126"/>
                  </a:lnTo>
                  <a:lnTo>
                    <a:pt x="18" y="1269"/>
                  </a:lnTo>
                  <a:lnTo>
                    <a:pt x="18" y="1269"/>
                  </a:lnTo>
                  <a:lnTo>
                    <a:pt x="0" y="1305"/>
                  </a:lnTo>
                  <a:lnTo>
                    <a:pt x="0" y="1341"/>
                  </a:lnTo>
                  <a:lnTo>
                    <a:pt x="0" y="1341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834402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573" y="0"/>
                  </a:moveTo>
                  <a:lnTo>
                    <a:pt x="573" y="0"/>
                  </a:lnTo>
                  <a:lnTo>
                    <a:pt x="519" y="18"/>
                  </a:lnTo>
                  <a:lnTo>
                    <a:pt x="483" y="18"/>
                  </a:lnTo>
                  <a:lnTo>
                    <a:pt x="483" y="18"/>
                  </a:lnTo>
                  <a:lnTo>
                    <a:pt x="412" y="125"/>
                  </a:lnTo>
                  <a:lnTo>
                    <a:pt x="412" y="125"/>
                  </a:lnTo>
                  <a:lnTo>
                    <a:pt x="269" y="358"/>
                  </a:lnTo>
                  <a:lnTo>
                    <a:pt x="180" y="465"/>
                  </a:lnTo>
                  <a:lnTo>
                    <a:pt x="90" y="572"/>
                  </a:lnTo>
                  <a:lnTo>
                    <a:pt x="90" y="572"/>
                  </a:lnTo>
                  <a:lnTo>
                    <a:pt x="54" y="644"/>
                  </a:lnTo>
                  <a:lnTo>
                    <a:pt x="37" y="697"/>
                  </a:lnTo>
                  <a:lnTo>
                    <a:pt x="1" y="858"/>
                  </a:lnTo>
                  <a:lnTo>
                    <a:pt x="1" y="858"/>
                  </a:lnTo>
                  <a:lnTo>
                    <a:pt x="1" y="894"/>
                  </a:lnTo>
                  <a:lnTo>
                    <a:pt x="37" y="930"/>
                  </a:lnTo>
                  <a:lnTo>
                    <a:pt x="37" y="930"/>
                  </a:lnTo>
                  <a:lnTo>
                    <a:pt x="72" y="930"/>
                  </a:lnTo>
                  <a:lnTo>
                    <a:pt x="108" y="912"/>
                  </a:lnTo>
                  <a:lnTo>
                    <a:pt x="108" y="912"/>
                  </a:lnTo>
                  <a:lnTo>
                    <a:pt x="251" y="769"/>
                  </a:lnTo>
                  <a:lnTo>
                    <a:pt x="394" y="626"/>
                  </a:lnTo>
                  <a:lnTo>
                    <a:pt x="519" y="447"/>
                  </a:lnTo>
                  <a:lnTo>
                    <a:pt x="626" y="251"/>
                  </a:lnTo>
                  <a:lnTo>
                    <a:pt x="626" y="251"/>
                  </a:lnTo>
                  <a:lnTo>
                    <a:pt x="644" y="179"/>
                  </a:lnTo>
                  <a:lnTo>
                    <a:pt x="644" y="90"/>
                  </a:lnTo>
                  <a:lnTo>
                    <a:pt x="644" y="90"/>
                  </a:lnTo>
                  <a:lnTo>
                    <a:pt x="609" y="36"/>
                  </a:lnTo>
                  <a:lnTo>
                    <a:pt x="573" y="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8210356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87" y="0"/>
                  </a:moveTo>
                  <a:lnTo>
                    <a:pt x="787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608" y="54"/>
                  </a:lnTo>
                  <a:lnTo>
                    <a:pt x="501" y="90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125" y="161"/>
                  </a:lnTo>
                  <a:lnTo>
                    <a:pt x="54" y="197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108" y="304"/>
                  </a:lnTo>
                  <a:lnTo>
                    <a:pt x="215" y="340"/>
                  </a:lnTo>
                  <a:lnTo>
                    <a:pt x="322" y="358"/>
                  </a:lnTo>
                  <a:lnTo>
                    <a:pt x="429" y="358"/>
                  </a:lnTo>
                  <a:lnTo>
                    <a:pt x="429" y="358"/>
                  </a:lnTo>
                  <a:lnTo>
                    <a:pt x="554" y="340"/>
                  </a:lnTo>
                  <a:lnTo>
                    <a:pt x="662" y="304"/>
                  </a:lnTo>
                  <a:lnTo>
                    <a:pt x="858" y="233"/>
                  </a:lnTo>
                  <a:lnTo>
                    <a:pt x="858" y="233"/>
                  </a:lnTo>
                  <a:lnTo>
                    <a:pt x="894" y="197"/>
                  </a:lnTo>
                  <a:lnTo>
                    <a:pt x="912" y="161"/>
                  </a:lnTo>
                  <a:lnTo>
                    <a:pt x="930" y="125"/>
                  </a:lnTo>
                  <a:lnTo>
                    <a:pt x="912" y="72"/>
                  </a:lnTo>
                  <a:lnTo>
                    <a:pt x="912" y="72"/>
                  </a:lnTo>
                  <a:lnTo>
                    <a:pt x="894" y="36"/>
                  </a:lnTo>
                  <a:lnTo>
                    <a:pt x="858" y="18"/>
                  </a:lnTo>
                  <a:lnTo>
                    <a:pt x="822" y="0"/>
                  </a:lnTo>
                  <a:lnTo>
                    <a:pt x="787" y="0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797658" y="477686"/>
              <a:ext cx="255161" cy="66965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90" y="394"/>
                  </a:moveTo>
                  <a:lnTo>
                    <a:pt x="90" y="394"/>
                  </a:lnTo>
                  <a:lnTo>
                    <a:pt x="233" y="412"/>
                  </a:lnTo>
                  <a:lnTo>
                    <a:pt x="233" y="412"/>
                  </a:lnTo>
                  <a:lnTo>
                    <a:pt x="447" y="394"/>
                  </a:lnTo>
                  <a:lnTo>
                    <a:pt x="662" y="376"/>
                  </a:lnTo>
                  <a:lnTo>
                    <a:pt x="858" y="340"/>
                  </a:lnTo>
                  <a:lnTo>
                    <a:pt x="1055" y="304"/>
                  </a:lnTo>
                  <a:lnTo>
                    <a:pt x="1055" y="304"/>
                  </a:lnTo>
                  <a:lnTo>
                    <a:pt x="1198" y="269"/>
                  </a:lnTo>
                  <a:lnTo>
                    <a:pt x="1359" y="251"/>
                  </a:lnTo>
                  <a:lnTo>
                    <a:pt x="1359" y="251"/>
                  </a:lnTo>
                  <a:lnTo>
                    <a:pt x="1412" y="215"/>
                  </a:lnTo>
                  <a:lnTo>
                    <a:pt x="1448" y="161"/>
                  </a:lnTo>
                  <a:lnTo>
                    <a:pt x="1448" y="161"/>
                  </a:lnTo>
                  <a:lnTo>
                    <a:pt x="1466" y="126"/>
                  </a:lnTo>
                  <a:lnTo>
                    <a:pt x="1448" y="90"/>
                  </a:lnTo>
                  <a:lnTo>
                    <a:pt x="1430" y="72"/>
                  </a:lnTo>
                  <a:lnTo>
                    <a:pt x="1394" y="36"/>
                  </a:lnTo>
                  <a:lnTo>
                    <a:pt x="1394" y="36"/>
                  </a:lnTo>
                  <a:lnTo>
                    <a:pt x="1305" y="19"/>
                  </a:lnTo>
                  <a:lnTo>
                    <a:pt x="1234" y="1"/>
                  </a:lnTo>
                  <a:lnTo>
                    <a:pt x="1144" y="1"/>
                  </a:lnTo>
                  <a:lnTo>
                    <a:pt x="1055" y="19"/>
                  </a:lnTo>
                  <a:lnTo>
                    <a:pt x="1055" y="19"/>
                  </a:lnTo>
                  <a:lnTo>
                    <a:pt x="858" y="72"/>
                  </a:lnTo>
                  <a:lnTo>
                    <a:pt x="644" y="108"/>
                  </a:lnTo>
                  <a:lnTo>
                    <a:pt x="447" y="126"/>
                  </a:lnTo>
                  <a:lnTo>
                    <a:pt x="233" y="144"/>
                  </a:lnTo>
                  <a:lnTo>
                    <a:pt x="233" y="144"/>
                  </a:lnTo>
                  <a:lnTo>
                    <a:pt x="161" y="161"/>
                  </a:lnTo>
                  <a:lnTo>
                    <a:pt x="72" y="197"/>
                  </a:lnTo>
                  <a:lnTo>
                    <a:pt x="72" y="197"/>
                  </a:lnTo>
                  <a:lnTo>
                    <a:pt x="36" y="233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18" y="322"/>
                  </a:lnTo>
                  <a:lnTo>
                    <a:pt x="36" y="358"/>
                  </a:lnTo>
                  <a:lnTo>
                    <a:pt x="54" y="376"/>
                  </a:lnTo>
                  <a:lnTo>
                    <a:pt x="90" y="394"/>
                  </a:lnTo>
                  <a:lnTo>
                    <a:pt x="90" y="394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542498" y="710115"/>
              <a:ext cx="65618" cy="232591"/>
            </a:xfrm>
            <a:custGeom>
              <a:avLst/>
              <a:gdLst/>
              <a:ahLst/>
              <a:cxnLst/>
              <a:rect l="l" t="t" r="r" b="b"/>
              <a:pathLst>
                <a:path w="377" h="1431" extrusionOk="0">
                  <a:moveTo>
                    <a:pt x="323" y="840"/>
                  </a:moveTo>
                  <a:lnTo>
                    <a:pt x="323" y="840"/>
                  </a:lnTo>
                  <a:lnTo>
                    <a:pt x="251" y="483"/>
                  </a:lnTo>
                  <a:lnTo>
                    <a:pt x="197" y="126"/>
                  </a:lnTo>
                  <a:lnTo>
                    <a:pt x="197" y="126"/>
                  </a:lnTo>
                  <a:lnTo>
                    <a:pt x="197" y="90"/>
                  </a:lnTo>
                  <a:lnTo>
                    <a:pt x="180" y="36"/>
                  </a:lnTo>
                  <a:lnTo>
                    <a:pt x="144" y="18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37" y="36"/>
                  </a:lnTo>
                  <a:lnTo>
                    <a:pt x="19" y="72"/>
                  </a:lnTo>
                  <a:lnTo>
                    <a:pt x="1" y="143"/>
                  </a:lnTo>
                  <a:lnTo>
                    <a:pt x="1" y="143"/>
                  </a:lnTo>
                  <a:lnTo>
                    <a:pt x="1" y="322"/>
                  </a:lnTo>
                  <a:lnTo>
                    <a:pt x="19" y="483"/>
                  </a:lnTo>
                  <a:lnTo>
                    <a:pt x="19" y="483"/>
                  </a:lnTo>
                  <a:lnTo>
                    <a:pt x="90" y="876"/>
                  </a:lnTo>
                  <a:lnTo>
                    <a:pt x="197" y="1269"/>
                  </a:lnTo>
                  <a:lnTo>
                    <a:pt x="197" y="1269"/>
                  </a:lnTo>
                  <a:lnTo>
                    <a:pt x="215" y="1359"/>
                  </a:lnTo>
                  <a:lnTo>
                    <a:pt x="215" y="1359"/>
                  </a:lnTo>
                  <a:lnTo>
                    <a:pt x="251" y="1412"/>
                  </a:lnTo>
                  <a:lnTo>
                    <a:pt x="287" y="1430"/>
                  </a:lnTo>
                  <a:lnTo>
                    <a:pt x="323" y="1430"/>
                  </a:lnTo>
                  <a:lnTo>
                    <a:pt x="323" y="1430"/>
                  </a:lnTo>
                  <a:lnTo>
                    <a:pt x="340" y="1394"/>
                  </a:lnTo>
                  <a:lnTo>
                    <a:pt x="376" y="1341"/>
                  </a:lnTo>
                  <a:lnTo>
                    <a:pt x="376" y="1341"/>
                  </a:lnTo>
                  <a:lnTo>
                    <a:pt x="376" y="1305"/>
                  </a:lnTo>
                  <a:lnTo>
                    <a:pt x="358" y="1269"/>
                  </a:lnTo>
                  <a:lnTo>
                    <a:pt x="358" y="1269"/>
                  </a:lnTo>
                  <a:lnTo>
                    <a:pt x="340" y="1126"/>
                  </a:lnTo>
                  <a:lnTo>
                    <a:pt x="358" y="1126"/>
                  </a:lnTo>
                  <a:lnTo>
                    <a:pt x="358" y="1126"/>
                  </a:lnTo>
                  <a:lnTo>
                    <a:pt x="340" y="983"/>
                  </a:lnTo>
                  <a:lnTo>
                    <a:pt x="323" y="840"/>
                  </a:lnTo>
                  <a:lnTo>
                    <a:pt x="323" y="840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710458" y="733358"/>
              <a:ext cx="112264" cy="15116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144" y="18"/>
                  </a:moveTo>
                  <a:lnTo>
                    <a:pt x="144" y="18"/>
                  </a:lnTo>
                  <a:lnTo>
                    <a:pt x="126" y="18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19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179"/>
                  </a:lnTo>
                  <a:lnTo>
                    <a:pt x="19" y="251"/>
                  </a:lnTo>
                  <a:lnTo>
                    <a:pt x="19" y="251"/>
                  </a:lnTo>
                  <a:lnTo>
                    <a:pt x="126" y="447"/>
                  </a:lnTo>
                  <a:lnTo>
                    <a:pt x="233" y="626"/>
                  </a:lnTo>
                  <a:lnTo>
                    <a:pt x="376" y="769"/>
                  </a:lnTo>
                  <a:lnTo>
                    <a:pt x="537" y="912"/>
                  </a:lnTo>
                  <a:lnTo>
                    <a:pt x="537" y="912"/>
                  </a:lnTo>
                  <a:lnTo>
                    <a:pt x="573" y="930"/>
                  </a:lnTo>
                  <a:lnTo>
                    <a:pt x="609" y="930"/>
                  </a:lnTo>
                  <a:lnTo>
                    <a:pt x="609" y="930"/>
                  </a:lnTo>
                  <a:lnTo>
                    <a:pt x="644" y="894"/>
                  </a:lnTo>
                  <a:lnTo>
                    <a:pt x="644" y="858"/>
                  </a:lnTo>
                  <a:lnTo>
                    <a:pt x="644" y="858"/>
                  </a:lnTo>
                  <a:lnTo>
                    <a:pt x="609" y="697"/>
                  </a:lnTo>
                  <a:lnTo>
                    <a:pt x="591" y="644"/>
                  </a:lnTo>
                  <a:lnTo>
                    <a:pt x="537" y="572"/>
                  </a:lnTo>
                  <a:lnTo>
                    <a:pt x="537" y="572"/>
                  </a:lnTo>
                  <a:lnTo>
                    <a:pt x="448" y="465"/>
                  </a:lnTo>
                  <a:lnTo>
                    <a:pt x="376" y="358"/>
                  </a:lnTo>
                  <a:lnTo>
                    <a:pt x="233" y="125"/>
                  </a:lnTo>
                  <a:lnTo>
                    <a:pt x="233" y="125"/>
                  </a:lnTo>
                  <a:lnTo>
                    <a:pt x="144" y="18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794525" y="666555"/>
              <a:ext cx="161869" cy="58188"/>
            </a:xfrm>
            <a:custGeom>
              <a:avLst/>
              <a:gdLst/>
              <a:ahLst/>
              <a:cxnLst/>
              <a:rect l="l" t="t" r="r" b="b"/>
              <a:pathLst>
                <a:path w="930" h="358" extrusionOk="0">
                  <a:moveTo>
                    <a:pt x="72" y="233"/>
                  </a:moveTo>
                  <a:lnTo>
                    <a:pt x="72" y="233"/>
                  </a:lnTo>
                  <a:lnTo>
                    <a:pt x="269" y="304"/>
                  </a:lnTo>
                  <a:lnTo>
                    <a:pt x="376" y="340"/>
                  </a:lnTo>
                  <a:lnTo>
                    <a:pt x="501" y="358"/>
                  </a:lnTo>
                  <a:lnTo>
                    <a:pt x="501" y="358"/>
                  </a:lnTo>
                  <a:lnTo>
                    <a:pt x="608" y="358"/>
                  </a:lnTo>
                  <a:lnTo>
                    <a:pt x="715" y="340"/>
                  </a:lnTo>
                  <a:lnTo>
                    <a:pt x="823" y="304"/>
                  </a:lnTo>
                  <a:lnTo>
                    <a:pt x="930" y="251"/>
                  </a:lnTo>
                  <a:lnTo>
                    <a:pt x="930" y="251"/>
                  </a:lnTo>
                  <a:lnTo>
                    <a:pt x="876" y="197"/>
                  </a:lnTo>
                  <a:lnTo>
                    <a:pt x="805" y="161"/>
                  </a:lnTo>
                  <a:lnTo>
                    <a:pt x="680" y="125"/>
                  </a:lnTo>
                  <a:lnTo>
                    <a:pt x="680" y="125"/>
                  </a:lnTo>
                  <a:lnTo>
                    <a:pt x="429" y="90"/>
                  </a:lnTo>
                  <a:lnTo>
                    <a:pt x="304" y="54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08" y="0"/>
                  </a:lnTo>
                  <a:lnTo>
                    <a:pt x="54" y="18"/>
                  </a:lnTo>
                  <a:lnTo>
                    <a:pt x="36" y="36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" y="125"/>
                  </a:lnTo>
                  <a:lnTo>
                    <a:pt x="18" y="161"/>
                  </a:lnTo>
                  <a:lnTo>
                    <a:pt x="36" y="197"/>
                  </a:lnTo>
                  <a:lnTo>
                    <a:pt x="72" y="233"/>
                  </a:lnTo>
                  <a:lnTo>
                    <a:pt x="72" y="233"/>
                  </a:lnTo>
                  <a:close/>
                </a:path>
              </a:pathLst>
            </a:custGeom>
            <a:solidFill>
              <a:schemeClr val="accent5">
                <a:alpha val="134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15"/>
          <p:cNvSpPr txBox="1">
            <a:spLocks noGrp="1"/>
          </p:cNvSpPr>
          <p:nvPr>
            <p:ph type="title"/>
          </p:nvPr>
        </p:nvSpPr>
        <p:spPr>
          <a:xfrm>
            <a:off x="1168950" y="3034700"/>
            <a:ext cx="68061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15"/>
          <p:cNvSpPr txBox="1">
            <a:spLocks noGrp="1"/>
          </p:cNvSpPr>
          <p:nvPr>
            <p:ph type="subTitle" idx="1"/>
          </p:nvPr>
        </p:nvSpPr>
        <p:spPr>
          <a:xfrm>
            <a:off x="1170300" y="1743100"/>
            <a:ext cx="6803400" cy="12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128200" y="530352"/>
            <a:ext cx="488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Patrick Hand"/>
              <a:buNone/>
              <a:defRPr sz="3200" b="1">
                <a:solidFill>
                  <a:schemeClr val="accent5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1" r:id="rId9"/>
    <p:sldLayoutId id="2147483664" r:id="rId10"/>
    <p:sldLayoutId id="2147483668" r:id="rId11"/>
    <p:sldLayoutId id="2147483669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8" r:id="rId18"/>
    <p:sldLayoutId id="2147483679" r:id="rId19"/>
    <p:sldLayoutId id="2147483680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jp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0"/>
          <p:cNvSpPr txBox="1">
            <a:spLocks noGrp="1"/>
          </p:cNvSpPr>
          <p:nvPr>
            <p:ph type="ctrTitle"/>
          </p:nvPr>
        </p:nvSpPr>
        <p:spPr>
          <a:xfrm>
            <a:off x="4260200" y="1472350"/>
            <a:ext cx="4261500" cy="1829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DOSS </a:t>
            </a:r>
            <a:br>
              <a:rPr lang="en" sz="4000" dirty="0"/>
            </a:br>
            <a:r>
              <a:rPr lang="en" sz="4000" dirty="0"/>
              <a:t>BURGER</a:t>
            </a:r>
            <a:endParaRPr sz="6500" dirty="0">
              <a:solidFill>
                <a:schemeClr val="accent5"/>
              </a:solidFill>
            </a:endParaRPr>
          </a:p>
        </p:txBody>
      </p:sp>
      <p:sp>
        <p:nvSpPr>
          <p:cNvPr id="963" name="Google Shape;963;p40"/>
          <p:cNvSpPr txBox="1">
            <a:spLocks noGrp="1"/>
          </p:cNvSpPr>
          <p:nvPr>
            <p:ph type="subTitle" idx="1"/>
          </p:nvPr>
        </p:nvSpPr>
        <p:spPr>
          <a:xfrm>
            <a:off x="4434500" y="3305450"/>
            <a:ext cx="3858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ALDO HERMAWAN SURYANA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201011401246</a:t>
            </a:r>
            <a:endParaRPr b="1" dirty="0"/>
          </a:p>
        </p:txBody>
      </p:sp>
      <p:sp>
        <p:nvSpPr>
          <p:cNvPr id="1097" name="Google Shape;1097;p40"/>
          <p:cNvSpPr txBox="1">
            <a:spLocks noGrp="1"/>
          </p:cNvSpPr>
          <p:nvPr>
            <p:ph type="ctrTitle"/>
          </p:nvPr>
        </p:nvSpPr>
        <p:spPr>
          <a:xfrm>
            <a:off x="5860100" y="4077500"/>
            <a:ext cx="1061700" cy="183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uFill>
                  <a:noFill/>
                </a:uFill>
                <a:hlinkClick r:id="" action="ppaction://hlinkshowjump?jump=nextslide"/>
              </a:rPr>
              <a:t>Continue </a:t>
            </a:r>
            <a:r>
              <a:rPr lang="en" sz="1800" dirty="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BFC83E-DBAF-9BCA-9E1B-766F31877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9" y="1227221"/>
            <a:ext cx="2633885" cy="2443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7"/>
          <p:cNvSpPr txBox="1">
            <a:spLocks noGrp="1"/>
          </p:cNvSpPr>
          <p:nvPr>
            <p:ph type="title" idx="4"/>
          </p:nvPr>
        </p:nvSpPr>
        <p:spPr>
          <a:xfrm>
            <a:off x="720000" y="378397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MANAJEMEN PRODUKSI</a:t>
            </a:r>
            <a:endParaRPr dirty="0"/>
          </a:p>
        </p:txBody>
      </p:sp>
      <p:sp>
        <p:nvSpPr>
          <p:cNvPr id="1324" name="Google Shape;1324;p47"/>
          <p:cNvSpPr/>
          <p:nvPr/>
        </p:nvSpPr>
        <p:spPr>
          <a:xfrm rot="82099" flipH="1">
            <a:off x="160527" y="132264"/>
            <a:ext cx="2083202" cy="87808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accent2">
              <a:lumMod val="75000"/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Patrick Hand" panose="00000500000000000000" pitchFamily="2" charset="0"/>
              </a:rPr>
              <a:t>BAHAN-BAHAN</a:t>
            </a:r>
            <a:endParaRPr sz="2400" dirty="0">
              <a:latin typeface="Patrick Hand" panose="00000500000000000000" pitchFamily="2" charset="0"/>
            </a:endParaRPr>
          </a:p>
        </p:txBody>
      </p:sp>
      <p:sp>
        <p:nvSpPr>
          <p:cNvPr id="1326" name="Google Shape;1326;p47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327" name="Google Shape;1327;p47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351" name="Google Shape;1351;p47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9302FB-9C4E-79FF-51BE-32352343166E}"/>
              </a:ext>
            </a:extLst>
          </p:cNvPr>
          <p:cNvSpPr txBox="1"/>
          <p:nvPr/>
        </p:nvSpPr>
        <p:spPr>
          <a:xfrm>
            <a:off x="1082633" y="244636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trick Hand" panose="00000500000000000000" pitchFamily="2" charset="0"/>
              </a:rPr>
              <a:t>Roti Burger</a:t>
            </a:r>
            <a:endParaRPr lang="en-ID" dirty="0">
              <a:latin typeface="Patrick Hand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09B923-3F2D-C7E9-4EFF-7AF81FA57BE5}"/>
              </a:ext>
            </a:extLst>
          </p:cNvPr>
          <p:cNvSpPr txBox="1"/>
          <p:nvPr/>
        </p:nvSpPr>
        <p:spPr>
          <a:xfrm>
            <a:off x="4625074" y="2341471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Patrick Hand" panose="00000500000000000000" pitchFamily="2" charset="0"/>
              </a:rPr>
              <a:t>Saus</a:t>
            </a:r>
            <a:r>
              <a:rPr lang="en-US" dirty="0">
                <a:latin typeface="Patrick Hand" panose="00000500000000000000" pitchFamily="2" charset="0"/>
              </a:rPr>
              <a:t> Sambal Hot 1</a:t>
            </a:r>
            <a:endParaRPr lang="en-ID" dirty="0">
              <a:latin typeface="Patrick Hand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FE599-3DB1-709C-9D74-A1768067744D}"/>
              </a:ext>
            </a:extLst>
          </p:cNvPr>
          <p:cNvSpPr txBox="1"/>
          <p:nvPr/>
        </p:nvSpPr>
        <p:spPr>
          <a:xfrm>
            <a:off x="6530587" y="2315920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Patrick Hand" panose="00000500000000000000" pitchFamily="2" charset="0"/>
              </a:rPr>
              <a:t>Daun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Selada</a:t>
            </a:r>
            <a:endParaRPr lang="en-ID" dirty="0">
              <a:latin typeface="Patrick Hand" panose="000005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1D9FC7-347F-234B-3D15-74F51B01729D}"/>
              </a:ext>
            </a:extLst>
          </p:cNvPr>
          <p:cNvSpPr txBox="1"/>
          <p:nvPr/>
        </p:nvSpPr>
        <p:spPr>
          <a:xfrm>
            <a:off x="695342" y="433002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Patrick Hand" panose="00000500000000000000" pitchFamily="2" charset="0"/>
              </a:rPr>
              <a:t>Tomat</a:t>
            </a:r>
            <a:endParaRPr lang="en-ID" dirty="0">
              <a:latin typeface="Patrick Hand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41596C-B16A-CEB6-441A-D1E2A61A8029}"/>
              </a:ext>
            </a:extLst>
          </p:cNvPr>
          <p:cNvSpPr txBox="1"/>
          <p:nvPr/>
        </p:nvSpPr>
        <p:spPr>
          <a:xfrm>
            <a:off x="2366313" y="4388583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Patrick Hand" panose="00000500000000000000" pitchFamily="2" charset="0"/>
              </a:rPr>
              <a:t>Daging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Sapi</a:t>
            </a:r>
            <a:endParaRPr lang="en-ID" dirty="0">
              <a:latin typeface="Patrick Hand" panose="000005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00C69A-E2D0-CB54-AEA0-E5678643D113}"/>
              </a:ext>
            </a:extLst>
          </p:cNvPr>
          <p:cNvSpPr txBox="1"/>
          <p:nvPr/>
        </p:nvSpPr>
        <p:spPr>
          <a:xfrm>
            <a:off x="5209366" y="439356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trick Hand" panose="00000500000000000000" pitchFamily="2" charset="0"/>
              </a:rPr>
              <a:t>French Fries</a:t>
            </a:r>
            <a:endParaRPr lang="en-ID" dirty="0">
              <a:latin typeface="Patrick Hand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B0D058-CB66-0B7D-7E32-ADCB0FF943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96" y="1233157"/>
            <a:ext cx="1885950" cy="1169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5A1CBF-295C-06E9-FE48-167541DAE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42" y="1026093"/>
            <a:ext cx="1371600" cy="137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A49D29-0601-CCEA-ADA3-9A7D29AAA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38" y="968050"/>
            <a:ext cx="136207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2D8D4-0AA3-E088-5516-370FBE62B0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0885" y="3174048"/>
            <a:ext cx="1123950" cy="1097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E8A0C6-F2A8-F8A1-BCFF-97D77BECA1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21" y="2826487"/>
            <a:ext cx="1541654" cy="1541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5FC87F-CA77-F45D-930D-956F4E73F9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06" y="3014936"/>
            <a:ext cx="1943100" cy="13150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9EF6A8-746D-44CF-3806-241920EE3B1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75" y="996592"/>
            <a:ext cx="1609725" cy="12071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B86091-697F-E8C8-98EC-FDEB0893A54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896" y="2786991"/>
            <a:ext cx="1581150" cy="1581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AEF5D1-D84C-538F-8B02-F5DC526AB50B}"/>
              </a:ext>
            </a:extLst>
          </p:cNvPr>
          <p:cNvSpPr txBox="1"/>
          <p:nvPr/>
        </p:nvSpPr>
        <p:spPr>
          <a:xfrm>
            <a:off x="3802820" y="4127630"/>
            <a:ext cx="17819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Patrick Hand" panose="00000500000000000000" pitchFamily="2" charset="0"/>
              </a:rPr>
              <a:t>Mayonaise</a:t>
            </a:r>
            <a:endParaRPr lang="en-ID" dirty="0">
              <a:latin typeface="Patrick Hand" panose="000005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4D456-D515-FA63-FFC5-499E88F04A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1625" y="2835964"/>
            <a:ext cx="2081533" cy="11823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A69BA5-5724-A4CB-41C9-EFD22F285FA5}"/>
              </a:ext>
            </a:extLst>
          </p:cNvPr>
          <p:cNvSpPr txBox="1"/>
          <p:nvPr/>
        </p:nvSpPr>
        <p:spPr>
          <a:xfrm>
            <a:off x="7273700" y="4050205"/>
            <a:ext cx="1217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Patrick Hand" panose="00000500000000000000" pitchFamily="2" charset="0"/>
              </a:rPr>
              <a:t>Timun</a:t>
            </a:r>
            <a:endParaRPr lang="en-ID" dirty="0">
              <a:latin typeface="Patrick Hand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9D1FB-345B-5890-A21D-9D5F129A1F8B}"/>
              </a:ext>
            </a:extLst>
          </p:cNvPr>
          <p:cNvSpPr txBox="1"/>
          <p:nvPr/>
        </p:nvSpPr>
        <p:spPr>
          <a:xfrm>
            <a:off x="3165640" y="2395514"/>
            <a:ext cx="1117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atrick Hand" panose="00000500000000000000" pitchFamily="2" charset="0"/>
              </a:rPr>
              <a:t>Blue Band</a:t>
            </a:r>
            <a:endParaRPr lang="en-ID" dirty="0">
              <a:latin typeface="Patrick H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03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8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367" name="Google Shape;1367;p48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398" name="Google Shape;1398;p48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20;p47">
            <a:extLst>
              <a:ext uri="{FF2B5EF4-FFF2-40B4-BE49-F238E27FC236}">
                <a16:creationId xmlns:a16="http://schemas.microsoft.com/office/drawing/2014/main" id="{2F5979D9-766F-26FC-1BB8-82BB40D364B1}"/>
              </a:ext>
            </a:extLst>
          </p:cNvPr>
          <p:cNvSpPr txBox="1">
            <a:spLocks/>
          </p:cNvSpPr>
          <p:nvPr/>
        </p:nvSpPr>
        <p:spPr>
          <a:xfrm>
            <a:off x="727049" y="346048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8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indent="0"/>
            <a:r>
              <a:rPr lang="en-ID" sz="3200" dirty="0">
                <a:latin typeface="Patrick Hand" panose="00000500000000000000" pitchFamily="2" charset="0"/>
              </a:rPr>
              <a:t>MANAJEMEN PRODUKSI</a:t>
            </a:r>
          </a:p>
        </p:txBody>
      </p:sp>
      <p:sp>
        <p:nvSpPr>
          <p:cNvPr id="5" name="Google Shape;1324;p47">
            <a:extLst>
              <a:ext uri="{FF2B5EF4-FFF2-40B4-BE49-F238E27FC236}">
                <a16:creationId xmlns:a16="http://schemas.microsoft.com/office/drawing/2014/main" id="{A4338717-3F14-A0C0-4D51-419C38ECD571}"/>
              </a:ext>
            </a:extLst>
          </p:cNvPr>
          <p:cNvSpPr/>
          <p:nvPr/>
        </p:nvSpPr>
        <p:spPr>
          <a:xfrm rot="82099" flipH="1">
            <a:off x="160527" y="132264"/>
            <a:ext cx="2083202" cy="87808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accent2">
              <a:lumMod val="75000"/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Patrick Hand" panose="00000500000000000000" pitchFamily="2" charset="0"/>
              </a:rPr>
              <a:t>Packing</a:t>
            </a:r>
            <a:endParaRPr sz="2400" dirty="0">
              <a:latin typeface="Patrick Hand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48784B-6BAF-151D-014E-E026938F5152}"/>
              </a:ext>
            </a:extLst>
          </p:cNvPr>
          <p:cNvSpPr txBox="1"/>
          <p:nvPr/>
        </p:nvSpPr>
        <p:spPr>
          <a:xfrm>
            <a:off x="3843275" y="3239928"/>
            <a:ext cx="145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trick Hand" panose="00000500000000000000" pitchFamily="2" charset="0"/>
              </a:rPr>
              <a:t>Mika </a:t>
            </a:r>
            <a:r>
              <a:rPr lang="en-US" dirty="0" err="1">
                <a:latin typeface="Patrick Hand" panose="00000500000000000000" pitchFamily="2" charset="0"/>
              </a:rPr>
              <a:t>Bulat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endParaRPr lang="en-ID" dirty="0">
              <a:latin typeface="Patrick Hand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38B4BC-8A5A-5B2F-068B-C219DA212F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455977"/>
            <a:ext cx="1714500" cy="1702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9"/>
          <p:cNvSpPr txBox="1">
            <a:spLocks noGrp="1"/>
          </p:cNvSpPr>
          <p:nvPr>
            <p:ph type="title" idx="8"/>
          </p:nvPr>
        </p:nvSpPr>
        <p:spPr>
          <a:xfrm>
            <a:off x="720000" y="402768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PROSES PRODUKSI</a:t>
            </a:r>
            <a:endParaRPr dirty="0"/>
          </a:p>
        </p:txBody>
      </p:sp>
      <p:sp>
        <p:nvSpPr>
          <p:cNvPr id="1416" name="Google Shape;1416;p49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417" name="Google Shape;1417;p49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456" name="Google Shape;1456;p49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237;p44">
            <a:extLst>
              <a:ext uri="{FF2B5EF4-FFF2-40B4-BE49-F238E27FC236}">
                <a16:creationId xmlns:a16="http://schemas.microsoft.com/office/drawing/2014/main" id="{EA1B3726-A383-6EB9-2987-9657BE9FD3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9876" y="1669311"/>
            <a:ext cx="8024247" cy="2360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69900" lvl="0" indent="-342900">
              <a:buFont typeface="Arial" panose="020B0604020202020204" pitchFamily="34" charset="0"/>
              <a:buChar char="•"/>
            </a:pPr>
            <a:r>
              <a:rPr lang="en-ID" dirty="0">
                <a:latin typeface="Patrick Hand" panose="00000500000000000000" pitchFamily="2" charset="0"/>
              </a:rPr>
              <a:t>1.	</a:t>
            </a:r>
            <a:r>
              <a:rPr lang="en-ID" dirty="0" err="1">
                <a:latin typeface="Patrick Hand" panose="00000500000000000000" pitchFamily="2" charset="0"/>
              </a:rPr>
              <a:t>Pemilihan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Bahan</a:t>
            </a:r>
            <a:r>
              <a:rPr lang="en-ID" dirty="0">
                <a:latin typeface="Patrick Hand" panose="00000500000000000000" pitchFamily="2" charset="0"/>
              </a:rPr>
              <a:t> – </a:t>
            </a:r>
            <a:r>
              <a:rPr lang="en-ID" dirty="0" err="1">
                <a:latin typeface="Patrick Hand" panose="00000500000000000000" pitchFamily="2" charset="0"/>
              </a:rPr>
              <a:t>Bahan</a:t>
            </a:r>
            <a:r>
              <a:rPr lang="en-ID" dirty="0">
                <a:latin typeface="Patrick Hand" panose="00000500000000000000" pitchFamily="2" charset="0"/>
              </a:rPr>
              <a:t>: </a:t>
            </a:r>
            <a:r>
              <a:rPr lang="en-ID" dirty="0" err="1">
                <a:latin typeface="Patrick Hand" panose="00000500000000000000" pitchFamily="2" charset="0"/>
              </a:rPr>
              <a:t>Pilih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bahan-bahan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berkualitas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tinggi</a:t>
            </a:r>
            <a:r>
              <a:rPr lang="en-ID" dirty="0">
                <a:latin typeface="Patrick Hand" panose="00000500000000000000" pitchFamily="2" charset="0"/>
              </a:rPr>
              <a:t>, </a:t>
            </a:r>
            <a:r>
              <a:rPr lang="en-ID" dirty="0" err="1">
                <a:latin typeface="Patrick Hand" panose="00000500000000000000" pitchFamily="2" charset="0"/>
              </a:rPr>
              <a:t>seperti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daging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sapi</a:t>
            </a:r>
            <a:r>
              <a:rPr lang="en-ID" dirty="0">
                <a:latin typeface="Patrick Hand" panose="00000500000000000000" pitchFamily="2" charset="0"/>
              </a:rPr>
              <a:t> segar, roti burger, </a:t>
            </a:r>
            <a:r>
              <a:rPr lang="en-ID" dirty="0" err="1">
                <a:latin typeface="Patrick Hand" panose="00000500000000000000" pitchFamily="2" charset="0"/>
              </a:rPr>
              <a:t>sayuran</a:t>
            </a:r>
            <a:r>
              <a:rPr lang="en-ID" dirty="0">
                <a:latin typeface="Patrick Hand" panose="00000500000000000000" pitchFamily="2" charset="0"/>
              </a:rPr>
              <a:t> segar, </a:t>
            </a:r>
            <a:r>
              <a:rPr lang="en-ID" dirty="0" err="1">
                <a:latin typeface="Patrick Hand" panose="00000500000000000000" pitchFamily="2" charset="0"/>
              </a:rPr>
              <a:t>keju</a:t>
            </a:r>
            <a:r>
              <a:rPr lang="en-ID" dirty="0">
                <a:latin typeface="Patrick Hand" panose="00000500000000000000" pitchFamily="2" charset="0"/>
              </a:rPr>
              <a:t>, dan </a:t>
            </a:r>
            <a:r>
              <a:rPr lang="en-ID" dirty="0" err="1">
                <a:latin typeface="Patrick Hand" panose="00000500000000000000" pitchFamily="2" charset="0"/>
              </a:rPr>
              <a:t>saus-saus</a:t>
            </a:r>
            <a:r>
              <a:rPr lang="en-ID" dirty="0">
                <a:latin typeface="Patrick Hand" panose="00000500000000000000" pitchFamily="2" charset="0"/>
              </a:rPr>
              <a:t> yang </a:t>
            </a:r>
            <a:r>
              <a:rPr lang="en-ID" dirty="0" err="1">
                <a:latin typeface="Patrick Hand" panose="00000500000000000000" pitchFamily="2" charset="0"/>
              </a:rPr>
              <a:t>sesuai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dengan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selera</a:t>
            </a:r>
            <a:r>
              <a:rPr lang="en-ID" dirty="0">
                <a:latin typeface="Patrick Hand" panose="00000500000000000000" pitchFamily="2" charset="0"/>
              </a:rPr>
              <a:t> Anda.</a:t>
            </a:r>
          </a:p>
          <a:p>
            <a:pPr marL="469900" lvl="0" indent="-342900">
              <a:buFont typeface="Arial" panose="020B0604020202020204" pitchFamily="34" charset="0"/>
              <a:buChar char="•"/>
            </a:pPr>
            <a:r>
              <a:rPr lang="en-ID" dirty="0">
                <a:latin typeface="Patrick Hand" panose="00000500000000000000" pitchFamily="2" charset="0"/>
              </a:rPr>
              <a:t>2.	</a:t>
            </a:r>
            <a:r>
              <a:rPr lang="en-ID" dirty="0" err="1">
                <a:latin typeface="Patrick Hand" panose="00000500000000000000" pitchFamily="2" charset="0"/>
              </a:rPr>
              <a:t>Persiapan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Bahan</a:t>
            </a:r>
            <a:r>
              <a:rPr lang="en-ID" dirty="0">
                <a:latin typeface="Patrick Hand" panose="00000500000000000000" pitchFamily="2" charset="0"/>
              </a:rPr>
              <a:t>: </a:t>
            </a:r>
            <a:r>
              <a:rPr lang="en-ID" dirty="0" err="1">
                <a:latin typeface="Patrick Hand" panose="00000500000000000000" pitchFamily="2" charset="0"/>
              </a:rPr>
              <a:t>Persiapkan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semua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bahan</a:t>
            </a:r>
            <a:r>
              <a:rPr lang="en-ID" dirty="0">
                <a:latin typeface="Patrick Hand" panose="00000500000000000000" pitchFamily="2" charset="0"/>
              </a:rPr>
              <a:t> yang </a:t>
            </a:r>
            <a:r>
              <a:rPr lang="en-ID" dirty="0" err="1">
                <a:latin typeface="Patrick Hand" panose="00000500000000000000" pitchFamily="2" charset="0"/>
              </a:rPr>
              <a:t>akan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digunakan</a:t>
            </a:r>
            <a:r>
              <a:rPr lang="en-ID" dirty="0">
                <a:latin typeface="Patrick Hand" panose="00000500000000000000" pitchFamily="2" charset="0"/>
              </a:rPr>
              <a:t>, </a:t>
            </a:r>
            <a:r>
              <a:rPr lang="en-ID" dirty="0" err="1">
                <a:latin typeface="Patrick Hand" panose="00000500000000000000" pitchFamily="2" charset="0"/>
              </a:rPr>
              <a:t>seperti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memotong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sayuran</a:t>
            </a:r>
            <a:r>
              <a:rPr lang="en-ID" dirty="0">
                <a:latin typeface="Patrick Hand" panose="00000500000000000000" pitchFamily="2" charset="0"/>
              </a:rPr>
              <a:t> (</a:t>
            </a:r>
            <a:r>
              <a:rPr lang="en-ID" dirty="0" err="1">
                <a:latin typeface="Patrick Hand" panose="00000500000000000000" pitchFamily="2" charset="0"/>
              </a:rPr>
              <a:t>selada</a:t>
            </a:r>
            <a:r>
              <a:rPr lang="en-ID" dirty="0">
                <a:latin typeface="Patrick Hand" panose="00000500000000000000" pitchFamily="2" charset="0"/>
              </a:rPr>
              <a:t>, </a:t>
            </a:r>
            <a:r>
              <a:rPr lang="en-ID" dirty="0" err="1">
                <a:latin typeface="Patrick Hand" panose="00000500000000000000" pitchFamily="2" charset="0"/>
              </a:rPr>
              <a:t>tomat</a:t>
            </a:r>
            <a:r>
              <a:rPr lang="en-ID" dirty="0">
                <a:latin typeface="Patrick Hand" panose="00000500000000000000" pitchFamily="2" charset="0"/>
              </a:rPr>
              <a:t>, </a:t>
            </a:r>
            <a:r>
              <a:rPr lang="en-ID" dirty="0" err="1">
                <a:latin typeface="Patrick Hand" panose="00000500000000000000" pitchFamily="2" charset="0"/>
              </a:rPr>
              <a:t>timun</a:t>
            </a:r>
            <a:r>
              <a:rPr lang="en-ID" dirty="0">
                <a:latin typeface="Patrick Hand" panose="00000500000000000000" pitchFamily="2" charset="0"/>
              </a:rPr>
              <a:t>, </a:t>
            </a:r>
            <a:r>
              <a:rPr lang="en-ID" dirty="0" err="1">
                <a:latin typeface="Patrick Hand" panose="00000500000000000000" pitchFamily="2" charset="0"/>
              </a:rPr>
              <a:t>dll</a:t>
            </a:r>
            <a:r>
              <a:rPr lang="en-ID" dirty="0">
                <a:latin typeface="Patrick Hand" panose="00000500000000000000" pitchFamily="2" charset="0"/>
              </a:rPr>
              <a:t>.), dan </a:t>
            </a:r>
            <a:r>
              <a:rPr lang="en-ID" dirty="0" err="1">
                <a:latin typeface="Patrick Hand" panose="00000500000000000000" pitchFamily="2" charset="0"/>
              </a:rPr>
              <a:t>mempersiapkan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saus</a:t>
            </a:r>
            <a:r>
              <a:rPr lang="en-ID" dirty="0">
                <a:latin typeface="Patrick Hand" panose="00000500000000000000" pitchFamily="2" charset="0"/>
              </a:rPr>
              <a:t>.</a:t>
            </a:r>
          </a:p>
          <a:p>
            <a:pPr marL="469900" lvl="0" indent="-342900">
              <a:buFont typeface="Arial" panose="020B0604020202020204" pitchFamily="34" charset="0"/>
              <a:buChar char="•"/>
            </a:pPr>
            <a:r>
              <a:rPr lang="en-ID" dirty="0">
                <a:latin typeface="Patrick Hand" panose="00000500000000000000" pitchFamily="2" charset="0"/>
              </a:rPr>
              <a:t>3.	</a:t>
            </a:r>
            <a:r>
              <a:rPr lang="en-ID" dirty="0" err="1">
                <a:latin typeface="Patrick Hand" panose="00000500000000000000" pitchFamily="2" charset="0"/>
              </a:rPr>
              <a:t>Pemanasan</a:t>
            </a:r>
            <a:r>
              <a:rPr lang="en-ID" dirty="0">
                <a:latin typeface="Patrick Hand" panose="00000500000000000000" pitchFamily="2" charset="0"/>
              </a:rPr>
              <a:t> Roti Burger: </a:t>
            </a:r>
            <a:r>
              <a:rPr lang="en-ID" dirty="0" err="1">
                <a:latin typeface="Patrick Hand" panose="00000500000000000000" pitchFamily="2" charset="0"/>
              </a:rPr>
              <a:t>Panaskan</a:t>
            </a:r>
            <a:r>
              <a:rPr lang="en-ID" dirty="0">
                <a:latin typeface="Patrick Hand" panose="00000500000000000000" pitchFamily="2" charset="0"/>
              </a:rPr>
              <a:t> roti burger </a:t>
            </a:r>
            <a:r>
              <a:rPr lang="en-ID" dirty="0" err="1">
                <a:latin typeface="Patrick Hand" panose="00000500000000000000" pitchFamily="2" charset="0"/>
              </a:rPr>
              <a:t>dalam</a:t>
            </a:r>
            <a:r>
              <a:rPr lang="en-ID" dirty="0">
                <a:latin typeface="Patrick Hand" panose="00000500000000000000" pitchFamily="2" charset="0"/>
              </a:rPr>
              <a:t> oven </a:t>
            </a:r>
            <a:r>
              <a:rPr lang="en-ID" dirty="0" err="1">
                <a:latin typeface="Patrick Hand" panose="00000500000000000000" pitchFamily="2" charset="0"/>
              </a:rPr>
              <a:t>atau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panggangan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hingga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hangat</a:t>
            </a:r>
            <a:r>
              <a:rPr lang="en-ID" dirty="0">
                <a:latin typeface="Patrick Hand" panose="00000500000000000000" pitchFamily="2" charset="0"/>
              </a:rPr>
              <a:t> dan </a:t>
            </a:r>
            <a:r>
              <a:rPr lang="en-ID" dirty="0" err="1">
                <a:latin typeface="Patrick Hand" panose="00000500000000000000" pitchFamily="2" charset="0"/>
              </a:rPr>
              <a:t>renyah</a:t>
            </a:r>
            <a:r>
              <a:rPr lang="en-ID" dirty="0">
                <a:latin typeface="Patrick Hand" panose="00000500000000000000" pitchFamily="2" charset="0"/>
              </a:rPr>
              <a:t>. Anda juga </a:t>
            </a:r>
            <a:r>
              <a:rPr lang="en-ID" dirty="0" err="1">
                <a:latin typeface="Patrick Hand" panose="00000500000000000000" pitchFamily="2" charset="0"/>
              </a:rPr>
              <a:t>bisa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memanggangnya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dalam</a:t>
            </a:r>
            <a:r>
              <a:rPr lang="en-ID" dirty="0">
                <a:latin typeface="Patrick Hand" panose="00000500000000000000" pitchFamily="2" charset="0"/>
              </a:rPr>
              <a:t> Grill Pan </a:t>
            </a:r>
            <a:r>
              <a:rPr lang="en-ID" dirty="0" err="1">
                <a:latin typeface="Patrick Hand" panose="00000500000000000000" pitchFamily="2" charset="0"/>
              </a:rPr>
              <a:t>dengan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sedikit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mentega</a:t>
            </a:r>
            <a:r>
              <a:rPr lang="en-ID" dirty="0">
                <a:latin typeface="Patrick Hand" panose="00000500000000000000" pitchFamily="2" charset="0"/>
              </a:rPr>
              <a:t>.</a:t>
            </a:r>
          </a:p>
          <a:p>
            <a:pPr marL="469900" lvl="0" indent="-342900">
              <a:buFont typeface="Arial" panose="020B0604020202020204" pitchFamily="34" charset="0"/>
              <a:buChar char="•"/>
            </a:pPr>
            <a:r>
              <a:rPr lang="en-ID" dirty="0">
                <a:latin typeface="Patrick Hand" panose="00000500000000000000" pitchFamily="2" charset="0"/>
              </a:rPr>
              <a:t>4.	</a:t>
            </a:r>
            <a:r>
              <a:rPr lang="en-ID" dirty="0" err="1">
                <a:latin typeface="Patrick Hand" panose="00000500000000000000" pitchFamily="2" charset="0"/>
              </a:rPr>
              <a:t>Panggang</a:t>
            </a:r>
            <a:r>
              <a:rPr lang="en-ID" dirty="0">
                <a:latin typeface="Patrick Hand" panose="00000500000000000000" pitchFamily="2" charset="0"/>
              </a:rPr>
              <a:t> Patty: </a:t>
            </a:r>
            <a:r>
              <a:rPr lang="en-ID" dirty="0" err="1">
                <a:latin typeface="Patrick Hand" panose="00000500000000000000" pitchFamily="2" charset="0"/>
              </a:rPr>
              <a:t>Panggangan</a:t>
            </a:r>
            <a:r>
              <a:rPr lang="en-ID" dirty="0">
                <a:latin typeface="Patrick Hand" panose="00000500000000000000" pitchFamily="2" charset="0"/>
              </a:rPr>
              <a:t> patty burger pada </a:t>
            </a:r>
            <a:r>
              <a:rPr lang="en-ID" dirty="0" err="1">
                <a:latin typeface="Patrick Hand" panose="00000500000000000000" pitchFamily="2" charset="0"/>
              </a:rPr>
              <a:t>suhu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tinggi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hingga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mencapai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tingkat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kematangan</a:t>
            </a:r>
            <a:r>
              <a:rPr lang="en-ID" dirty="0">
                <a:latin typeface="Patrick Hand" panose="00000500000000000000" pitchFamily="2" charset="0"/>
              </a:rPr>
              <a:t> yang </a:t>
            </a:r>
            <a:r>
              <a:rPr lang="en-ID" dirty="0" err="1">
                <a:latin typeface="Patrick Hand" panose="00000500000000000000" pitchFamily="2" charset="0"/>
              </a:rPr>
              <a:t>diinginkan</a:t>
            </a:r>
            <a:r>
              <a:rPr lang="en-ID" dirty="0">
                <a:latin typeface="Patrick Hand" panose="00000500000000000000" pitchFamily="2" charset="0"/>
              </a:rPr>
              <a:t> (</a:t>
            </a:r>
            <a:r>
              <a:rPr lang="en-ID" dirty="0" err="1">
                <a:latin typeface="Patrick Hand" panose="00000500000000000000" pitchFamily="2" charset="0"/>
              </a:rPr>
              <a:t>misalnya</a:t>
            </a:r>
            <a:r>
              <a:rPr lang="en-ID" dirty="0">
                <a:latin typeface="Patrick Hand" panose="00000500000000000000" pitchFamily="2" charset="0"/>
              </a:rPr>
              <a:t>, medium-rare, medium, </a:t>
            </a:r>
            <a:r>
              <a:rPr lang="en-ID" dirty="0" err="1">
                <a:latin typeface="Patrick Hand" panose="00000500000000000000" pitchFamily="2" charset="0"/>
              </a:rPr>
              <a:t>atau</a:t>
            </a:r>
            <a:r>
              <a:rPr lang="en-ID" dirty="0">
                <a:latin typeface="Patrick Hand" panose="00000500000000000000" pitchFamily="2" charset="0"/>
              </a:rPr>
              <a:t> well-done). </a:t>
            </a:r>
            <a:r>
              <a:rPr lang="en-ID" dirty="0" err="1">
                <a:latin typeface="Patrick Hand" panose="00000500000000000000" pitchFamily="2" charset="0"/>
              </a:rPr>
              <a:t>Jangan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terlalu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sering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membalik</a:t>
            </a:r>
            <a:r>
              <a:rPr lang="en-ID" dirty="0">
                <a:latin typeface="Patrick Hand" panose="00000500000000000000" pitchFamily="2" charset="0"/>
              </a:rPr>
              <a:t> patty agar </a:t>
            </a:r>
            <a:r>
              <a:rPr lang="en-ID" dirty="0" err="1">
                <a:latin typeface="Patrick Hand" panose="00000500000000000000" pitchFamily="2" charset="0"/>
              </a:rPr>
              <a:t>tetap</a:t>
            </a:r>
            <a:r>
              <a:rPr lang="en-ID" dirty="0">
                <a:latin typeface="Patrick Hand" panose="00000500000000000000" pitchFamily="2" charset="0"/>
              </a:rPr>
              <a:t> juicy.</a:t>
            </a:r>
          </a:p>
          <a:p>
            <a:pPr marL="469900" lvl="0" indent="-342900">
              <a:buFont typeface="Arial" panose="020B0604020202020204" pitchFamily="34" charset="0"/>
              <a:buChar char="•"/>
            </a:pPr>
            <a:r>
              <a:rPr lang="en-ID" dirty="0">
                <a:latin typeface="Patrick Hand" panose="00000500000000000000" pitchFamily="2" charset="0"/>
              </a:rPr>
              <a:t>5.	</a:t>
            </a:r>
            <a:r>
              <a:rPr lang="en-ID" dirty="0" err="1">
                <a:latin typeface="Patrick Hand" panose="00000500000000000000" pitchFamily="2" charset="0"/>
              </a:rPr>
              <a:t>Penyusunan</a:t>
            </a:r>
            <a:r>
              <a:rPr lang="en-ID" dirty="0">
                <a:latin typeface="Patrick Hand" panose="00000500000000000000" pitchFamily="2" charset="0"/>
              </a:rPr>
              <a:t> Burger: </a:t>
            </a:r>
            <a:r>
              <a:rPr lang="en-ID" dirty="0" err="1">
                <a:latin typeface="Patrick Hand" panose="00000500000000000000" pitchFamily="2" charset="0"/>
              </a:rPr>
              <a:t>Letakkan</a:t>
            </a:r>
            <a:r>
              <a:rPr lang="en-ID" dirty="0">
                <a:latin typeface="Patrick Hand" panose="00000500000000000000" pitchFamily="2" charset="0"/>
              </a:rPr>
              <a:t> patty burger yang </a:t>
            </a:r>
            <a:r>
              <a:rPr lang="en-ID" dirty="0" err="1">
                <a:latin typeface="Patrick Hand" panose="00000500000000000000" pitchFamily="2" charset="0"/>
              </a:rPr>
              <a:t>telah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matang</a:t>
            </a:r>
            <a:r>
              <a:rPr lang="en-ID" dirty="0">
                <a:latin typeface="Patrick Hand" panose="00000500000000000000" pitchFamily="2" charset="0"/>
              </a:rPr>
              <a:t> di </a:t>
            </a:r>
            <a:r>
              <a:rPr lang="en-ID" dirty="0" err="1">
                <a:latin typeface="Patrick Hand" panose="00000500000000000000" pitchFamily="2" charset="0"/>
              </a:rPr>
              <a:t>atas</a:t>
            </a:r>
            <a:r>
              <a:rPr lang="en-ID" dirty="0">
                <a:latin typeface="Patrick Hand" panose="00000500000000000000" pitchFamily="2" charset="0"/>
              </a:rPr>
              <a:t> roti burger yang </a:t>
            </a:r>
            <a:r>
              <a:rPr lang="en-ID" dirty="0" err="1">
                <a:latin typeface="Patrick Hand" panose="00000500000000000000" pitchFamily="2" charset="0"/>
              </a:rPr>
              <a:t>telah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dipanaskan</a:t>
            </a:r>
            <a:r>
              <a:rPr lang="en-ID" dirty="0">
                <a:latin typeface="Patrick Hand" panose="00000500000000000000" pitchFamily="2" charset="0"/>
              </a:rPr>
              <a:t>. </a:t>
            </a:r>
            <a:r>
              <a:rPr lang="en-ID" dirty="0" err="1">
                <a:latin typeface="Patrick Hand" panose="00000500000000000000" pitchFamily="2" charset="0"/>
              </a:rPr>
              <a:t>Tambahkan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keju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untuk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meleleh</a:t>
            </a:r>
            <a:r>
              <a:rPr lang="en-ID" dirty="0">
                <a:latin typeface="Patrick Hand" panose="00000500000000000000" pitchFamily="2" charset="0"/>
              </a:rPr>
              <a:t> di </a:t>
            </a:r>
            <a:r>
              <a:rPr lang="en-ID" dirty="0" err="1">
                <a:latin typeface="Patrick Hand" panose="00000500000000000000" pitchFamily="2" charset="0"/>
              </a:rPr>
              <a:t>atas</a:t>
            </a:r>
            <a:r>
              <a:rPr lang="en-ID" dirty="0">
                <a:latin typeface="Patrick Hand" panose="00000500000000000000" pitchFamily="2" charset="0"/>
              </a:rPr>
              <a:t> patty </a:t>
            </a:r>
            <a:r>
              <a:rPr lang="en-ID" dirty="0" err="1">
                <a:latin typeface="Patrick Hand" panose="00000500000000000000" pitchFamily="2" charset="0"/>
              </a:rPr>
              <a:t>panas</a:t>
            </a:r>
            <a:r>
              <a:rPr lang="en-ID" dirty="0">
                <a:latin typeface="Patrick Hand" panose="00000500000000000000" pitchFamily="2" charset="0"/>
              </a:rPr>
              <a:t>. </a:t>
            </a:r>
            <a:r>
              <a:rPr lang="en-ID" dirty="0" err="1">
                <a:latin typeface="Patrick Hand" panose="00000500000000000000" pitchFamily="2" charset="0"/>
              </a:rPr>
              <a:t>Tambahkan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sayuran</a:t>
            </a:r>
            <a:r>
              <a:rPr lang="en-ID" dirty="0">
                <a:latin typeface="Patrick Hand" panose="00000500000000000000" pitchFamily="2" charset="0"/>
              </a:rPr>
              <a:t>, </a:t>
            </a:r>
            <a:r>
              <a:rPr lang="en-ID" dirty="0" err="1">
                <a:latin typeface="Patrick Hand" panose="00000500000000000000" pitchFamily="2" charset="0"/>
              </a:rPr>
              <a:t>saus</a:t>
            </a:r>
            <a:r>
              <a:rPr lang="en-ID" dirty="0">
                <a:latin typeface="Patrick Hand" panose="00000500000000000000" pitchFamily="2" charset="0"/>
              </a:rPr>
              <a:t>, dan topping </a:t>
            </a:r>
            <a:r>
              <a:rPr lang="en-ID" dirty="0" err="1">
                <a:latin typeface="Patrick Hand" panose="00000500000000000000" pitchFamily="2" charset="0"/>
              </a:rPr>
              <a:t>sesuai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dengan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preferensi</a:t>
            </a:r>
            <a:r>
              <a:rPr lang="en-ID" dirty="0">
                <a:latin typeface="Patrick Hand" panose="00000500000000000000" pitchFamily="2" charset="0"/>
              </a:rPr>
              <a:t> Anda.</a:t>
            </a:r>
          </a:p>
          <a:p>
            <a:pPr marL="469900" lvl="0" indent="-342900">
              <a:buFont typeface="Arial" panose="020B0604020202020204" pitchFamily="34" charset="0"/>
              <a:buChar char="•"/>
            </a:pPr>
            <a:r>
              <a:rPr lang="en-ID" dirty="0">
                <a:latin typeface="Patrick Hand" panose="00000500000000000000" pitchFamily="2" charset="0"/>
              </a:rPr>
              <a:t>6.	</a:t>
            </a:r>
            <a:r>
              <a:rPr lang="en-ID" dirty="0" err="1">
                <a:latin typeface="Patrick Hand" panose="00000500000000000000" pitchFamily="2" charset="0"/>
              </a:rPr>
              <a:t>Pengemasan</a:t>
            </a:r>
            <a:r>
              <a:rPr lang="en-ID" dirty="0">
                <a:latin typeface="Patrick Hand" panose="00000500000000000000" pitchFamily="2" charset="0"/>
              </a:rPr>
              <a:t>: </a:t>
            </a:r>
            <a:r>
              <a:rPr lang="en-ID" dirty="0" err="1">
                <a:latin typeface="Patrick Hand" panose="00000500000000000000" pitchFamily="2" charset="0"/>
              </a:rPr>
              <a:t>Bungkus</a:t>
            </a:r>
            <a:r>
              <a:rPr lang="en-ID" dirty="0">
                <a:latin typeface="Patrick Hand" panose="00000500000000000000" pitchFamily="2" charset="0"/>
              </a:rPr>
              <a:t> burger </a:t>
            </a:r>
            <a:r>
              <a:rPr lang="en-ID" dirty="0" err="1">
                <a:latin typeface="Patrick Hand" panose="00000500000000000000" pitchFamily="2" charset="0"/>
              </a:rPr>
              <a:t>dalam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kertas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atau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kemasan</a:t>
            </a:r>
            <a:r>
              <a:rPr lang="en-ID" dirty="0">
                <a:latin typeface="Patrick Hand" panose="00000500000000000000" pitchFamily="2" charset="0"/>
              </a:rPr>
              <a:t> burger yang </a:t>
            </a:r>
            <a:r>
              <a:rPr lang="en-ID" dirty="0" err="1">
                <a:latin typeface="Patrick Hand" panose="00000500000000000000" pitchFamily="2" charset="0"/>
              </a:rPr>
              <a:t>sesuai</a:t>
            </a:r>
            <a:r>
              <a:rPr lang="en-ID" dirty="0">
                <a:latin typeface="Patrick Hand" panose="00000500000000000000" pitchFamily="2" charset="0"/>
              </a:rPr>
              <a:t>. </a:t>
            </a:r>
            <a:r>
              <a:rPr lang="en-ID" dirty="0" err="1">
                <a:latin typeface="Patrick Hand" panose="00000500000000000000" pitchFamily="2" charset="0"/>
              </a:rPr>
              <a:t>Pastikan</a:t>
            </a:r>
            <a:r>
              <a:rPr lang="en-ID" dirty="0">
                <a:latin typeface="Patrick Hand" panose="00000500000000000000" pitchFamily="2" charset="0"/>
              </a:rPr>
              <a:t> burger </a:t>
            </a:r>
            <a:r>
              <a:rPr lang="en-ID" dirty="0" err="1">
                <a:latin typeface="Patrick Hand" panose="00000500000000000000" pitchFamily="2" charset="0"/>
              </a:rPr>
              <a:t>terlihat</a:t>
            </a:r>
            <a:r>
              <a:rPr lang="en-ID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menarik</a:t>
            </a:r>
            <a:r>
              <a:rPr lang="en-ID" dirty="0">
                <a:latin typeface="Patrick Hand" panose="00000500000000000000" pitchFamily="2" charset="0"/>
              </a:rPr>
              <a:t> dan </a:t>
            </a:r>
            <a:r>
              <a:rPr lang="en-ID" dirty="0" err="1">
                <a:latin typeface="Patrick Hand" panose="00000500000000000000" pitchFamily="2" charset="0"/>
              </a:rPr>
              <a:t>rapi</a:t>
            </a:r>
            <a:r>
              <a:rPr lang="en-ID" dirty="0">
                <a:latin typeface="Patrick Hand" panose="00000500000000000000" pitchFamily="2" charset="0"/>
              </a:rPr>
              <a:t>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latin typeface="Patrick Hand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0"/>
          <p:cNvSpPr txBox="1">
            <a:spLocks noGrp="1"/>
          </p:cNvSpPr>
          <p:nvPr>
            <p:ph type="title" idx="13"/>
          </p:nvPr>
        </p:nvSpPr>
        <p:spPr>
          <a:xfrm>
            <a:off x="720000" y="414445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RENCANA ANGGRAN</a:t>
            </a:r>
            <a:endParaRPr dirty="0"/>
          </a:p>
        </p:txBody>
      </p:sp>
      <p:sp>
        <p:nvSpPr>
          <p:cNvPr id="1477" name="Google Shape;1477;p50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478" name="Google Shape;1478;p50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562" name="Google Shape;1562;p50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3A008-4B9B-A7A8-8EDD-1E87339BA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049" y="1001573"/>
            <a:ext cx="5391902" cy="35628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51"/>
          <p:cNvSpPr txBox="1">
            <a:spLocks noGrp="1"/>
          </p:cNvSpPr>
          <p:nvPr>
            <p:ph type="title" idx="15"/>
          </p:nvPr>
        </p:nvSpPr>
        <p:spPr>
          <a:xfrm>
            <a:off x="755463" y="38930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HARGA JUAL</a:t>
            </a:r>
            <a:endParaRPr dirty="0"/>
          </a:p>
        </p:txBody>
      </p:sp>
      <p:sp>
        <p:nvSpPr>
          <p:cNvPr id="1586" name="Google Shape;1586;p51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587" name="Google Shape;1587;p51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665" name="Google Shape;1665;p51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37;p44">
            <a:extLst>
              <a:ext uri="{FF2B5EF4-FFF2-40B4-BE49-F238E27FC236}">
                <a16:creationId xmlns:a16="http://schemas.microsoft.com/office/drawing/2014/main" id="{BBA0F2B5-D522-8551-FAF2-EA2A7CF6DE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6309" y="1035583"/>
            <a:ext cx="6397464" cy="1247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Patrick Hand" panose="00000500000000000000" pitchFamily="2" charset="0"/>
              </a:rPr>
              <a:t>Harga </a:t>
            </a:r>
            <a:r>
              <a:rPr lang="en-US" sz="2000" dirty="0" err="1">
                <a:latin typeface="Patrick Hand" panose="00000500000000000000" pitchFamily="2" charset="0"/>
              </a:rPr>
              <a:t>Jual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dari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Produk</a:t>
            </a:r>
            <a:r>
              <a:rPr lang="en-US" sz="2000" dirty="0">
                <a:latin typeface="Patrick Hand" panose="00000500000000000000" pitchFamily="2" charset="0"/>
              </a:rPr>
              <a:t> kami </a:t>
            </a:r>
            <a:r>
              <a:rPr lang="en-US" sz="2000" dirty="0" err="1">
                <a:latin typeface="Patrick Hand" panose="00000500000000000000" pitchFamily="2" charset="0"/>
              </a:rPr>
              <a:t>adalah</a:t>
            </a:r>
            <a:r>
              <a:rPr lang="en-US" sz="2000" dirty="0">
                <a:latin typeface="Patrick Hand" panose="00000500000000000000" pitchFamily="2" charset="0"/>
              </a:rPr>
              <a:t> : </a:t>
            </a:r>
            <a:endParaRPr sz="2000" dirty="0">
              <a:latin typeface="Patrick Hand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7F111-2D81-EA87-7254-1D1B4EFBA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691" y="2147828"/>
            <a:ext cx="3943900" cy="847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52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673" name="Google Shape;1673;p52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674" name="Google Shape;1674;p52"/>
          <p:cNvSpPr/>
          <p:nvPr/>
        </p:nvSpPr>
        <p:spPr>
          <a:xfrm>
            <a:off x="3970831" y="3880700"/>
            <a:ext cx="2972914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577;p51">
            <a:extLst>
              <a:ext uri="{FF2B5EF4-FFF2-40B4-BE49-F238E27FC236}">
                <a16:creationId xmlns:a16="http://schemas.microsoft.com/office/drawing/2014/main" id="{D181E99E-CAEF-798E-514D-E21C3BA38C61}"/>
              </a:ext>
            </a:extLst>
          </p:cNvPr>
          <p:cNvSpPr txBox="1">
            <a:spLocks/>
          </p:cNvSpPr>
          <p:nvPr/>
        </p:nvSpPr>
        <p:spPr>
          <a:xfrm>
            <a:off x="755463" y="38930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latin typeface="Patrick Hand" panose="00000500000000000000" pitchFamily="2" charset="0"/>
              </a:rPr>
              <a:t>L</a:t>
            </a:r>
            <a:r>
              <a:rPr lang="en-ID" sz="3200" dirty="0">
                <a:latin typeface="Patrick Hand" panose="00000500000000000000" pitchFamily="2" charset="0"/>
              </a:rPr>
              <a:t>APORAN KEUANGAN DAN PEMBAGIAN HASIL</a:t>
            </a:r>
          </a:p>
        </p:txBody>
      </p:sp>
      <p:sp>
        <p:nvSpPr>
          <p:cNvPr id="7" name="Google Shape;1237;p44">
            <a:extLst>
              <a:ext uri="{FF2B5EF4-FFF2-40B4-BE49-F238E27FC236}">
                <a16:creationId xmlns:a16="http://schemas.microsoft.com/office/drawing/2014/main" id="{9855C68C-2CF6-A03F-465E-0018742E1BB2}"/>
              </a:ext>
            </a:extLst>
          </p:cNvPr>
          <p:cNvSpPr txBox="1">
            <a:spLocks/>
          </p:cNvSpPr>
          <p:nvPr/>
        </p:nvSpPr>
        <p:spPr>
          <a:xfrm>
            <a:off x="5457288" y="1799348"/>
            <a:ext cx="3186984" cy="1123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Patrick Hand" panose="00000500000000000000" pitchFamily="2" charset="0"/>
              </a:rPr>
              <a:t>Di </a:t>
            </a:r>
            <a:r>
              <a:rPr lang="en-US" sz="2000" dirty="0" err="1">
                <a:latin typeface="Patrick Hand" panose="00000500000000000000" pitchFamily="2" charset="0"/>
              </a:rPr>
              <a:t>samping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merupakan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hasil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pendapatan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selama</a:t>
            </a:r>
            <a:r>
              <a:rPr lang="en-US" sz="2000" dirty="0">
                <a:latin typeface="Patrick Hand" panose="00000500000000000000" pitchFamily="2" charset="0"/>
              </a:rPr>
              <a:t> 5 </a:t>
            </a:r>
            <a:r>
              <a:rPr lang="en-US" sz="2000" dirty="0" err="1">
                <a:latin typeface="Patrick Hand" panose="00000500000000000000" pitchFamily="2" charset="0"/>
              </a:rPr>
              <a:t>hari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yaitu</a:t>
            </a:r>
            <a:r>
              <a:rPr lang="en-US" sz="2000" dirty="0">
                <a:latin typeface="Patrick Hand" panose="00000500000000000000" pitchFamily="2" charset="0"/>
              </a:rPr>
              <a:t> RP.420.000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0F097-CB67-9DBF-D050-DBFE4C8A3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88" y="1494389"/>
            <a:ext cx="3181794" cy="17337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52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673" name="Google Shape;1673;p52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674" name="Google Shape;1674;p52"/>
          <p:cNvSpPr/>
          <p:nvPr/>
        </p:nvSpPr>
        <p:spPr>
          <a:xfrm>
            <a:off x="3970831" y="3880700"/>
            <a:ext cx="2972914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577;p51">
            <a:extLst>
              <a:ext uri="{FF2B5EF4-FFF2-40B4-BE49-F238E27FC236}">
                <a16:creationId xmlns:a16="http://schemas.microsoft.com/office/drawing/2014/main" id="{D181E99E-CAEF-798E-514D-E21C3BA38C61}"/>
              </a:ext>
            </a:extLst>
          </p:cNvPr>
          <p:cNvSpPr txBox="1">
            <a:spLocks/>
          </p:cNvSpPr>
          <p:nvPr/>
        </p:nvSpPr>
        <p:spPr>
          <a:xfrm>
            <a:off x="755463" y="389309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dirty="0">
                <a:latin typeface="Patrick Hand" panose="00000500000000000000" pitchFamily="2" charset="0"/>
              </a:rPr>
              <a:t>L</a:t>
            </a:r>
            <a:r>
              <a:rPr lang="en-ID" sz="3200" dirty="0">
                <a:latin typeface="Patrick Hand" panose="00000500000000000000" pitchFamily="2" charset="0"/>
              </a:rPr>
              <a:t>APORAN KEUANGAN DAN PEMBAGIAN HASIL</a:t>
            </a:r>
          </a:p>
        </p:txBody>
      </p:sp>
      <p:sp>
        <p:nvSpPr>
          <p:cNvPr id="2" name="Google Shape;1237;p44">
            <a:extLst>
              <a:ext uri="{FF2B5EF4-FFF2-40B4-BE49-F238E27FC236}">
                <a16:creationId xmlns:a16="http://schemas.microsoft.com/office/drawing/2014/main" id="{72572FF8-8E8C-B57A-0A5A-B408595C350D}"/>
              </a:ext>
            </a:extLst>
          </p:cNvPr>
          <p:cNvSpPr txBox="1">
            <a:spLocks/>
          </p:cNvSpPr>
          <p:nvPr/>
        </p:nvSpPr>
        <p:spPr>
          <a:xfrm>
            <a:off x="499728" y="3543387"/>
            <a:ext cx="3186984" cy="1123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Patrick Hand" panose="00000500000000000000" pitchFamily="2" charset="0"/>
              </a:rPr>
              <a:t>Di </a:t>
            </a:r>
            <a:r>
              <a:rPr lang="en-US" sz="2000" dirty="0" err="1">
                <a:latin typeface="Patrick Hand" panose="00000500000000000000" pitchFamily="2" charset="0"/>
              </a:rPr>
              <a:t>atas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merupakan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hasil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Omset</a:t>
            </a:r>
            <a:r>
              <a:rPr lang="en-US" sz="2000" dirty="0">
                <a:latin typeface="Patrick Hand" panose="00000500000000000000" pitchFamily="2" charset="0"/>
              </a:rPr>
              <a:t> yang </a:t>
            </a:r>
            <a:r>
              <a:rPr lang="en-US" sz="2000" dirty="0" err="1">
                <a:latin typeface="Patrick Hand" panose="00000500000000000000" pitchFamily="2" charset="0"/>
              </a:rPr>
              <a:t>telah</a:t>
            </a:r>
            <a:r>
              <a:rPr lang="en-US" sz="2000" dirty="0">
                <a:latin typeface="Patrick Hand" panose="00000500000000000000" pitchFamily="2" charset="0"/>
              </a:rPr>
              <a:t> di </a:t>
            </a:r>
            <a:r>
              <a:rPr lang="en-US" sz="2000" dirty="0" err="1">
                <a:latin typeface="Patrick Hand" panose="00000500000000000000" pitchFamily="2" charset="0"/>
              </a:rPr>
              <a:t>dapat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selama</a:t>
            </a:r>
            <a:r>
              <a:rPr lang="en-US" sz="2000" dirty="0">
                <a:latin typeface="Patrick Hand" panose="00000500000000000000" pitchFamily="2" charset="0"/>
              </a:rPr>
              <a:t> 5 </a:t>
            </a:r>
            <a:r>
              <a:rPr lang="en-US" sz="2000" dirty="0" err="1">
                <a:latin typeface="Patrick Hand" panose="00000500000000000000" pitchFamily="2" charset="0"/>
              </a:rPr>
              <a:t>hari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penjualan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yaitu</a:t>
            </a:r>
            <a:r>
              <a:rPr lang="en-US" sz="2000" dirty="0">
                <a:latin typeface="Patrick Hand" panose="00000500000000000000" pitchFamily="2" charset="0"/>
              </a:rPr>
              <a:t> RP.320.000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DB7BF-E4B0-1390-BCE2-C996F2870391}"/>
              </a:ext>
            </a:extLst>
          </p:cNvPr>
          <p:cNvSpPr txBox="1"/>
          <p:nvPr/>
        </p:nvSpPr>
        <p:spPr>
          <a:xfrm>
            <a:off x="4700524" y="835372"/>
            <a:ext cx="4369048" cy="3467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Jadi </a:t>
            </a:r>
            <a:r>
              <a:rPr lang="en-ID" sz="1800" kern="100" dirty="0" err="1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omset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selama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ID" sz="1800" kern="100" dirty="0" err="1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RP. 32</a:t>
            </a:r>
            <a:r>
              <a:rPr lang="en-ID" sz="1800" kern="100" dirty="0"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 err="1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Modal = RP. 200.000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 err="1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D" sz="1800" kern="100" dirty="0" err="1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Omset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Modal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= 32</a:t>
            </a:r>
            <a:r>
              <a:rPr lang="en-ID" sz="1800" kern="100" dirty="0"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.000 – 200.000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= 12</a:t>
            </a:r>
            <a:r>
              <a:rPr lang="en-ID" sz="1800" kern="100" dirty="0"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 err="1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Hasil = investor 40% : </a:t>
            </a:r>
            <a:r>
              <a:rPr lang="en-ID" sz="1800" kern="100" dirty="0" err="1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60%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Investor = RP. 12</a:t>
            </a:r>
            <a:r>
              <a:rPr lang="en-ID" sz="1800" kern="100" dirty="0"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.000 X 40%  = RP.48.000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 err="1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Pemilik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Usaha = RP  X 60%  = RP.7</a:t>
            </a:r>
            <a:r>
              <a:rPr lang="en-ID" sz="1800" kern="100" dirty="0"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D" sz="1800" kern="100" dirty="0">
                <a:effectLst/>
                <a:latin typeface="Patrick Hand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F3ED2-EA0E-DB07-5AB6-15E329887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28" y="959772"/>
            <a:ext cx="3986713" cy="23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53"/>
          <p:cNvSpPr txBox="1">
            <a:spLocks noGrp="1"/>
          </p:cNvSpPr>
          <p:nvPr>
            <p:ph type="title"/>
          </p:nvPr>
        </p:nvSpPr>
        <p:spPr>
          <a:xfrm>
            <a:off x="1168950" y="376560"/>
            <a:ext cx="6806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LAMPIRAN</a:t>
            </a:r>
            <a:endParaRPr sz="3200" dirty="0"/>
          </a:p>
        </p:txBody>
      </p:sp>
      <p:sp>
        <p:nvSpPr>
          <p:cNvPr id="1708" name="Google Shape;1708;p53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709" name="Google Shape;1709;p53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710" name="Google Shape;1710;p53"/>
          <p:cNvSpPr/>
          <p:nvPr/>
        </p:nvSpPr>
        <p:spPr>
          <a:xfrm>
            <a:off x="3551713" y="342550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2C6538-21F0-3B70-557D-114D353FDB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2" y="922337"/>
            <a:ext cx="1780566" cy="3262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3E5D66-BFBD-7495-7346-BED1C91B83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58" y="2792362"/>
            <a:ext cx="1482175" cy="1800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41A4AB-E367-80A1-802C-A134B9B93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43" y="922337"/>
            <a:ext cx="1482175" cy="18007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3292E9-2B73-966B-FA14-3E2DE2C473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753" y="887992"/>
            <a:ext cx="1381070" cy="18350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1B1519-62AB-7311-F626-C24C99F08DB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83" y="2868800"/>
            <a:ext cx="1264124" cy="1679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891982-AD3F-6F9F-1742-38989E007C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73" y="852546"/>
            <a:ext cx="1330631" cy="1768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EE1028-CAB7-1C6C-9FFF-7A5249D1F3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92" y="2747971"/>
            <a:ext cx="2679842" cy="1800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1"/>
          <p:cNvSpPr txBox="1">
            <a:spLocks noGrp="1"/>
          </p:cNvSpPr>
          <p:nvPr>
            <p:ph type="title"/>
          </p:nvPr>
        </p:nvSpPr>
        <p:spPr>
          <a:xfrm>
            <a:off x="2020350" y="530352"/>
            <a:ext cx="51033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PEMBAHASAN</a:t>
            </a:r>
            <a:endParaRPr dirty="0"/>
          </a:p>
        </p:txBody>
      </p:sp>
      <p:grpSp>
        <p:nvGrpSpPr>
          <p:cNvPr id="1104" name="Google Shape;1104;p41"/>
          <p:cNvGrpSpPr/>
          <p:nvPr/>
        </p:nvGrpSpPr>
        <p:grpSpPr>
          <a:xfrm>
            <a:off x="131757" y="47573"/>
            <a:ext cx="864242" cy="434382"/>
            <a:chOff x="-3467566" y="4476476"/>
            <a:chExt cx="635425" cy="319375"/>
          </a:xfrm>
        </p:grpSpPr>
        <p:sp>
          <p:nvSpPr>
            <p:cNvPr id="1105" name="Google Shape;1105;p41"/>
            <p:cNvSpPr/>
            <p:nvPr/>
          </p:nvSpPr>
          <p:spPr>
            <a:xfrm>
              <a:off x="-3467566" y="4511526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extrusionOk="0">
                  <a:moveTo>
                    <a:pt x="12851" y="1"/>
                  </a:move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-3467566" y="4511526"/>
              <a:ext cx="635425" cy="284325"/>
            </a:xfrm>
            <a:custGeom>
              <a:avLst/>
              <a:gdLst/>
              <a:ahLst/>
              <a:cxnLst/>
              <a:rect l="l" t="t" r="r" b="b"/>
              <a:pathLst>
                <a:path w="25417" h="11373" fill="none" extrusionOk="0">
                  <a:moveTo>
                    <a:pt x="12851" y="1"/>
                  </a:moveTo>
                  <a:lnTo>
                    <a:pt x="12851" y="1"/>
                  </a:lnTo>
                  <a:lnTo>
                    <a:pt x="12490" y="20"/>
                  </a:lnTo>
                  <a:lnTo>
                    <a:pt x="12111" y="76"/>
                  </a:lnTo>
                  <a:lnTo>
                    <a:pt x="11732" y="133"/>
                  </a:lnTo>
                  <a:lnTo>
                    <a:pt x="11353" y="228"/>
                  </a:lnTo>
                  <a:lnTo>
                    <a:pt x="11353" y="228"/>
                  </a:lnTo>
                  <a:lnTo>
                    <a:pt x="10406" y="437"/>
                  </a:lnTo>
                  <a:lnTo>
                    <a:pt x="9458" y="664"/>
                  </a:lnTo>
                  <a:lnTo>
                    <a:pt x="8529" y="929"/>
                  </a:lnTo>
                  <a:lnTo>
                    <a:pt x="7600" y="1214"/>
                  </a:lnTo>
                  <a:lnTo>
                    <a:pt x="7600" y="1214"/>
                  </a:lnTo>
                  <a:lnTo>
                    <a:pt x="6842" y="1479"/>
                  </a:lnTo>
                  <a:lnTo>
                    <a:pt x="6084" y="1782"/>
                  </a:lnTo>
                  <a:lnTo>
                    <a:pt x="5364" y="2105"/>
                  </a:lnTo>
                  <a:lnTo>
                    <a:pt x="4644" y="2484"/>
                  </a:lnTo>
                  <a:lnTo>
                    <a:pt x="4303" y="2673"/>
                  </a:lnTo>
                  <a:lnTo>
                    <a:pt x="3961" y="2882"/>
                  </a:lnTo>
                  <a:lnTo>
                    <a:pt x="3620" y="3109"/>
                  </a:lnTo>
                  <a:lnTo>
                    <a:pt x="3298" y="3336"/>
                  </a:lnTo>
                  <a:lnTo>
                    <a:pt x="2976" y="3583"/>
                  </a:lnTo>
                  <a:lnTo>
                    <a:pt x="2654" y="3829"/>
                  </a:lnTo>
                  <a:lnTo>
                    <a:pt x="2350" y="4095"/>
                  </a:lnTo>
                  <a:lnTo>
                    <a:pt x="2047" y="4360"/>
                  </a:lnTo>
                  <a:lnTo>
                    <a:pt x="2047" y="4360"/>
                  </a:lnTo>
                  <a:lnTo>
                    <a:pt x="1839" y="4568"/>
                  </a:lnTo>
                  <a:lnTo>
                    <a:pt x="1630" y="4796"/>
                  </a:lnTo>
                  <a:lnTo>
                    <a:pt x="1403" y="5042"/>
                  </a:lnTo>
                  <a:lnTo>
                    <a:pt x="1194" y="5308"/>
                  </a:lnTo>
                  <a:lnTo>
                    <a:pt x="986" y="5592"/>
                  </a:lnTo>
                  <a:lnTo>
                    <a:pt x="777" y="5895"/>
                  </a:lnTo>
                  <a:lnTo>
                    <a:pt x="588" y="6198"/>
                  </a:lnTo>
                  <a:lnTo>
                    <a:pt x="417" y="6521"/>
                  </a:lnTo>
                  <a:lnTo>
                    <a:pt x="284" y="6843"/>
                  </a:lnTo>
                  <a:lnTo>
                    <a:pt x="152" y="7165"/>
                  </a:lnTo>
                  <a:lnTo>
                    <a:pt x="57" y="7487"/>
                  </a:lnTo>
                  <a:lnTo>
                    <a:pt x="19" y="7828"/>
                  </a:lnTo>
                  <a:lnTo>
                    <a:pt x="0" y="8151"/>
                  </a:lnTo>
                  <a:lnTo>
                    <a:pt x="0" y="8302"/>
                  </a:lnTo>
                  <a:lnTo>
                    <a:pt x="19" y="8473"/>
                  </a:lnTo>
                  <a:lnTo>
                    <a:pt x="57" y="8625"/>
                  </a:lnTo>
                  <a:lnTo>
                    <a:pt x="95" y="8795"/>
                  </a:lnTo>
                  <a:lnTo>
                    <a:pt x="152" y="8947"/>
                  </a:lnTo>
                  <a:lnTo>
                    <a:pt x="228" y="9098"/>
                  </a:lnTo>
                  <a:lnTo>
                    <a:pt x="228" y="9098"/>
                  </a:lnTo>
                  <a:lnTo>
                    <a:pt x="322" y="9231"/>
                  </a:lnTo>
                  <a:lnTo>
                    <a:pt x="417" y="9364"/>
                  </a:lnTo>
                  <a:lnTo>
                    <a:pt x="512" y="9496"/>
                  </a:lnTo>
                  <a:lnTo>
                    <a:pt x="626" y="9610"/>
                  </a:lnTo>
                  <a:lnTo>
                    <a:pt x="891" y="9819"/>
                  </a:lnTo>
                  <a:lnTo>
                    <a:pt x="1175" y="9989"/>
                  </a:lnTo>
                  <a:lnTo>
                    <a:pt x="1478" y="10141"/>
                  </a:lnTo>
                  <a:lnTo>
                    <a:pt x="1801" y="10292"/>
                  </a:lnTo>
                  <a:lnTo>
                    <a:pt x="2388" y="10558"/>
                  </a:lnTo>
                  <a:lnTo>
                    <a:pt x="2388" y="10558"/>
                  </a:lnTo>
                  <a:lnTo>
                    <a:pt x="2786" y="10728"/>
                  </a:lnTo>
                  <a:lnTo>
                    <a:pt x="3165" y="10861"/>
                  </a:lnTo>
                  <a:lnTo>
                    <a:pt x="3544" y="10975"/>
                  </a:lnTo>
                  <a:lnTo>
                    <a:pt x="3942" y="11070"/>
                  </a:lnTo>
                  <a:lnTo>
                    <a:pt x="4340" y="11145"/>
                  </a:lnTo>
                  <a:lnTo>
                    <a:pt x="4738" y="11183"/>
                  </a:lnTo>
                  <a:lnTo>
                    <a:pt x="5136" y="11221"/>
                  </a:lnTo>
                  <a:lnTo>
                    <a:pt x="5553" y="11240"/>
                  </a:lnTo>
                  <a:lnTo>
                    <a:pt x="5553" y="11240"/>
                  </a:lnTo>
                  <a:lnTo>
                    <a:pt x="8036" y="11335"/>
                  </a:lnTo>
                  <a:lnTo>
                    <a:pt x="9287" y="11373"/>
                  </a:lnTo>
                  <a:lnTo>
                    <a:pt x="10538" y="11373"/>
                  </a:lnTo>
                  <a:lnTo>
                    <a:pt x="10538" y="11373"/>
                  </a:lnTo>
                  <a:lnTo>
                    <a:pt x="11277" y="11373"/>
                  </a:lnTo>
                  <a:lnTo>
                    <a:pt x="12017" y="11354"/>
                  </a:lnTo>
                  <a:lnTo>
                    <a:pt x="12756" y="11316"/>
                  </a:lnTo>
                  <a:lnTo>
                    <a:pt x="13476" y="11259"/>
                  </a:lnTo>
                  <a:lnTo>
                    <a:pt x="13476" y="11259"/>
                  </a:lnTo>
                  <a:lnTo>
                    <a:pt x="13893" y="11202"/>
                  </a:lnTo>
                  <a:lnTo>
                    <a:pt x="14291" y="11126"/>
                  </a:lnTo>
                  <a:lnTo>
                    <a:pt x="14708" y="11051"/>
                  </a:lnTo>
                  <a:lnTo>
                    <a:pt x="15125" y="10956"/>
                  </a:lnTo>
                  <a:lnTo>
                    <a:pt x="15921" y="10747"/>
                  </a:lnTo>
                  <a:lnTo>
                    <a:pt x="16736" y="10539"/>
                  </a:lnTo>
                  <a:lnTo>
                    <a:pt x="16736" y="10539"/>
                  </a:lnTo>
                  <a:lnTo>
                    <a:pt x="17608" y="10292"/>
                  </a:lnTo>
                  <a:lnTo>
                    <a:pt x="18461" y="10027"/>
                  </a:lnTo>
                  <a:lnTo>
                    <a:pt x="18878" y="9875"/>
                  </a:lnTo>
                  <a:lnTo>
                    <a:pt x="19295" y="9705"/>
                  </a:lnTo>
                  <a:lnTo>
                    <a:pt x="19693" y="9534"/>
                  </a:lnTo>
                  <a:lnTo>
                    <a:pt x="20110" y="9345"/>
                  </a:lnTo>
                  <a:lnTo>
                    <a:pt x="20110" y="9345"/>
                  </a:lnTo>
                  <a:lnTo>
                    <a:pt x="20451" y="9174"/>
                  </a:lnTo>
                  <a:lnTo>
                    <a:pt x="20792" y="9004"/>
                  </a:lnTo>
                  <a:lnTo>
                    <a:pt x="21133" y="8814"/>
                  </a:lnTo>
                  <a:lnTo>
                    <a:pt x="21474" y="8606"/>
                  </a:lnTo>
                  <a:lnTo>
                    <a:pt x="21797" y="8397"/>
                  </a:lnTo>
                  <a:lnTo>
                    <a:pt x="22119" y="8170"/>
                  </a:lnTo>
                  <a:lnTo>
                    <a:pt x="22441" y="7923"/>
                  </a:lnTo>
                  <a:lnTo>
                    <a:pt x="22744" y="7677"/>
                  </a:lnTo>
                  <a:lnTo>
                    <a:pt x="23047" y="7430"/>
                  </a:lnTo>
                  <a:lnTo>
                    <a:pt x="23332" y="7165"/>
                  </a:lnTo>
                  <a:lnTo>
                    <a:pt x="23616" y="6881"/>
                  </a:lnTo>
                  <a:lnTo>
                    <a:pt x="23900" y="6597"/>
                  </a:lnTo>
                  <a:lnTo>
                    <a:pt x="24147" y="6312"/>
                  </a:lnTo>
                  <a:lnTo>
                    <a:pt x="24393" y="6009"/>
                  </a:lnTo>
                  <a:lnTo>
                    <a:pt x="24640" y="5706"/>
                  </a:lnTo>
                  <a:lnTo>
                    <a:pt x="24848" y="5402"/>
                  </a:lnTo>
                  <a:lnTo>
                    <a:pt x="24848" y="5402"/>
                  </a:lnTo>
                  <a:lnTo>
                    <a:pt x="25019" y="5118"/>
                  </a:lnTo>
                  <a:lnTo>
                    <a:pt x="25170" y="4834"/>
                  </a:lnTo>
                  <a:lnTo>
                    <a:pt x="25284" y="4531"/>
                  </a:lnTo>
                  <a:lnTo>
                    <a:pt x="25360" y="4227"/>
                  </a:lnTo>
                  <a:lnTo>
                    <a:pt x="25398" y="3924"/>
                  </a:lnTo>
                  <a:lnTo>
                    <a:pt x="25417" y="3602"/>
                  </a:lnTo>
                  <a:lnTo>
                    <a:pt x="25379" y="3299"/>
                  </a:lnTo>
                  <a:lnTo>
                    <a:pt x="25341" y="3147"/>
                  </a:lnTo>
                  <a:lnTo>
                    <a:pt x="25303" y="2995"/>
                  </a:lnTo>
                  <a:lnTo>
                    <a:pt x="25303" y="2995"/>
                  </a:lnTo>
                  <a:lnTo>
                    <a:pt x="25246" y="2844"/>
                  </a:lnTo>
                  <a:lnTo>
                    <a:pt x="25170" y="2692"/>
                  </a:lnTo>
                  <a:lnTo>
                    <a:pt x="25075" y="2559"/>
                  </a:lnTo>
                  <a:lnTo>
                    <a:pt x="24981" y="2427"/>
                  </a:lnTo>
                  <a:lnTo>
                    <a:pt x="24772" y="2180"/>
                  </a:lnTo>
                  <a:lnTo>
                    <a:pt x="24526" y="1953"/>
                  </a:lnTo>
                  <a:lnTo>
                    <a:pt x="24242" y="1725"/>
                  </a:lnTo>
                  <a:lnTo>
                    <a:pt x="23976" y="1536"/>
                  </a:lnTo>
                  <a:lnTo>
                    <a:pt x="23692" y="1365"/>
                  </a:lnTo>
                  <a:lnTo>
                    <a:pt x="23427" y="1214"/>
                  </a:lnTo>
                  <a:lnTo>
                    <a:pt x="23427" y="1214"/>
                  </a:lnTo>
                  <a:lnTo>
                    <a:pt x="23142" y="1062"/>
                  </a:lnTo>
                  <a:lnTo>
                    <a:pt x="22858" y="929"/>
                  </a:lnTo>
                  <a:lnTo>
                    <a:pt x="22574" y="816"/>
                  </a:lnTo>
                  <a:lnTo>
                    <a:pt x="22270" y="721"/>
                  </a:lnTo>
                  <a:lnTo>
                    <a:pt x="21967" y="645"/>
                  </a:lnTo>
                  <a:lnTo>
                    <a:pt x="21664" y="588"/>
                  </a:lnTo>
                  <a:lnTo>
                    <a:pt x="21342" y="531"/>
                  </a:lnTo>
                  <a:lnTo>
                    <a:pt x="21038" y="493"/>
                  </a:lnTo>
                  <a:lnTo>
                    <a:pt x="21038" y="493"/>
                  </a:lnTo>
                  <a:lnTo>
                    <a:pt x="21019" y="493"/>
                  </a:lnTo>
                  <a:lnTo>
                    <a:pt x="21019" y="493"/>
                  </a:lnTo>
                  <a:lnTo>
                    <a:pt x="20944" y="512"/>
                  </a:lnTo>
                  <a:lnTo>
                    <a:pt x="20906" y="550"/>
                  </a:lnTo>
                  <a:lnTo>
                    <a:pt x="20887" y="588"/>
                  </a:lnTo>
                  <a:lnTo>
                    <a:pt x="20868" y="664"/>
                  </a:lnTo>
                  <a:lnTo>
                    <a:pt x="20887" y="721"/>
                  </a:lnTo>
                  <a:lnTo>
                    <a:pt x="20925" y="759"/>
                  </a:lnTo>
                  <a:lnTo>
                    <a:pt x="20963" y="816"/>
                  </a:lnTo>
                  <a:lnTo>
                    <a:pt x="21038" y="835"/>
                  </a:lnTo>
                  <a:lnTo>
                    <a:pt x="21038" y="835"/>
                  </a:lnTo>
                  <a:lnTo>
                    <a:pt x="21399" y="873"/>
                  </a:lnTo>
                  <a:lnTo>
                    <a:pt x="21740" y="948"/>
                  </a:lnTo>
                  <a:lnTo>
                    <a:pt x="22100" y="1024"/>
                  </a:lnTo>
                  <a:lnTo>
                    <a:pt x="22441" y="1138"/>
                  </a:lnTo>
                  <a:lnTo>
                    <a:pt x="22763" y="1271"/>
                  </a:lnTo>
                  <a:lnTo>
                    <a:pt x="23085" y="1422"/>
                  </a:lnTo>
                  <a:lnTo>
                    <a:pt x="23408" y="1574"/>
                  </a:lnTo>
                  <a:lnTo>
                    <a:pt x="23730" y="1763"/>
                  </a:lnTo>
                  <a:lnTo>
                    <a:pt x="23730" y="1763"/>
                  </a:lnTo>
                  <a:lnTo>
                    <a:pt x="24052" y="2010"/>
                  </a:lnTo>
                  <a:lnTo>
                    <a:pt x="24374" y="2275"/>
                  </a:lnTo>
                  <a:lnTo>
                    <a:pt x="24640" y="2578"/>
                  </a:lnTo>
                  <a:lnTo>
                    <a:pt x="24772" y="2749"/>
                  </a:lnTo>
                  <a:lnTo>
                    <a:pt x="24886" y="2901"/>
                  </a:lnTo>
                  <a:lnTo>
                    <a:pt x="24886" y="2901"/>
                  </a:lnTo>
                  <a:lnTo>
                    <a:pt x="24962" y="3033"/>
                  </a:lnTo>
                  <a:lnTo>
                    <a:pt x="25019" y="3166"/>
                  </a:lnTo>
                  <a:lnTo>
                    <a:pt x="25057" y="3299"/>
                  </a:lnTo>
                  <a:lnTo>
                    <a:pt x="25094" y="3431"/>
                  </a:lnTo>
                  <a:lnTo>
                    <a:pt x="25094" y="3564"/>
                  </a:lnTo>
                  <a:lnTo>
                    <a:pt x="25094" y="3697"/>
                  </a:lnTo>
                  <a:lnTo>
                    <a:pt x="25075" y="3962"/>
                  </a:lnTo>
                  <a:lnTo>
                    <a:pt x="25019" y="4246"/>
                  </a:lnTo>
                  <a:lnTo>
                    <a:pt x="24924" y="4512"/>
                  </a:lnTo>
                  <a:lnTo>
                    <a:pt x="24810" y="4758"/>
                  </a:lnTo>
                  <a:lnTo>
                    <a:pt x="24696" y="5004"/>
                  </a:lnTo>
                  <a:lnTo>
                    <a:pt x="24696" y="5004"/>
                  </a:lnTo>
                  <a:lnTo>
                    <a:pt x="24526" y="5308"/>
                  </a:lnTo>
                  <a:lnTo>
                    <a:pt x="24336" y="5611"/>
                  </a:lnTo>
                  <a:lnTo>
                    <a:pt x="24128" y="5895"/>
                  </a:lnTo>
                  <a:lnTo>
                    <a:pt x="23900" y="6180"/>
                  </a:lnTo>
                  <a:lnTo>
                    <a:pt x="23654" y="6445"/>
                  </a:lnTo>
                  <a:lnTo>
                    <a:pt x="23389" y="6710"/>
                  </a:lnTo>
                  <a:lnTo>
                    <a:pt x="23123" y="6957"/>
                  </a:lnTo>
                  <a:lnTo>
                    <a:pt x="22839" y="7203"/>
                  </a:lnTo>
                  <a:lnTo>
                    <a:pt x="22536" y="7430"/>
                  </a:lnTo>
                  <a:lnTo>
                    <a:pt x="22251" y="7658"/>
                  </a:lnTo>
                  <a:lnTo>
                    <a:pt x="21645" y="8094"/>
                  </a:lnTo>
                  <a:lnTo>
                    <a:pt x="21019" y="8473"/>
                  </a:lnTo>
                  <a:lnTo>
                    <a:pt x="20432" y="8814"/>
                  </a:lnTo>
                  <a:lnTo>
                    <a:pt x="20432" y="8814"/>
                  </a:lnTo>
                  <a:lnTo>
                    <a:pt x="20091" y="9004"/>
                  </a:lnTo>
                  <a:lnTo>
                    <a:pt x="19750" y="9174"/>
                  </a:lnTo>
                  <a:lnTo>
                    <a:pt x="19048" y="9477"/>
                  </a:lnTo>
                  <a:lnTo>
                    <a:pt x="18328" y="9743"/>
                  </a:lnTo>
                  <a:lnTo>
                    <a:pt x="17589" y="9970"/>
                  </a:lnTo>
                  <a:lnTo>
                    <a:pt x="16850" y="10198"/>
                  </a:lnTo>
                  <a:lnTo>
                    <a:pt x="16092" y="10387"/>
                  </a:lnTo>
                  <a:lnTo>
                    <a:pt x="14594" y="10728"/>
                  </a:lnTo>
                  <a:lnTo>
                    <a:pt x="14594" y="10728"/>
                  </a:lnTo>
                  <a:lnTo>
                    <a:pt x="14196" y="10804"/>
                  </a:lnTo>
                  <a:lnTo>
                    <a:pt x="13798" y="10880"/>
                  </a:lnTo>
                  <a:lnTo>
                    <a:pt x="13400" y="10918"/>
                  </a:lnTo>
                  <a:lnTo>
                    <a:pt x="12983" y="10975"/>
                  </a:lnTo>
                  <a:lnTo>
                    <a:pt x="12168" y="11013"/>
                  </a:lnTo>
                  <a:lnTo>
                    <a:pt x="11334" y="11032"/>
                  </a:lnTo>
                  <a:lnTo>
                    <a:pt x="11334" y="11032"/>
                  </a:lnTo>
                  <a:lnTo>
                    <a:pt x="10519" y="11013"/>
                  </a:lnTo>
                  <a:lnTo>
                    <a:pt x="9704" y="10994"/>
                  </a:lnTo>
                  <a:lnTo>
                    <a:pt x="8074" y="10956"/>
                  </a:lnTo>
                  <a:lnTo>
                    <a:pt x="8074" y="10956"/>
                  </a:lnTo>
                  <a:lnTo>
                    <a:pt x="6520" y="10937"/>
                  </a:lnTo>
                  <a:lnTo>
                    <a:pt x="5743" y="10918"/>
                  </a:lnTo>
                  <a:lnTo>
                    <a:pt x="4985" y="10899"/>
                  </a:lnTo>
                  <a:lnTo>
                    <a:pt x="4985" y="10899"/>
                  </a:lnTo>
                  <a:lnTo>
                    <a:pt x="4549" y="10861"/>
                  </a:lnTo>
                  <a:lnTo>
                    <a:pt x="4132" y="10785"/>
                  </a:lnTo>
                  <a:lnTo>
                    <a:pt x="3734" y="10690"/>
                  </a:lnTo>
                  <a:lnTo>
                    <a:pt x="3336" y="10577"/>
                  </a:lnTo>
                  <a:lnTo>
                    <a:pt x="2938" y="10425"/>
                  </a:lnTo>
                  <a:lnTo>
                    <a:pt x="2540" y="10255"/>
                  </a:lnTo>
                  <a:lnTo>
                    <a:pt x="2161" y="10084"/>
                  </a:lnTo>
                  <a:lnTo>
                    <a:pt x="1782" y="9894"/>
                  </a:lnTo>
                  <a:lnTo>
                    <a:pt x="1782" y="9894"/>
                  </a:lnTo>
                  <a:lnTo>
                    <a:pt x="1384" y="9686"/>
                  </a:lnTo>
                  <a:lnTo>
                    <a:pt x="1175" y="9572"/>
                  </a:lnTo>
                  <a:lnTo>
                    <a:pt x="1005" y="9458"/>
                  </a:lnTo>
                  <a:lnTo>
                    <a:pt x="834" y="9326"/>
                  </a:lnTo>
                  <a:lnTo>
                    <a:pt x="682" y="9155"/>
                  </a:lnTo>
                  <a:lnTo>
                    <a:pt x="550" y="8985"/>
                  </a:lnTo>
                  <a:lnTo>
                    <a:pt x="455" y="8757"/>
                  </a:lnTo>
                  <a:lnTo>
                    <a:pt x="455" y="8757"/>
                  </a:lnTo>
                  <a:lnTo>
                    <a:pt x="417" y="8568"/>
                  </a:lnTo>
                  <a:lnTo>
                    <a:pt x="379" y="8359"/>
                  </a:lnTo>
                  <a:lnTo>
                    <a:pt x="379" y="8151"/>
                  </a:lnTo>
                  <a:lnTo>
                    <a:pt x="398" y="7942"/>
                  </a:lnTo>
                  <a:lnTo>
                    <a:pt x="417" y="7734"/>
                  </a:lnTo>
                  <a:lnTo>
                    <a:pt x="455" y="7525"/>
                  </a:lnTo>
                  <a:lnTo>
                    <a:pt x="550" y="7146"/>
                  </a:lnTo>
                  <a:lnTo>
                    <a:pt x="550" y="7146"/>
                  </a:lnTo>
                  <a:lnTo>
                    <a:pt x="682" y="6767"/>
                  </a:lnTo>
                  <a:lnTo>
                    <a:pt x="853" y="6426"/>
                  </a:lnTo>
                  <a:lnTo>
                    <a:pt x="1043" y="6085"/>
                  </a:lnTo>
                  <a:lnTo>
                    <a:pt x="1251" y="5763"/>
                  </a:lnTo>
                  <a:lnTo>
                    <a:pt x="1497" y="5459"/>
                  </a:lnTo>
                  <a:lnTo>
                    <a:pt x="1763" y="5156"/>
                  </a:lnTo>
                  <a:lnTo>
                    <a:pt x="2009" y="4872"/>
                  </a:lnTo>
                  <a:lnTo>
                    <a:pt x="2293" y="4606"/>
                  </a:lnTo>
                  <a:lnTo>
                    <a:pt x="2293" y="4606"/>
                  </a:lnTo>
                  <a:lnTo>
                    <a:pt x="2559" y="4341"/>
                  </a:lnTo>
                  <a:lnTo>
                    <a:pt x="2843" y="4095"/>
                  </a:lnTo>
                  <a:lnTo>
                    <a:pt x="3127" y="3867"/>
                  </a:lnTo>
                  <a:lnTo>
                    <a:pt x="3431" y="3640"/>
                  </a:lnTo>
                  <a:lnTo>
                    <a:pt x="3734" y="3412"/>
                  </a:lnTo>
                  <a:lnTo>
                    <a:pt x="4037" y="3204"/>
                  </a:lnTo>
                  <a:lnTo>
                    <a:pt x="4682" y="2825"/>
                  </a:lnTo>
                  <a:lnTo>
                    <a:pt x="5345" y="2484"/>
                  </a:lnTo>
                  <a:lnTo>
                    <a:pt x="6027" y="2161"/>
                  </a:lnTo>
                  <a:lnTo>
                    <a:pt x="6710" y="1877"/>
                  </a:lnTo>
                  <a:lnTo>
                    <a:pt x="7411" y="1631"/>
                  </a:lnTo>
                  <a:lnTo>
                    <a:pt x="7411" y="1631"/>
                  </a:lnTo>
                  <a:lnTo>
                    <a:pt x="8112" y="1384"/>
                  </a:lnTo>
                  <a:lnTo>
                    <a:pt x="8832" y="1176"/>
                  </a:lnTo>
                  <a:lnTo>
                    <a:pt x="9553" y="986"/>
                  </a:lnTo>
                  <a:lnTo>
                    <a:pt x="10273" y="797"/>
                  </a:lnTo>
                  <a:lnTo>
                    <a:pt x="10273" y="797"/>
                  </a:lnTo>
                  <a:lnTo>
                    <a:pt x="10879" y="645"/>
                  </a:lnTo>
                  <a:lnTo>
                    <a:pt x="11505" y="493"/>
                  </a:lnTo>
                  <a:lnTo>
                    <a:pt x="11827" y="418"/>
                  </a:lnTo>
                  <a:lnTo>
                    <a:pt x="12149" y="361"/>
                  </a:lnTo>
                  <a:lnTo>
                    <a:pt x="12471" y="323"/>
                  </a:lnTo>
                  <a:lnTo>
                    <a:pt x="12775" y="323"/>
                  </a:lnTo>
                  <a:lnTo>
                    <a:pt x="12775" y="323"/>
                  </a:lnTo>
                  <a:lnTo>
                    <a:pt x="13059" y="323"/>
                  </a:lnTo>
                  <a:lnTo>
                    <a:pt x="13324" y="361"/>
                  </a:lnTo>
                  <a:lnTo>
                    <a:pt x="13571" y="418"/>
                  </a:lnTo>
                  <a:lnTo>
                    <a:pt x="13836" y="512"/>
                  </a:lnTo>
                  <a:lnTo>
                    <a:pt x="13836" y="512"/>
                  </a:lnTo>
                  <a:lnTo>
                    <a:pt x="13893" y="531"/>
                  </a:lnTo>
                  <a:lnTo>
                    <a:pt x="13893" y="531"/>
                  </a:lnTo>
                  <a:lnTo>
                    <a:pt x="13950" y="512"/>
                  </a:lnTo>
                  <a:lnTo>
                    <a:pt x="14007" y="493"/>
                  </a:lnTo>
                  <a:lnTo>
                    <a:pt x="14045" y="456"/>
                  </a:lnTo>
                  <a:lnTo>
                    <a:pt x="14064" y="399"/>
                  </a:lnTo>
                  <a:lnTo>
                    <a:pt x="14082" y="361"/>
                  </a:lnTo>
                  <a:lnTo>
                    <a:pt x="14082" y="304"/>
                  </a:lnTo>
                  <a:lnTo>
                    <a:pt x="14045" y="266"/>
                  </a:lnTo>
                  <a:lnTo>
                    <a:pt x="13988" y="228"/>
                  </a:lnTo>
                  <a:lnTo>
                    <a:pt x="13988" y="228"/>
                  </a:lnTo>
                  <a:lnTo>
                    <a:pt x="13703" y="133"/>
                  </a:lnTo>
                  <a:lnTo>
                    <a:pt x="13419" y="58"/>
                  </a:lnTo>
                  <a:lnTo>
                    <a:pt x="13135" y="20"/>
                  </a:lnTo>
                  <a:lnTo>
                    <a:pt x="1285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-3404091" y="4476476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extrusionOk="0">
                  <a:moveTo>
                    <a:pt x="15524" y="1308"/>
                  </a:moveTo>
                  <a:lnTo>
                    <a:pt x="15618" y="1346"/>
                  </a:lnTo>
                  <a:lnTo>
                    <a:pt x="15808" y="1422"/>
                  </a:lnTo>
                  <a:lnTo>
                    <a:pt x="15979" y="1497"/>
                  </a:lnTo>
                  <a:lnTo>
                    <a:pt x="16073" y="1535"/>
                  </a:lnTo>
                  <a:lnTo>
                    <a:pt x="16206" y="1535"/>
                  </a:lnTo>
                  <a:lnTo>
                    <a:pt x="16396" y="1554"/>
                  </a:lnTo>
                  <a:lnTo>
                    <a:pt x="16604" y="1573"/>
                  </a:lnTo>
                  <a:lnTo>
                    <a:pt x="16794" y="1592"/>
                  </a:lnTo>
                  <a:lnTo>
                    <a:pt x="16964" y="1649"/>
                  </a:lnTo>
                  <a:lnTo>
                    <a:pt x="17154" y="1706"/>
                  </a:lnTo>
                  <a:lnTo>
                    <a:pt x="17343" y="1782"/>
                  </a:lnTo>
                  <a:lnTo>
                    <a:pt x="17514" y="1877"/>
                  </a:lnTo>
                  <a:lnTo>
                    <a:pt x="17684" y="1971"/>
                  </a:lnTo>
                  <a:lnTo>
                    <a:pt x="17609" y="2085"/>
                  </a:lnTo>
                  <a:lnTo>
                    <a:pt x="17305" y="2256"/>
                  </a:lnTo>
                  <a:lnTo>
                    <a:pt x="16964" y="2388"/>
                  </a:lnTo>
                  <a:lnTo>
                    <a:pt x="16623" y="2502"/>
                  </a:lnTo>
                  <a:lnTo>
                    <a:pt x="16263" y="2578"/>
                  </a:lnTo>
                  <a:lnTo>
                    <a:pt x="15884" y="2635"/>
                  </a:lnTo>
                  <a:lnTo>
                    <a:pt x="15524" y="2673"/>
                  </a:lnTo>
                  <a:lnTo>
                    <a:pt x="15164" y="2710"/>
                  </a:lnTo>
                  <a:lnTo>
                    <a:pt x="14822" y="2710"/>
                  </a:lnTo>
                  <a:lnTo>
                    <a:pt x="14709" y="2729"/>
                  </a:lnTo>
                  <a:lnTo>
                    <a:pt x="14424" y="2710"/>
                  </a:lnTo>
                  <a:lnTo>
                    <a:pt x="14140" y="2692"/>
                  </a:lnTo>
                  <a:lnTo>
                    <a:pt x="13856" y="2654"/>
                  </a:lnTo>
                  <a:lnTo>
                    <a:pt x="13590" y="2616"/>
                  </a:lnTo>
                  <a:lnTo>
                    <a:pt x="13306" y="2559"/>
                  </a:lnTo>
                  <a:lnTo>
                    <a:pt x="13041" y="2483"/>
                  </a:lnTo>
                  <a:lnTo>
                    <a:pt x="12510" y="2293"/>
                  </a:lnTo>
                  <a:lnTo>
                    <a:pt x="12567" y="2199"/>
                  </a:lnTo>
                  <a:lnTo>
                    <a:pt x="12624" y="2104"/>
                  </a:lnTo>
                  <a:lnTo>
                    <a:pt x="12700" y="2047"/>
                  </a:lnTo>
                  <a:lnTo>
                    <a:pt x="12775" y="1971"/>
                  </a:lnTo>
                  <a:lnTo>
                    <a:pt x="12870" y="1933"/>
                  </a:lnTo>
                  <a:lnTo>
                    <a:pt x="12965" y="1895"/>
                  </a:lnTo>
                  <a:lnTo>
                    <a:pt x="13155" y="1839"/>
                  </a:lnTo>
                  <a:lnTo>
                    <a:pt x="13363" y="1801"/>
                  </a:lnTo>
                  <a:lnTo>
                    <a:pt x="13590" y="1782"/>
                  </a:lnTo>
                  <a:lnTo>
                    <a:pt x="13799" y="1763"/>
                  </a:lnTo>
                  <a:lnTo>
                    <a:pt x="14007" y="1725"/>
                  </a:lnTo>
                  <a:lnTo>
                    <a:pt x="14178" y="1668"/>
                  </a:lnTo>
                  <a:lnTo>
                    <a:pt x="14349" y="1611"/>
                  </a:lnTo>
                  <a:lnTo>
                    <a:pt x="14690" y="1497"/>
                  </a:lnTo>
                  <a:lnTo>
                    <a:pt x="15050" y="1384"/>
                  </a:lnTo>
                  <a:lnTo>
                    <a:pt x="15220" y="1327"/>
                  </a:lnTo>
                  <a:lnTo>
                    <a:pt x="15391" y="1308"/>
                  </a:lnTo>
                  <a:close/>
                  <a:moveTo>
                    <a:pt x="17912" y="2331"/>
                  </a:moveTo>
                  <a:lnTo>
                    <a:pt x="17779" y="2881"/>
                  </a:lnTo>
                  <a:lnTo>
                    <a:pt x="17628" y="3412"/>
                  </a:lnTo>
                  <a:lnTo>
                    <a:pt x="17476" y="3942"/>
                  </a:lnTo>
                  <a:lnTo>
                    <a:pt x="17438" y="4227"/>
                  </a:lnTo>
                  <a:lnTo>
                    <a:pt x="17400" y="4511"/>
                  </a:lnTo>
                  <a:lnTo>
                    <a:pt x="17040" y="4625"/>
                  </a:lnTo>
                  <a:lnTo>
                    <a:pt x="16680" y="4776"/>
                  </a:lnTo>
                  <a:lnTo>
                    <a:pt x="15998" y="5080"/>
                  </a:lnTo>
                  <a:lnTo>
                    <a:pt x="14955" y="5572"/>
                  </a:lnTo>
                  <a:lnTo>
                    <a:pt x="14633" y="5288"/>
                  </a:lnTo>
                  <a:lnTo>
                    <a:pt x="14330" y="5061"/>
                  </a:lnTo>
                  <a:lnTo>
                    <a:pt x="14007" y="4814"/>
                  </a:lnTo>
                  <a:lnTo>
                    <a:pt x="13837" y="4720"/>
                  </a:lnTo>
                  <a:lnTo>
                    <a:pt x="13666" y="4625"/>
                  </a:lnTo>
                  <a:lnTo>
                    <a:pt x="13496" y="4549"/>
                  </a:lnTo>
                  <a:lnTo>
                    <a:pt x="13325" y="4473"/>
                  </a:lnTo>
                  <a:lnTo>
                    <a:pt x="13192" y="4454"/>
                  </a:lnTo>
                  <a:lnTo>
                    <a:pt x="13079" y="4473"/>
                  </a:lnTo>
                  <a:lnTo>
                    <a:pt x="12946" y="4492"/>
                  </a:lnTo>
                  <a:lnTo>
                    <a:pt x="12681" y="4587"/>
                  </a:lnTo>
                  <a:lnTo>
                    <a:pt x="12131" y="2938"/>
                  </a:lnTo>
                  <a:lnTo>
                    <a:pt x="12093" y="2748"/>
                  </a:lnTo>
                  <a:lnTo>
                    <a:pt x="12055" y="2521"/>
                  </a:lnTo>
                  <a:lnTo>
                    <a:pt x="12396" y="2635"/>
                  </a:lnTo>
                  <a:lnTo>
                    <a:pt x="12643" y="2710"/>
                  </a:lnTo>
                  <a:lnTo>
                    <a:pt x="12927" y="2805"/>
                  </a:lnTo>
                  <a:lnTo>
                    <a:pt x="13192" y="2862"/>
                  </a:lnTo>
                  <a:lnTo>
                    <a:pt x="13458" y="2919"/>
                  </a:lnTo>
                  <a:lnTo>
                    <a:pt x="13742" y="2976"/>
                  </a:lnTo>
                  <a:lnTo>
                    <a:pt x="14311" y="3033"/>
                  </a:lnTo>
                  <a:lnTo>
                    <a:pt x="14860" y="3052"/>
                  </a:lnTo>
                  <a:lnTo>
                    <a:pt x="15107" y="3052"/>
                  </a:lnTo>
                  <a:lnTo>
                    <a:pt x="15372" y="3033"/>
                  </a:lnTo>
                  <a:lnTo>
                    <a:pt x="15694" y="3014"/>
                  </a:lnTo>
                  <a:lnTo>
                    <a:pt x="16073" y="2957"/>
                  </a:lnTo>
                  <a:lnTo>
                    <a:pt x="16471" y="2881"/>
                  </a:lnTo>
                  <a:lnTo>
                    <a:pt x="16869" y="2805"/>
                  </a:lnTo>
                  <a:lnTo>
                    <a:pt x="17248" y="2673"/>
                  </a:lnTo>
                  <a:lnTo>
                    <a:pt x="17419" y="2597"/>
                  </a:lnTo>
                  <a:lnTo>
                    <a:pt x="17609" y="2521"/>
                  </a:lnTo>
                  <a:lnTo>
                    <a:pt x="17760" y="2426"/>
                  </a:lnTo>
                  <a:lnTo>
                    <a:pt x="17912" y="2331"/>
                  </a:lnTo>
                  <a:close/>
                  <a:moveTo>
                    <a:pt x="19314" y="5137"/>
                  </a:moveTo>
                  <a:lnTo>
                    <a:pt x="19333" y="5250"/>
                  </a:lnTo>
                  <a:lnTo>
                    <a:pt x="19333" y="5383"/>
                  </a:lnTo>
                  <a:lnTo>
                    <a:pt x="19314" y="5516"/>
                  </a:lnTo>
                  <a:lnTo>
                    <a:pt x="19276" y="5648"/>
                  </a:lnTo>
                  <a:lnTo>
                    <a:pt x="19258" y="5705"/>
                  </a:lnTo>
                  <a:lnTo>
                    <a:pt x="19276" y="5743"/>
                  </a:lnTo>
                  <a:lnTo>
                    <a:pt x="19295" y="5781"/>
                  </a:lnTo>
                  <a:lnTo>
                    <a:pt x="19333" y="5819"/>
                  </a:lnTo>
                  <a:lnTo>
                    <a:pt x="19030" y="5819"/>
                  </a:lnTo>
                  <a:lnTo>
                    <a:pt x="18120" y="5838"/>
                  </a:lnTo>
                  <a:lnTo>
                    <a:pt x="17665" y="5857"/>
                  </a:lnTo>
                  <a:lnTo>
                    <a:pt x="17192" y="5895"/>
                  </a:lnTo>
                  <a:lnTo>
                    <a:pt x="17192" y="5895"/>
                  </a:lnTo>
                  <a:lnTo>
                    <a:pt x="17722" y="5686"/>
                  </a:lnTo>
                  <a:lnTo>
                    <a:pt x="18253" y="5497"/>
                  </a:lnTo>
                  <a:lnTo>
                    <a:pt x="18784" y="5307"/>
                  </a:lnTo>
                  <a:lnTo>
                    <a:pt x="19314" y="5137"/>
                  </a:lnTo>
                  <a:close/>
                  <a:moveTo>
                    <a:pt x="18878" y="4625"/>
                  </a:moveTo>
                  <a:lnTo>
                    <a:pt x="19030" y="4663"/>
                  </a:lnTo>
                  <a:lnTo>
                    <a:pt x="19144" y="4720"/>
                  </a:lnTo>
                  <a:lnTo>
                    <a:pt x="19239" y="4795"/>
                  </a:lnTo>
                  <a:lnTo>
                    <a:pt x="18310" y="5118"/>
                  </a:lnTo>
                  <a:lnTo>
                    <a:pt x="17400" y="5459"/>
                  </a:lnTo>
                  <a:lnTo>
                    <a:pt x="16490" y="5819"/>
                  </a:lnTo>
                  <a:lnTo>
                    <a:pt x="15618" y="6236"/>
                  </a:lnTo>
                  <a:lnTo>
                    <a:pt x="15429" y="6027"/>
                  </a:lnTo>
                  <a:lnTo>
                    <a:pt x="15220" y="5800"/>
                  </a:lnTo>
                  <a:lnTo>
                    <a:pt x="15637" y="5610"/>
                  </a:lnTo>
                  <a:lnTo>
                    <a:pt x="16206" y="5364"/>
                  </a:lnTo>
                  <a:lnTo>
                    <a:pt x="16850" y="5099"/>
                  </a:lnTo>
                  <a:lnTo>
                    <a:pt x="17192" y="4966"/>
                  </a:lnTo>
                  <a:lnTo>
                    <a:pt x="17533" y="4852"/>
                  </a:lnTo>
                  <a:lnTo>
                    <a:pt x="17609" y="4852"/>
                  </a:lnTo>
                  <a:lnTo>
                    <a:pt x="17646" y="4814"/>
                  </a:lnTo>
                  <a:lnTo>
                    <a:pt x="17950" y="4738"/>
                  </a:lnTo>
                  <a:lnTo>
                    <a:pt x="18215" y="4682"/>
                  </a:lnTo>
                  <a:lnTo>
                    <a:pt x="18480" y="4625"/>
                  </a:lnTo>
                  <a:close/>
                  <a:moveTo>
                    <a:pt x="10368" y="3923"/>
                  </a:moveTo>
                  <a:lnTo>
                    <a:pt x="10539" y="3980"/>
                  </a:lnTo>
                  <a:lnTo>
                    <a:pt x="10691" y="4056"/>
                  </a:lnTo>
                  <a:lnTo>
                    <a:pt x="10804" y="4132"/>
                  </a:lnTo>
                  <a:lnTo>
                    <a:pt x="10880" y="4208"/>
                  </a:lnTo>
                  <a:lnTo>
                    <a:pt x="10918" y="4284"/>
                  </a:lnTo>
                  <a:lnTo>
                    <a:pt x="10918" y="4340"/>
                  </a:lnTo>
                  <a:lnTo>
                    <a:pt x="10899" y="4397"/>
                  </a:lnTo>
                  <a:lnTo>
                    <a:pt x="10842" y="4454"/>
                  </a:lnTo>
                  <a:lnTo>
                    <a:pt x="10766" y="4511"/>
                  </a:lnTo>
                  <a:lnTo>
                    <a:pt x="10577" y="4606"/>
                  </a:lnTo>
                  <a:lnTo>
                    <a:pt x="10349" y="4682"/>
                  </a:lnTo>
                  <a:lnTo>
                    <a:pt x="9932" y="4795"/>
                  </a:lnTo>
                  <a:lnTo>
                    <a:pt x="9080" y="5004"/>
                  </a:lnTo>
                  <a:lnTo>
                    <a:pt x="8227" y="5174"/>
                  </a:lnTo>
                  <a:lnTo>
                    <a:pt x="6502" y="5497"/>
                  </a:lnTo>
                  <a:lnTo>
                    <a:pt x="6142" y="5591"/>
                  </a:lnTo>
                  <a:lnTo>
                    <a:pt x="5820" y="5686"/>
                  </a:lnTo>
                  <a:lnTo>
                    <a:pt x="5497" y="5819"/>
                  </a:lnTo>
                  <a:lnTo>
                    <a:pt x="5175" y="5970"/>
                  </a:lnTo>
                  <a:lnTo>
                    <a:pt x="4872" y="6160"/>
                  </a:lnTo>
                  <a:lnTo>
                    <a:pt x="4644" y="6293"/>
                  </a:lnTo>
                  <a:lnTo>
                    <a:pt x="4550" y="6331"/>
                  </a:lnTo>
                  <a:lnTo>
                    <a:pt x="4436" y="6350"/>
                  </a:lnTo>
                  <a:lnTo>
                    <a:pt x="4417" y="6331"/>
                  </a:lnTo>
                  <a:lnTo>
                    <a:pt x="4360" y="6331"/>
                  </a:lnTo>
                  <a:lnTo>
                    <a:pt x="4303" y="6293"/>
                  </a:lnTo>
                  <a:lnTo>
                    <a:pt x="4284" y="6255"/>
                  </a:lnTo>
                  <a:lnTo>
                    <a:pt x="4246" y="6198"/>
                  </a:lnTo>
                  <a:lnTo>
                    <a:pt x="4190" y="6065"/>
                  </a:lnTo>
                  <a:lnTo>
                    <a:pt x="4133" y="5933"/>
                  </a:lnTo>
                  <a:lnTo>
                    <a:pt x="3962" y="5686"/>
                  </a:lnTo>
                  <a:lnTo>
                    <a:pt x="3943" y="5648"/>
                  </a:lnTo>
                  <a:lnTo>
                    <a:pt x="3905" y="5629"/>
                  </a:lnTo>
                  <a:lnTo>
                    <a:pt x="3829" y="5610"/>
                  </a:lnTo>
                  <a:lnTo>
                    <a:pt x="3810" y="5610"/>
                  </a:lnTo>
                  <a:lnTo>
                    <a:pt x="4133" y="5421"/>
                  </a:lnTo>
                  <a:lnTo>
                    <a:pt x="4474" y="5231"/>
                  </a:lnTo>
                  <a:lnTo>
                    <a:pt x="4474" y="5307"/>
                  </a:lnTo>
                  <a:lnTo>
                    <a:pt x="4493" y="5364"/>
                  </a:lnTo>
                  <a:lnTo>
                    <a:pt x="4550" y="5421"/>
                  </a:lnTo>
                  <a:lnTo>
                    <a:pt x="4625" y="5440"/>
                  </a:lnTo>
                  <a:lnTo>
                    <a:pt x="4663" y="5421"/>
                  </a:lnTo>
                  <a:lnTo>
                    <a:pt x="5592" y="5212"/>
                  </a:lnTo>
                  <a:lnTo>
                    <a:pt x="6502" y="4985"/>
                  </a:lnTo>
                  <a:lnTo>
                    <a:pt x="7412" y="4738"/>
                  </a:lnTo>
                  <a:lnTo>
                    <a:pt x="8321" y="4473"/>
                  </a:lnTo>
                  <a:lnTo>
                    <a:pt x="8719" y="4322"/>
                  </a:lnTo>
                  <a:lnTo>
                    <a:pt x="9212" y="4132"/>
                  </a:lnTo>
                  <a:lnTo>
                    <a:pt x="9459" y="4056"/>
                  </a:lnTo>
                  <a:lnTo>
                    <a:pt x="9705" y="3980"/>
                  </a:lnTo>
                  <a:lnTo>
                    <a:pt x="9951" y="3923"/>
                  </a:lnTo>
                  <a:close/>
                  <a:moveTo>
                    <a:pt x="19921" y="6141"/>
                  </a:moveTo>
                  <a:lnTo>
                    <a:pt x="19921" y="6842"/>
                  </a:lnTo>
                  <a:lnTo>
                    <a:pt x="19352" y="6842"/>
                  </a:lnTo>
                  <a:lnTo>
                    <a:pt x="18954" y="6899"/>
                  </a:lnTo>
                  <a:lnTo>
                    <a:pt x="18556" y="6956"/>
                  </a:lnTo>
                  <a:lnTo>
                    <a:pt x="18158" y="7032"/>
                  </a:lnTo>
                  <a:lnTo>
                    <a:pt x="17362" y="7184"/>
                  </a:lnTo>
                  <a:lnTo>
                    <a:pt x="16964" y="7240"/>
                  </a:lnTo>
                  <a:lnTo>
                    <a:pt x="16566" y="7297"/>
                  </a:lnTo>
                  <a:lnTo>
                    <a:pt x="16509" y="7297"/>
                  </a:lnTo>
                  <a:lnTo>
                    <a:pt x="16471" y="7316"/>
                  </a:lnTo>
                  <a:lnTo>
                    <a:pt x="16433" y="7392"/>
                  </a:lnTo>
                  <a:lnTo>
                    <a:pt x="16130" y="6937"/>
                  </a:lnTo>
                  <a:lnTo>
                    <a:pt x="15827" y="6501"/>
                  </a:lnTo>
                  <a:lnTo>
                    <a:pt x="16035" y="6406"/>
                  </a:lnTo>
                  <a:lnTo>
                    <a:pt x="16111" y="6406"/>
                  </a:lnTo>
                  <a:lnTo>
                    <a:pt x="16452" y="6331"/>
                  </a:lnTo>
                  <a:lnTo>
                    <a:pt x="16813" y="6274"/>
                  </a:lnTo>
                  <a:lnTo>
                    <a:pt x="17154" y="6217"/>
                  </a:lnTo>
                  <a:lnTo>
                    <a:pt x="17514" y="6198"/>
                  </a:lnTo>
                  <a:lnTo>
                    <a:pt x="18253" y="6160"/>
                  </a:lnTo>
                  <a:lnTo>
                    <a:pt x="18973" y="6141"/>
                  </a:lnTo>
                  <a:close/>
                  <a:moveTo>
                    <a:pt x="11259" y="5099"/>
                  </a:moveTo>
                  <a:lnTo>
                    <a:pt x="11430" y="5231"/>
                  </a:lnTo>
                  <a:lnTo>
                    <a:pt x="11619" y="5345"/>
                  </a:lnTo>
                  <a:lnTo>
                    <a:pt x="11828" y="5440"/>
                  </a:lnTo>
                  <a:lnTo>
                    <a:pt x="12055" y="5516"/>
                  </a:lnTo>
                  <a:lnTo>
                    <a:pt x="12510" y="5648"/>
                  </a:lnTo>
                  <a:lnTo>
                    <a:pt x="12719" y="5724"/>
                  </a:lnTo>
                  <a:lnTo>
                    <a:pt x="12908" y="5800"/>
                  </a:lnTo>
                  <a:lnTo>
                    <a:pt x="13211" y="5952"/>
                  </a:lnTo>
                  <a:lnTo>
                    <a:pt x="13496" y="6103"/>
                  </a:lnTo>
                  <a:lnTo>
                    <a:pt x="13780" y="6274"/>
                  </a:lnTo>
                  <a:lnTo>
                    <a:pt x="14045" y="6463"/>
                  </a:lnTo>
                  <a:lnTo>
                    <a:pt x="14311" y="6672"/>
                  </a:lnTo>
                  <a:lnTo>
                    <a:pt x="14557" y="6880"/>
                  </a:lnTo>
                  <a:lnTo>
                    <a:pt x="14785" y="7127"/>
                  </a:lnTo>
                  <a:lnTo>
                    <a:pt x="15012" y="7354"/>
                  </a:lnTo>
                  <a:lnTo>
                    <a:pt x="14709" y="7411"/>
                  </a:lnTo>
                  <a:lnTo>
                    <a:pt x="14405" y="7468"/>
                  </a:lnTo>
                  <a:lnTo>
                    <a:pt x="14121" y="7563"/>
                  </a:lnTo>
                  <a:lnTo>
                    <a:pt x="13837" y="7657"/>
                  </a:lnTo>
                  <a:lnTo>
                    <a:pt x="13799" y="7695"/>
                  </a:lnTo>
                  <a:lnTo>
                    <a:pt x="13761" y="7714"/>
                  </a:lnTo>
                  <a:lnTo>
                    <a:pt x="13534" y="7506"/>
                  </a:lnTo>
                  <a:lnTo>
                    <a:pt x="13249" y="7316"/>
                  </a:lnTo>
                  <a:lnTo>
                    <a:pt x="12965" y="7146"/>
                  </a:lnTo>
                  <a:lnTo>
                    <a:pt x="12662" y="6994"/>
                  </a:lnTo>
                  <a:lnTo>
                    <a:pt x="12358" y="6861"/>
                  </a:lnTo>
                  <a:lnTo>
                    <a:pt x="12036" y="6748"/>
                  </a:lnTo>
                  <a:lnTo>
                    <a:pt x="11430" y="6539"/>
                  </a:lnTo>
                  <a:lnTo>
                    <a:pt x="11127" y="6463"/>
                  </a:lnTo>
                  <a:lnTo>
                    <a:pt x="10823" y="6368"/>
                  </a:lnTo>
                  <a:lnTo>
                    <a:pt x="10501" y="6312"/>
                  </a:lnTo>
                  <a:lnTo>
                    <a:pt x="10198" y="6255"/>
                  </a:lnTo>
                  <a:lnTo>
                    <a:pt x="9876" y="6217"/>
                  </a:lnTo>
                  <a:lnTo>
                    <a:pt x="9553" y="6179"/>
                  </a:lnTo>
                  <a:lnTo>
                    <a:pt x="9250" y="6179"/>
                  </a:lnTo>
                  <a:lnTo>
                    <a:pt x="8928" y="6160"/>
                  </a:lnTo>
                  <a:lnTo>
                    <a:pt x="8833" y="6160"/>
                  </a:lnTo>
                  <a:lnTo>
                    <a:pt x="9023" y="6122"/>
                  </a:lnTo>
                  <a:lnTo>
                    <a:pt x="9686" y="6027"/>
                  </a:lnTo>
                  <a:lnTo>
                    <a:pt x="10027" y="5970"/>
                  </a:lnTo>
                  <a:lnTo>
                    <a:pt x="10330" y="5895"/>
                  </a:lnTo>
                  <a:lnTo>
                    <a:pt x="10482" y="5838"/>
                  </a:lnTo>
                  <a:lnTo>
                    <a:pt x="10634" y="5781"/>
                  </a:lnTo>
                  <a:lnTo>
                    <a:pt x="10766" y="5705"/>
                  </a:lnTo>
                  <a:lnTo>
                    <a:pt x="10880" y="5610"/>
                  </a:lnTo>
                  <a:lnTo>
                    <a:pt x="10994" y="5516"/>
                  </a:lnTo>
                  <a:lnTo>
                    <a:pt x="11108" y="5402"/>
                  </a:lnTo>
                  <a:lnTo>
                    <a:pt x="11183" y="5250"/>
                  </a:lnTo>
                  <a:lnTo>
                    <a:pt x="11259" y="5099"/>
                  </a:lnTo>
                  <a:close/>
                  <a:moveTo>
                    <a:pt x="5289" y="3905"/>
                  </a:moveTo>
                  <a:lnTo>
                    <a:pt x="5346" y="3942"/>
                  </a:lnTo>
                  <a:lnTo>
                    <a:pt x="5403" y="3961"/>
                  </a:lnTo>
                  <a:lnTo>
                    <a:pt x="5440" y="4018"/>
                  </a:lnTo>
                  <a:lnTo>
                    <a:pt x="5516" y="4132"/>
                  </a:lnTo>
                  <a:lnTo>
                    <a:pt x="5554" y="4284"/>
                  </a:lnTo>
                  <a:lnTo>
                    <a:pt x="5592" y="4454"/>
                  </a:lnTo>
                  <a:lnTo>
                    <a:pt x="5611" y="4606"/>
                  </a:lnTo>
                  <a:lnTo>
                    <a:pt x="5630" y="4871"/>
                  </a:lnTo>
                  <a:lnTo>
                    <a:pt x="4815" y="5061"/>
                  </a:lnTo>
                  <a:lnTo>
                    <a:pt x="4967" y="4985"/>
                  </a:lnTo>
                  <a:lnTo>
                    <a:pt x="5024" y="4947"/>
                  </a:lnTo>
                  <a:lnTo>
                    <a:pt x="5042" y="4890"/>
                  </a:lnTo>
                  <a:lnTo>
                    <a:pt x="5061" y="4852"/>
                  </a:lnTo>
                  <a:lnTo>
                    <a:pt x="5042" y="4795"/>
                  </a:lnTo>
                  <a:lnTo>
                    <a:pt x="5024" y="4757"/>
                  </a:lnTo>
                  <a:lnTo>
                    <a:pt x="4986" y="4720"/>
                  </a:lnTo>
                  <a:lnTo>
                    <a:pt x="4929" y="4682"/>
                  </a:lnTo>
                  <a:lnTo>
                    <a:pt x="4872" y="4682"/>
                  </a:lnTo>
                  <a:lnTo>
                    <a:pt x="4796" y="4701"/>
                  </a:lnTo>
                  <a:lnTo>
                    <a:pt x="4474" y="4852"/>
                  </a:lnTo>
                  <a:lnTo>
                    <a:pt x="4171" y="5023"/>
                  </a:lnTo>
                  <a:lnTo>
                    <a:pt x="3848" y="5193"/>
                  </a:lnTo>
                  <a:lnTo>
                    <a:pt x="3545" y="5383"/>
                  </a:lnTo>
                  <a:lnTo>
                    <a:pt x="3261" y="5591"/>
                  </a:lnTo>
                  <a:lnTo>
                    <a:pt x="2977" y="5800"/>
                  </a:lnTo>
                  <a:lnTo>
                    <a:pt x="2692" y="6027"/>
                  </a:lnTo>
                  <a:lnTo>
                    <a:pt x="2427" y="6255"/>
                  </a:lnTo>
                  <a:lnTo>
                    <a:pt x="2180" y="6482"/>
                  </a:lnTo>
                  <a:lnTo>
                    <a:pt x="1953" y="6729"/>
                  </a:lnTo>
                  <a:lnTo>
                    <a:pt x="1745" y="6975"/>
                  </a:lnTo>
                  <a:lnTo>
                    <a:pt x="1536" y="7240"/>
                  </a:lnTo>
                  <a:lnTo>
                    <a:pt x="1441" y="7373"/>
                  </a:lnTo>
                  <a:lnTo>
                    <a:pt x="1347" y="7525"/>
                  </a:lnTo>
                  <a:lnTo>
                    <a:pt x="1271" y="7600"/>
                  </a:lnTo>
                  <a:lnTo>
                    <a:pt x="1214" y="7657"/>
                  </a:lnTo>
                  <a:lnTo>
                    <a:pt x="1138" y="7714"/>
                  </a:lnTo>
                  <a:lnTo>
                    <a:pt x="1062" y="7733"/>
                  </a:lnTo>
                  <a:lnTo>
                    <a:pt x="1005" y="7714"/>
                  </a:lnTo>
                  <a:lnTo>
                    <a:pt x="361" y="7563"/>
                  </a:lnTo>
                  <a:lnTo>
                    <a:pt x="437" y="7373"/>
                  </a:lnTo>
                  <a:lnTo>
                    <a:pt x="532" y="7184"/>
                  </a:lnTo>
                  <a:lnTo>
                    <a:pt x="626" y="7013"/>
                  </a:lnTo>
                  <a:lnTo>
                    <a:pt x="759" y="6842"/>
                  </a:lnTo>
                  <a:lnTo>
                    <a:pt x="911" y="6672"/>
                  </a:lnTo>
                  <a:lnTo>
                    <a:pt x="1062" y="6520"/>
                  </a:lnTo>
                  <a:lnTo>
                    <a:pt x="1384" y="6236"/>
                  </a:lnTo>
                  <a:lnTo>
                    <a:pt x="1745" y="5970"/>
                  </a:lnTo>
                  <a:lnTo>
                    <a:pt x="2124" y="5705"/>
                  </a:lnTo>
                  <a:lnTo>
                    <a:pt x="2806" y="5250"/>
                  </a:lnTo>
                  <a:lnTo>
                    <a:pt x="3412" y="4833"/>
                  </a:lnTo>
                  <a:lnTo>
                    <a:pt x="4057" y="4435"/>
                  </a:lnTo>
                  <a:lnTo>
                    <a:pt x="4284" y="4284"/>
                  </a:lnTo>
                  <a:lnTo>
                    <a:pt x="4531" y="4170"/>
                  </a:lnTo>
                  <a:lnTo>
                    <a:pt x="4777" y="4056"/>
                  </a:lnTo>
                  <a:lnTo>
                    <a:pt x="5024" y="3942"/>
                  </a:lnTo>
                  <a:lnTo>
                    <a:pt x="5118" y="3905"/>
                  </a:lnTo>
                  <a:close/>
                  <a:moveTo>
                    <a:pt x="7033" y="6937"/>
                  </a:moveTo>
                  <a:lnTo>
                    <a:pt x="7829" y="7070"/>
                  </a:lnTo>
                  <a:lnTo>
                    <a:pt x="8606" y="7240"/>
                  </a:lnTo>
                  <a:lnTo>
                    <a:pt x="9383" y="7430"/>
                  </a:lnTo>
                  <a:lnTo>
                    <a:pt x="10141" y="7657"/>
                  </a:lnTo>
                  <a:lnTo>
                    <a:pt x="9932" y="7733"/>
                  </a:lnTo>
                  <a:lnTo>
                    <a:pt x="9743" y="7809"/>
                  </a:lnTo>
                  <a:lnTo>
                    <a:pt x="9610" y="7847"/>
                  </a:lnTo>
                  <a:lnTo>
                    <a:pt x="9553" y="7809"/>
                  </a:lnTo>
                  <a:lnTo>
                    <a:pt x="9440" y="7809"/>
                  </a:lnTo>
                  <a:lnTo>
                    <a:pt x="9402" y="7828"/>
                  </a:lnTo>
                  <a:lnTo>
                    <a:pt x="9345" y="7771"/>
                  </a:lnTo>
                  <a:lnTo>
                    <a:pt x="9307" y="7733"/>
                  </a:lnTo>
                  <a:lnTo>
                    <a:pt x="9250" y="7733"/>
                  </a:lnTo>
                  <a:lnTo>
                    <a:pt x="9174" y="7752"/>
                  </a:lnTo>
                  <a:lnTo>
                    <a:pt x="9136" y="7714"/>
                  </a:lnTo>
                  <a:lnTo>
                    <a:pt x="9080" y="7714"/>
                  </a:lnTo>
                  <a:lnTo>
                    <a:pt x="8795" y="7676"/>
                  </a:lnTo>
                  <a:lnTo>
                    <a:pt x="8549" y="7676"/>
                  </a:lnTo>
                  <a:lnTo>
                    <a:pt x="8302" y="7695"/>
                  </a:lnTo>
                  <a:lnTo>
                    <a:pt x="8246" y="7657"/>
                  </a:lnTo>
                  <a:lnTo>
                    <a:pt x="8170" y="7657"/>
                  </a:lnTo>
                  <a:lnTo>
                    <a:pt x="7393" y="7790"/>
                  </a:lnTo>
                  <a:lnTo>
                    <a:pt x="6635" y="7942"/>
                  </a:lnTo>
                  <a:lnTo>
                    <a:pt x="6616" y="7923"/>
                  </a:lnTo>
                  <a:lnTo>
                    <a:pt x="6521" y="7885"/>
                  </a:lnTo>
                  <a:lnTo>
                    <a:pt x="5933" y="7885"/>
                  </a:lnTo>
                  <a:lnTo>
                    <a:pt x="6976" y="6994"/>
                  </a:lnTo>
                  <a:lnTo>
                    <a:pt x="7033" y="6937"/>
                  </a:lnTo>
                  <a:close/>
                  <a:moveTo>
                    <a:pt x="19921" y="7165"/>
                  </a:moveTo>
                  <a:lnTo>
                    <a:pt x="19883" y="7354"/>
                  </a:lnTo>
                  <a:lnTo>
                    <a:pt x="19845" y="7430"/>
                  </a:lnTo>
                  <a:lnTo>
                    <a:pt x="19807" y="7506"/>
                  </a:lnTo>
                  <a:lnTo>
                    <a:pt x="19750" y="7544"/>
                  </a:lnTo>
                  <a:lnTo>
                    <a:pt x="19675" y="7582"/>
                  </a:lnTo>
                  <a:lnTo>
                    <a:pt x="19580" y="7619"/>
                  </a:lnTo>
                  <a:lnTo>
                    <a:pt x="19447" y="7638"/>
                  </a:lnTo>
                  <a:lnTo>
                    <a:pt x="19087" y="7695"/>
                  </a:lnTo>
                  <a:lnTo>
                    <a:pt x="18708" y="7771"/>
                  </a:lnTo>
                  <a:lnTo>
                    <a:pt x="16869" y="8150"/>
                  </a:lnTo>
                  <a:lnTo>
                    <a:pt x="16566" y="7619"/>
                  </a:lnTo>
                  <a:lnTo>
                    <a:pt x="16964" y="7582"/>
                  </a:lnTo>
                  <a:lnTo>
                    <a:pt x="17362" y="7506"/>
                  </a:lnTo>
                  <a:lnTo>
                    <a:pt x="18158" y="7354"/>
                  </a:lnTo>
                  <a:lnTo>
                    <a:pt x="18556" y="7278"/>
                  </a:lnTo>
                  <a:lnTo>
                    <a:pt x="18973" y="7221"/>
                  </a:lnTo>
                  <a:lnTo>
                    <a:pt x="19371" y="7184"/>
                  </a:lnTo>
                  <a:lnTo>
                    <a:pt x="19769" y="7165"/>
                  </a:lnTo>
                  <a:close/>
                  <a:moveTo>
                    <a:pt x="6578" y="6918"/>
                  </a:moveTo>
                  <a:lnTo>
                    <a:pt x="5649" y="7695"/>
                  </a:lnTo>
                  <a:lnTo>
                    <a:pt x="5611" y="7733"/>
                  </a:lnTo>
                  <a:lnTo>
                    <a:pt x="5592" y="7771"/>
                  </a:lnTo>
                  <a:lnTo>
                    <a:pt x="5592" y="7847"/>
                  </a:lnTo>
                  <a:lnTo>
                    <a:pt x="4398" y="8169"/>
                  </a:lnTo>
                  <a:lnTo>
                    <a:pt x="4493" y="8055"/>
                  </a:lnTo>
                  <a:lnTo>
                    <a:pt x="4607" y="7942"/>
                  </a:lnTo>
                  <a:lnTo>
                    <a:pt x="4834" y="7733"/>
                  </a:lnTo>
                  <a:lnTo>
                    <a:pt x="5099" y="7563"/>
                  </a:lnTo>
                  <a:lnTo>
                    <a:pt x="5384" y="7392"/>
                  </a:lnTo>
                  <a:lnTo>
                    <a:pt x="5687" y="7259"/>
                  </a:lnTo>
                  <a:lnTo>
                    <a:pt x="5990" y="7127"/>
                  </a:lnTo>
                  <a:lnTo>
                    <a:pt x="6578" y="6918"/>
                  </a:lnTo>
                  <a:close/>
                  <a:moveTo>
                    <a:pt x="3678" y="5705"/>
                  </a:moveTo>
                  <a:lnTo>
                    <a:pt x="3659" y="5781"/>
                  </a:lnTo>
                  <a:lnTo>
                    <a:pt x="3678" y="5857"/>
                  </a:lnTo>
                  <a:lnTo>
                    <a:pt x="3735" y="5952"/>
                  </a:lnTo>
                  <a:lnTo>
                    <a:pt x="3792" y="6084"/>
                  </a:lnTo>
                  <a:lnTo>
                    <a:pt x="3905" y="6350"/>
                  </a:lnTo>
                  <a:lnTo>
                    <a:pt x="3735" y="6425"/>
                  </a:lnTo>
                  <a:lnTo>
                    <a:pt x="3583" y="6520"/>
                  </a:lnTo>
                  <a:lnTo>
                    <a:pt x="3450" y="6634"/>
                  </a:lnTo>
                  <a:lnTo>
                    <a:pt x="3318" y="6748"/>
                  </a:lnTo>
                  <a:lnTo>
                    <a:pt x="3052" y="7032"/>
                  </a:lnTo>
                  <a:lnTo>
                    <a:pt x="2825" y="7278"/>
                  </a:lnTo>
                  <a:lnTo>
                    <a:pt x="2560" y="7563"/>
                  </a:lnTo>
                  <a:lnTo>
                    <a:pt x="2332" y="7866"/>
                  </a:lnTo>
                  <a:lnTo>
                    <a:pt x="1858" y="8472"/>
                  </a:lnTo>
                  <a:lnTo>
                    <a:pt x="1839" y="8321"/>
                  </a:lnTo>
                  <a:lnTo>
                    <a:pt x="1782" y="8169"/>
                  </a:lnTo>
                  <a:lnTo>
                    <a:pt x="1707" y="7999"/>
                  </a:lnTo>
                  <a:lnTo>
                    <a:pt x="1631" y="7866"/>
                  </a:lnTo>
                  <a:lnTo>
                    <a:pt x="1593" y="7809"/>
                  </a:lnTo>
                  <a:lnTo>
                    <a:pt x="1536" y="7790"/>
                  </a:lnTo>
                  <a:lnTo>
                    <a:pt x="1764" y="7487"/>
                  </a:lnTo>
                  <a:lnTo>
                    <a:pt x="2010" y="7202"/>
                  </a:lnTo>
                  <a:lnTo>
                    <a:pt x="2256" y="6918"/>
                  </a:lnTo>
                  <a:lnTo>
                    <a:pt x="2522" y="6653"/>
                  </a:lnTo>
                  <a:lnTo>
                    <a:pt x="2787" y="6406"/>
                  </a:lnTo>
                  <a:lnTo>
                    <a:pt x="3071" y="6160"/>
                  </a:lnTo>
                  <a:lnTo>
                    <a:pt x="3375" y="5933"/>
                  </a:lnTo>
                  <a:lnTo>
                    <a:pt x="3678" y="5705"/>
                  </a:lnTo>
                  <a:close/>
                  <a:moveTo>
                    <a:pt x="15088" y="7695"/>
                  </a:moveTo>
                  <a:lnTo>
                    <a:pt x="15069" y="7885"/>
                  </a:lnTo>
                  <a:lnTo>
                    <a:pt x="15031" y="8074"/>
                  </a:lnTo>
                  <a:lnTo>
                    <a:pt x="14993" y="8264"/>
                  </a:lnTo>
                  <a:lnTo>
                    <a:pt x="14936" y="8434"/>
                  </a:lnTo>
                  <a:lnTo>
                    <a:pt x="14159" y="8586"/>
                  </a:lnTo>
                  <a:lnTo>
                    <a:pt x="14159" y="8586"/>
                  </a:lnTo>
                  <a:lnTo>
                    <a:pt x="14197" y="8548"/>
                  </a:lnTo>
                  <a:lnTo>
                    <a:pt x="14216" y="8491"/>
                  </a:lnTo>
                  <a:lnTo>
                    <a:pt x="14235" y="8453"/>
                  </a:lnTo>
                  <a:lnTo>
                    <a:pt x="14235" y="8397"/>
                  </a:lnTo>
                  <a:lnTo>
                    <a:pt x="14121" y="8169"/>
                  </a:lnTo>
                  <a:lnTo>
                    <a:pt x="13970" y="7961"/>
                  </a:lnTo>
                  <a:lnTo>
                    <a:pt x="13988" y="7961"/>
                  </a:lnTo>
                  <a:lnTo>
                    <a:pt x="14273" y="7847"/>
                  </a:lnTo>
                  <a:lnTo>
                    <a:pt x="14538" y="7771"/>
                  </a:lnTo>
                  <a:lnTo>
                    <a:pt x="14803" y="7714"/>
                  </a:lnTo>
                  <a:lnTo>
                    <a:pt x="15088" y="7695"/>
                  </a:lnTo>
                  <a:close/>
                  <a:moveTo>
                    <a:pt x="7506" y="8112"/>
                  </a:moveTo>
                  <a:lnTo>
                    <a:pt x="7431" y="8169"/>
                  </a:lnTo>
                  <a:lnTo>
                    <a:pt x="7108" y="8415"/>
                  </a:lnTo>
                  <a:lnTo>
                    <a:pt x="6786" y="8624"/>
                  </a:lnTo>
                  <a:lnTo>
                    <a:pt x="6786" y="8453"/>
                  </a:lnTo>
                  <a:lnTo>
                    <a:pt x="6786" y="8264"/>
                  </a:lnTo>
                  <a:lnTo>
                    <a:pt x="7506" y="8112"/>
                  </a:lnTo>
                  <a:close/>
                  <a:moveTo>
                    <a:pt x="8833" y="6501"/>
                  </a:moveTo>
                  <a:lnTo>
                    <a:pt x="9402" y="6520"/>
                  </a:lnTo>
                  <a:lnTo>
                    <a:pt x="9970" y="6577"/>
                  </a:lnTo>
                  <a:lnTo>
                    <a:pt x="10520" y="6672"/>
                  </a:lnTo>
                  <a:lnTo>
                    <a:pt x="11089" y="6785"/>
                  </a:lnTo>
                  <a:lnTo>
                    <a:pt x="11373" y="6880"/>
                  </a:lnTo>
                  <a:lnTo>
                    <a:pt x="11790" y="7032"/>
                  </a:lnTo>
                  <a:lnTo>
                    <a:pt x="12302" y="7240"/>
                  </a:lnTo>
                  <a:lnTo>
                    <a:pt x="12813" y="7487"/>
                  </a:lnTo>
                  <a:lnTo>
                    <a:pt x="13060" y="7619"/>
                  </a:lnTo>
                  <a:lnTo>
                    <a:pt x="13287" y="7752"/>
                  </a:lnTo>
                  <a:lnTo>
                    <a:pt x="13458" y="7904"/>
                  </a:lnTo>
                  <a:lnTo>
                    <a:pt x="13609" y="8036"/>
                  </a:lnTo>
                  <a:lnTo>
                    <a:pt x="13666" y="8112"/>
                  </a:lnTo>
                  <a:lnTo>
                    <a:pt x="13704" y="8188"/>
                  </a:lnTo>
                  <a:lnTo>
                    <a:pt x="13723" y="8264"/>
                  </a:lnTo>
                  <a:lnTo>
                    <a:pt x="13742" y="8340"/>
                  </a:lnTo>
                  <a:lnTo>
                    <a:pt x="13723" y="8397"/>
                  </a:lnTo>
                  <a:lnTo>
                    <a:pt x="13704" y="8472"/>
                  </a:lnTo>
                  <a:lnTo>
                    <a:pt x="13647" y="8548"/>
                  </a:lnTo>
                  <a:lnTo>
                    <a:pt x="13590" y="8605"/>
                  </a:lnTo>
                  <a:lnTo>
                    <a:pt x="13553" y="8624"/>
                  </a:lnTo>
                  <a:lnTo>
                    <a:pt x="13496" y="8643"/>
                  </a:lnTo>
                  <a:lnTo>
                    <a:pt x="13477" y="8643"/>
                  </a:lnTo>
                  <a:lnTo>
                    <a:pt x="13458" y="8586"/>
                  </a:lnTo>
                  <a:lnTo>
                    <a:pt x="13439" y="8529"/>
                  </a:lnTo>
                  <a:lnTo>
                    <a:pt x="13401" y="8510"/>
                  </a:lnTo>
                  <a:lnTo>
                    <a:pt x="13344" y="8491"/>
                  </a:lnTo>
                  <a:lnTo>
                    <a:pt x="13287" y="8510"/>
                  </a:lnTo>
                  <a:lnTo>
                    <a:pt x="13173" y="8548"/>
                  </a:lnTo>
                  <a:lnTo>
                    <a:pt x="12832" y="8415"/>
                  </a:lnTo>
                  <a:lnTo>
                    <a:pt x="12510" y="8245"/>
                  </a:lnTo>
                  <a:lnTo>
                    <a:pt x="12055" y="7999"/>
                  </a:lnTo>
                  <a:lnTo>
                    <a:pt x="11354" y="7714"/>
                  </a:lnTo>
                  <a:lnTo>
                    <a:pt x="10634" y="7449"/>
                  </a:lnTo>
                  <a:lnTo>
                    <a:pt x="10198" y="7316"/>
                  </a:lnTo>
                  <a:lnTo>
                    <a:pt x="9743" y="7184"/>
                  </a:lnTo>
                  <a:lnTo>
                    <a:pt x="9307" y="7051"/>
                  </a:lnTo>
                  <a:lnTo>
                    <a:pt x="8852" y="6937"/>
                  </a:lnTo>
                  <a:lnTo>
                    <a:pt x="7942" y="6748"/>
                  </a:lnTo>
                  <a:lnTo>
                    <a:pt x="7033" y="6615"/>
                  </a:lnTo>
                  <a:lnTo>
                    <a:pt x="7203" y="6558"/>
                  </a:lnTo>
                  <a:lnTo>
                    <a:pt x="7260" y="6615"/>
                  </a:lnTo>
                  <a:lnTo>
                    <a:pt x="7336" y="6634"/>
                  </a:lnTo>
                  <a:lnTo>
                    <a:pt x="7374" y="6615"/>
                  </a:lnTo>
                  <a:lnTo>
                    <a:pt x="7734" y="6577"/>
                  </a:lnTo>
                  <a:lnTo>
                    <a:pt x="8113" y="6539"/>
                  </a:lnTo>
                  <a:lnTo>
                    <a:pt x="8473" y="6501"/>
                  </a:lnTo>
                  <a:close/>
                  <a:moveTo>
                    <a:pt x="13363" y="4852"/>
                  </a:moveTo>
                  <a:lnTo>
                    <a:pt x="13515" y="4909"/>
                  </a:lnTo>
                  <a:lnTo>
                    <a:pt x="13837" y="5118"/>
                  </a:lnTo>
                  <a:lnTo>
                    <a:pt x="14159" y="5345"/>
                  </a:lnTo>
                  <a:lnTo>
                    <a:pt x="14481" y="5591"/>
                  </a:lnTo>
                  <a:lnTo>
                    <a:pt x="14785" y="5838"/>
                  </a:lnTo>
                  <a:lnTo>
                    <a:pt x="14822" y="5876"/>
                  </a:lnTo>
                  <a:lnTo>
                    <a:pt x="14860" y="5895"/>
                  </a:lnTo>
                  <a:lnTo>
                    <a:pt x="15050" y="6065"/>
                  </a:lnTo>
                  <a:lnTo>
                    <a:pt x="15220" y="6217"/>
                  </a:lnTo>
                  <a:lnTo>
                    <a:pt x="15372" y="6387"/>
                  </a:lnTo>
                  <a:lnTo>
                    <a:pt x="15353" y="6463"/>
                  </a:lnTo>
                  <a:lnTo>
                    <a:pt x="15391" y="6539"/>
                  </a:lnTo>
                  <a:lnTo>
                    <a:pt x="15448" y="6596"/>
                  </a:lnTo>
                  <a:lnTo>
                    <a:pt x="15486" y="6615"/>
                  </a:lnTo>
                  <a:lnTo>
                    <a:pt x="15562" y="6615"/>
                  </a:lnTo>
                  <a:lnTo>
                    <a:pt x="15732" y="6842"/>
                  </a:lnTo>
                  <a:lnTo>
                    <a:pt x="15903" y="7089"/>
                  </a:lnTo>
                  <a:lnTo>
                    <a:pt x="16206" y="7582"/>
                  </a:lnTo>
                  <a:lnTo>
                    <a:pt x="16490" y="8112"/>
                  </a:lnTo>
                  <a:lnTo>
                    <a:pt x="16756" y="8624"/>
                  </a:lnTo>
                  <a:lnTo>
                    <a:pt x="16509" y="8643"/>
                  </a:lnTo>
                  <a:lnTo>
                    <a:pt x="16377" y="8624"/>
                  </a:lnTo>
                  <a:lnTo>
                    <a:pt x="16244" y="8586"/>
                  </a:lnTo>
                  <a:lnTo>
                    <a:pt x="16130" y="8491"/>
                  </a:lnTo>
                  <a:lnTo>
                    <a:pt x="16016" y="8359"/>
                  </a:lnTo>
                  <a:lnTo>
                    <a:pt x="15884" y="8207"/>
                  </a:lnTo>
                  <a:lnTo>
                    <a:pt x="15732" y="8055"/>
                  </a:lnTo>
                  <a:lnTo>
                    <a:pt x="15581" y="7923"/>
                  </a:lnTo>
                  <a:lnTo>
                    <a:pt x="15410" y="7809"/>
                  </a:lnTo>
                  <a:lnTo>
                    <a:pt x="15410" y="7657"/>
                  </a:lnTo>
                  <a:lnTo>
                    <a:pt x="15467" y="7619"/>
                  </a:lnTo>
                  <a:lnTo>
                    <a:pt x="15505" y="7563"/>
                  </a:lnTo>
                  <a:lnTo>
                    <a:pt x="15505" y="7487"/>
                  </a:lnTo>
                  <a:lnTo>
                    <a:pt x="15486" y="7430"/>
                  </a:lnTo>
                  <a:lnTo>
                    <a:pt x="15410" y="7335"/>
                  </a:lnTo>
                  <a:lnTo>
                    <a:pt x="15391" y="7278"/>
                  </a:lnTo>
                  <a:lnTo>
                    <a:pt x="15372" y="7240"/>
                  </a:lnTo>
                  <a:lnTo>
                    <a:pt x="15334" y="7202"/>
                  </a:lnTo>
                  <a:lnTo>
                    <a:pt x="15296" y="7184"/>
                  </a:lnTo>
                  <a:lnTo>
                    <a:pt x="14993" y="6861"/>
                  </a:lnTo>
                  <a:lnTo>
                    <a:pt x="14671" y="6558"/>
                  </a:lnTo>
                  <a:lnTo>
                    <a:pt x="14330" y="6274"/>
                  </a:lnTo>
                  <a:lnTo>
                    <a:pt x="13970" y="6008"/>
                  </a:lnTo>
                  <a:lnTo>
                    <a:pt x="13704" y="5838"/>
                  </a:lnTo>
                  <a:lnTo>
                    <a:pt x="13420" y="5686"/>
                  </a:lnTo>
                  <a:lnTo>
                    <a:pt x="12851" y="5402"/>
                  </a:lnTo>
                  <a:lnTo>
                    <a:pt x="12719" y="5364"/>
                  </a:lnTo>
                  <a:lnTo>
                    <a:pt x="12548" y="5307"/>
                  </a:lnTo>
                  <a:lnTo>
                    <a:pt x="12188" y="5193"/>
                  </a:lnTo>
                  <a:lnTo>
                    <a:pt x="12586" y="5023"/>
                  </a:lnTo>
                  <a:lnTo>
                    <a:pt x="12662" y="5004"/>
                  </a:lnTo>
                  <a:lnTo>
                    <a:pt x="12738" y="4947"/>
                  </a:lnTo>
                  <a:lnTo>
                    <a:pt x="12984" y="4871"/>
                  </a:lnTo>
                  <a:lnTo>
                    <a:pt x="13098" y="4852"/>
                  </a:lnTo>
                  <a:close/>
                  <a:moveTo>
                    <a:pt x="4076" y="6634"/>
                  </a:moveTo>
                  <a:lnTo>
                    <a:pt x="4133" y="6672"/>
                  </a:lnTo>
                  <a:lnTo>
                    <a:pt x="4190" y="6710"/>
                  </a:lnTo>
                  <a:lnTo>
                    <a:pt x="4265" y="6729"/>
                  </a:lnTo>
                  <a:lnTo>
                    <a:pt x="4379" y="6729"/>
                  </a:lnTo>
                  <a:lnTo>
                    <a:pt x="4607" y="7032"/>
                  </a:lnTo>
                  <a:lnTo>
                    <a:pt x="4815" y="7335"/>
                  </a:lnTo>
                  <a:lnTo>
                    <a:pt x="4569" y="7525"/>
                  </a:lnTo>
                  <a:lnTo>
                    <a:pt x="4341" y="7733"/>
                  </a:lnTo>
                  <a:lnTo>
                    <a:pt x="4152" y="7942"/>
                  </a:lnTo>
                  <a:lnTo>
                    <a:pt x="4057" y="8074"/>
                  </a:lnTo>
                  <a:lnTo>
                    <a:pt x="4000" y="8207"/>
                  </a:lnTo>
                  <a:lnTo>
                    <a:pt x="3981" y="8245"/>
                  </a:lnTo>
                  <a:lnTo>
                    <a:pt x="3981" y="8283"/>
                  </a:lnTo>
                  <a:lnTo>
                    <a:pt x="2920" y="8567"/>
                  </a:lnTo>
                  <a:lnTo>
                    <a:pt x="2029" y="8795"/>
                  </a:lnTo>
                  <a:lnTo>
                    <a:pt x="2484" y="8207"/>
                  </a:lnTo>
                  <a:lnTo>
                    <a:pt x="2939" y="7638"/>
                  </a:lnTo>
                  <a:lnTo>
                    <a:pt x="3185" y="7354"/>
                  </a:lnTo>
                  <a:lnTo>
                    <a:pt x="3450" y="7051"/>
                  </a:lnTo>
                  <a:lnTo>
                    <a:pt x="3602" y="6918"/>
                  </a:lnTo>
                  <a:lnTo>
                    <a:pt x="3754" y="6804"/>
                  </a:lnTo>
                  <a:lnTo>
                    <a:pt x="3905" y="6691"/>
                  </a:lnTo>
                  <a:lnTo>
                    <a:pt x="4076" y="6634"/>
                  </a:lnTo>
                  <a:close/>
                  <a:moveTo>
                    <a:pt x="569" y="7942"/>
                  </a:moveTo>
                  <a:lnTo>
                    <a:pt x="1195" y="8112"/>
                  </a:lnTo>
                  <a:lnTo>
                    <a:pt x="1233" y="8112"/>
                  </a:lnTo>
                  <a:lnTo>
                    <a:pt x="1309" y="8093"/>
                  </a:lnTo>
                  <a:lnTo>
                    <a:pt x="1365" y="8055"/>
                  </a:lnTo>
                  <a:lnTo>
                    <a:pt x="1441" y="8207"/>
                  </a:lnTo>
                  <a:lnTo>
                    <a:pt x="1498" y="8359"/>
                  </a:lnTo>
                  <a:lnTo>
                    <a:pt x="1536" y="8529"/>
                  </a:lnTo>
                  <a:lnTo>
                    <a:pt x="1555" y="8719"/>
                  </a:lnTo>
                  <a:lnTo>
                    <a:pt x="1347" y="8738"/>
                  </a:lnTo>
                  <a:lnTo>
                    <a:pt x="1138" y="8757"/>
                  </a:lnTo>
                  <a:lnTo>
                    <a:pt x="949" y="8814"/>
                  </a:lnTo>
                  <a:lnTo>
                    <a:pt x="759" y="8889"/>
                  </a:lnTo>
                  <a:lnTo>
                    <a:pt x="683" y="8415"/>
                  </a:lnTo>
                  <a:lnTo>
                    <a:pt x="569" y="7942"/>
                  </a:lnTo>
                  <a:close/>
                  <a:moveTo>
                    <a:pt x="15353" y="8188"/>
                  </a:moveTo>
                  <a:lnTo>
                    <a:pt x="15524" y="8378"/>
                  </a:lnTo>
                  <a:lnTo>
                    <a:pt x="15675" y="8586"/>
                  </a:lnTo>
                  <a:lnTo>
                    <a:pt x="15846" y="8757"/>
                  </a:lnTo>
                  <a:lnTo>
                    <a:pt x="15941" y="8851"/>
                  </a:lnTo>
                  <a:lnTo>
                    <a:pt x="16035" y="8927"/>
                  </a:lnTo>
                  <a:lnTo>
                    <a:pt x="15998" y="8984"/>
                  </a:lnTo>
                  <a:lnTo>
                    <a:pt x="15979" y="9098"/>
                  </a:lnTo>
                  <a:lnTo>
                    <a:pt x="15960" y="9193"/>
                  </a:lnTo>
                  <a:lnTo>
                    <a:pt x="15865" y="9382"/>
                  </a:lnTo>
                  <a:lnTo>
                    <a:pt x="15732" y="9174"/>
                  </a:lnTo>
                  <a:lnTo>
                    <a:pt x="15581" y="8984"/>
                  </a:lnTo>
                  <a:lnTo>
                    <a:pt x="15410" y="8795"/>
                  </a:lnTo>
                  <a:lnTo>
                    <a:pt x="15239" y="8624"/>
                  </a:lnTo>
                  <a:lnTo>
                    <a:pt x="15296" y="8415"/>
                  </a:lnTo>
                  <a:lnTo>
                    <a:pt x="15353" y="8188"/>
                  </a:lnTo>
                  <a:close/>
                  <a:moveTo>
                    <a:pt x="16964" y="8927"/>
                  </a:moveTo>
                  <a:lnTo>
                    <a:pt x="16926" y="9079"/>
                  </a:lnTo>
                  <a:lnTo>
                    <a:pt x="16907" y="9230"/>
                  </a:lnTo>
                  <a:lnTo>
                    <a:pt x="16907" y="9363"/>
                  </a:lnTo>
                  <a:lnTo>
                    <a:pt x="16926" y="9515"/>
                  </a:lnTo>
                  <a:lnTo>
                    <a:pt x="16225" y="9401"/>
                  </a:lnTo>
                  <a:lnTo>
                    <a:pt x="16282" y="9212"/>
                  </a:lnTo>
                  <a:lnTo>
                    <a:pt x="16339" y="9003"/>
                  </a:lnTo>
                  <a:lnTo>
                    <a:pt x="16358" y="9003"/>
                  </a:lnTo>
                  <a:lnTo>
                    <a:pt x="16509" y="8984"/>
                  </a:lnTo>
                  <a:lnTo>
                    <a:pt x="16661" y="8965"/>
                  </a:lnTo>
                  <a:lnTo>
                    <a:pt x="16964" y="8927"/>
                  </a:lnTo>
                  <a:close/>
                  <a:moveTo>
                    <a:pt x="10539" y="7790"/>
                  </a:moveTo>
                  <a:lnTo>
                    <a:pt x="11108" y="7999"/>
                  </a:lnTo>
                  <a:lnTo>
                    <a:pt x="11676" y="8226"/>
                  </a:lnTo>
                  <a:lnTo>
                    <a:pt x="12245" y="8453"/>
                  </a:lnTo>
                  <a:lnTo>
                    <a:pt x="12813" y="8719"/>
                  </a:lnTo>
                  <a:lnTo>
                    <a:pt x="12529" y="8870"/>
                  </a:lnTo>
                  <a:lnTo>
                    <a:pt x="12264" y="9022"/>
                  </a:lnTo>
                  <a:lnTo>
                    <a:pt x="11998" y="9193"/>
                  </a:lnTo>
                  <a:lnTo>
                    <a:pt x="11733" y="9382"/>
                  </a:lnTo>
                  <a:lnTo>
                    <a:pt x="11695" y="9420"/>
                  </a:lnTo>
                  <a:lnTo>
                    <a:pt x="11676" y="9458"/>
                  </a:lnTo>
                  <a:lnTo>
                    <a:pt x="11657" y="9496"/>
                  </a:lnTo>
                  <a:lnTo>
                    <a:pt x="11657" y="9534"/>
                  </a:lnTo>
                  <a:lnTo>
                    <a:pt x="11240" y="9344"/>
                  </a:lnTo>
                  <a:lnTo>
                    <a:pt x="10804" y="9193"/>
                  </a:lnTo>
                  <a:lnTo>
                    <a:pt x="10368" y="9041"/>
                  </a:lnTo>
                  <a:lnTo>
                    <a:pt x="9913" y="8908"/>
                  </a:lnTo>
                  <a:lnTo>
                    <a:pt x="10236" y="8776"/>
                  </a:lnTo>
                  <a:lnTo>
                    <a:pt x="10577" y="8662"/>
                  </a:lnTo>
                  <a:lnTo>
                    <a:pt x="10918" y="8548"/>
                  </a:lnTo>
                  <a:lnTo>
                    <a:pt x="11278" y="8453"/>
                  </a:lnTo>
                  <a:lnTo>
                    <a:pt x="11335" y="8415"/>
                  </a:lnTo>
                  <a:lnTo>
                    <a:pt x="11373" y="8378"/>
                  </a:lnTo>
                  <a:lnTo>
                    <a:pt x="11392" y="8321"/>
                  </a:lnTo>
                  <a:lnTo>
                    <a:pt x="11392" y="8264"/>
                  </a:lnTo>
                  <a:lnTo>
                    <a:pt x="11373" y="8226"/>
                  </a:lnTo>
                  <a:lnTo>
                    <a:pt x="11335" y="8169"/>
                  </a:lnTo>
                  <a:lnTo>
                    <a:pt x="11297" y="8131"/>
                  </a:lnTo>
                  <a:lnTo>
                    <a:pt x="11183" y="8131"/>
                  </a:lnTo>
                  <a:lnTo>
                    <a:pt x="10842" y="8226"/>
                  </a:lnTo>
                  <a:lnTo>
                    <a:pt x="10482" y="8340"/>
                  </a:lnTo>
                  <a:lnTo>
                    <a:pt x="10141" y="8472"/>
                  </a:lnTo>
                  <a:lnTo>
                    <a:pt x="9800" y="8605"/>
                  </a:lnTo>
                  <a:lnTo>
                    <a:pt x="9724" y="8397"/>
                  </a:lnTo>
                  <a:lnTo>
                    <a:pt x="9629" y="8188"/>
                  </a:lnTo>
                  <a:lnTo>
                    <a:pt x="9819" y="8112"/>
                  </a:lnTo>
                  <a:lnTo>
                    <a:pt x="10425" y="7904"/>
                  </a:lnTo>
                  <a:lnTo>
                    <a:pt x="10463" y="7885"/>
                  </a:lnTo>
                  <a:lnTo>
                    <a:pt x="10501" y="7847"/>
                  </a:lnTo>
                  <a:lnTo>
                    <a:pt x="10539" y="7790"/>
                  </a:lnTo>
                  <a:close/>
                  <a:moveTo>
                    <a:pt x="14917" y="8776"/>
                  </a:moveTo>
                  <a:lnTo>
                    <a:pt x="15145" y="9003"/>
                  </a:lnTo>
                  <a:lnTo>
                    <a:pt x="15353" y="9230"/>
                  </a:lnTo>
                  <a:lnTo>
                    <a:pt x="15543" y="9477"/>
                  </a:lnTo>
                  <a:lnTo>
                    <a:pt x="15694" y="9761"/>
                  </a:lnTo>
                  <a:lnTo>
                    <a:pt x="15732" y="9799"/>
                  </a:lnTo>
                  <a:lnTo>
                    <a:pt x="15751" y="9818"/>
                  </a:lnTo>
                  <a:lnTo>
                    <a:pt x="15694" y="9951"/>
                  </a:lnTo>
                  <a:lnTo>
                    <a:pt x="15637" y="10083"/>
                  </a:lnTo>
                  <a:lnTo>
                    <a:pt x="14822" y="9856"/>
                  </a:lnTo>
                  <a:lnTo>
                    <a:pt x="13988" y="9647"/>
                  </a:lnTo>
                  <a:lnTo>
                    <a:pt x="13590" y="9553"/>
                  </a:lnTo>
                  <a:lnTo>
                    <a:pt x="13173" y="9477"/>
                  </a:lnTo>
                  <a:lnTo>
                    <a:pt x="12757" y="9420"/>
                  </a:lnTo>
                  <a:lnTo>
                    <a:pt x="12321" y="9363"/>
                  </a:lnTo>
                  <a:lnTo>
                    <a:pt x="12757" y="9117"/>
                  </a:lnTo>
                  <a:lnTo>
                    <a:pt x="13192" y="8908"/>
                  </a:lnTo>
                  <a:lnTo>
                    <a:pt x="13230" y="8927"/>
                  </a:lnTo>
                  <a:lnTo>
                    <a:pt x="13249" y="8984"/>
                  </a:lnTo>
                  <a:lnTo>
                    <a:pt x="13268" y="9022"/>
                  </a:lnTo>
                  <a:lnTo>
                    <a:pt x="13325" y="9060"/>
                  </a:lnTo>
                  <a:lnTo>
                    <a:pt x="13420" y="9060"/>
                  </a:lnTo>
                  <a:lnTo>
                    <a:pt x="13477" y="9041"/>
                  </a:lnTo>
                  <a:lnTo>
                    <a:pt x="13553" y="9060"/>
                  </a:lnTo>
                  <a:lnTo>
                    <a:pt x="13628" y="9060"/>
                  </a:lnTo>
                  <a:lnTo>
                    <a:pt x="13666" y="9022"/>
                  </a:lnTo>
                  <a:lnTo>
                    <a:pt x="13685" y="9003"/>
                  </a:lnTo>
                  <a:lnTo>
                    <a:pt x="14292" y="8889"/>
                  </a:lnTo>
                  <a:lnTo>
                    <a:pt x="14917" y="8776"/>
                  </a:lnTo>
                  <a:close/>
                  <a:moveTo>
                    <a:pt x="8852" y="8017"/>
                  </a:moveTo>
                  <a:lnTo>
                    <a:pt x="8170" y="8605"/>
                  </a:lnTo>
                  <a:lnTo>
                    <a:pt x="7450" y="9136"/>
                  </a:lnTo>
                  <a:lnTo>
                    <a:pt x="6729" y="9629"/>
                  </a:lnTo>
                  <a:lnTo>
                    <a:pt x="5971" y="10102"/>
                  </a:lnTo>
                  <a:lnTo>
                    <a:pt x="5952" y="10121"/>
                  </a:lnTo>
                  <a:lnTo>
                    <a:pt x="5933" y="10102"/>
                  </a:lnTo>
                  <a:lnTo>
                    <a:pt x="5649" y="10027"/>
                  </a:lnTo>
                  <a:lnTo>
                    <a:pt x="5346" y="9989"/>
                  </a:lnTo>
                  <a:lnTo>
                    <a:pt x="5061" y="9951"/>
                  </a:lnTo>
                  <a:lnTo>
                    <a:pt x="4720" y="9951"/>
                  </a:lnTo>
                  <a:lnTo>
                    <a:pt x="5232" y="9761"/>
                  </a:lnTo>
                  <a:lnTo>
                    <a:pt x="5744" y="9553"/>
                  </a:lnTo>
                  <a:lnTo>
                    <a:pt x="6255" y="9325"/>
                  </a:lnTo>
                  <a:lnTo>
                    <a:pt x="6729" y="9041"/>
                  </a:lnTo>
                  <a:lnTo>
                    <a:pt x="7108" y="8814"/>
                  </a:lnTo>
                  <a:lnTo>
                    <a:pt x="7450" y="8567"/>
                  </a:lnTo>
                  <a:lnTo>
                    <a:pt x="7772" y="8340"/>
                  </a:lnTo>
                  <a:lnTo>
                    <a:pt x="7942" y="8245"/>
                  </a:lnTo>
                  <a:lnTo>
                    <a:pt x="8094" y="8169"/>
                  </a:lnTo>
                  <a:lnTo>
                    <a:pt x="8265" y="8093"/>
                  </a:lnTo>
                  <a:lnTo>
                    <a:pt x="8435" y="8055"/>
                  </a:lnTo>
                  <a:lnTo>
                    <a:pt x="8606" y="8036"/>
                  </a:lnTo>
                  <a:lnTo>
                    <a:pt x="8795" y="8017"/>
                  </a:lnTo>
                  <a:close/>
                  <a:moveTo>
                    <a:pt x="9497" y="9155"/>
                  </a:moveTo>
                  <a:lnTo>
                    <a:pt x="9838" y="9230"/>
                  </a:lnTo>
                  <a:lnTo>
                    <a:pt x="10160" y="9325"/>
                  </a:lnTo>
                  <a:lnTo>
                    <a:pt x="10482" y="9420"/>
                  </a:lnTo>
                  <a:lnTo>
                    <a:pt x="10804" y="9534"/>
                  </a:lnTo>
                  <a:lnTo>
                    <a:pt x="11127" y="9666"/>
                  </a:lnTo>
                  <a:lnTo>
                    <a:pt x="11430" y="9799"/>
                  </a:lnTo>
                  <a:lnTo>
                    <a:pt x="11752" y="9951"/>
                  </a:lnTo>
                  <a:lnTo>
                    <a:pt x="12055" y="10102"/>
                  </a:lnTo>
                  <a:lnTo>
                    <a:pt x="11828" y="10368"/>
                  </a:lnTo>
                  <a:lnTo>
                    <a:pt x="11127" y="10102"/>
                  </a:lnTo>
                  <a:lnTo>
                    <a:pt x="10406" y="9875"/>
                  </a:lnTo>
                  <a:lnTo>
                    <a:pt x="9667" y="9685"/>
                  </a:lnTo>
                  <a:lnTo>
                    <a:pt x="8928" y="9553"/>
                  </a:lnTo>
                  <a:lnTo>
                    <a:pt x="9497" y="9155"/>
                  </a:lnTo>
                  <a:close/>
                  <a:moveTo>
                    <a:pt x="5554" y="8188"/>
                  </a:moveTo>
                  <a:lnTo>
                    <a:pt x="5611" y="8378"/>
                  </a:lnTo>
                  <a:lnTo>
                    <a:pt x="5649" y="8548"/>
                  </a:lnTo>
                  <a:lnTo>
                    <a:pt x="5668" y="8719"/>
                  </a:lnTo>
                  <a:lnTo>
                    <a:pt x="5687" y="8927"/>
                  </a:lnTo>
                  <a:lnTo>
                    <a:pt x="5706" y="9003"/>
                  </a:lnTo>
                  <a:lnTo>
                    <a:pt x="5744" y="9041"/>
                  </a:lnTo>
                  <a:lnTo>
                    <a:pt x="5801" y="9079"/>
                  </a:lnTo>
                  <a:lnTo>
                    <a:pt x="5857" y="9098"/>
                  </a:lnTo>
                  <a:lnTo>
                    <a:pt x="5914" y="9079"/>
                  </a:lnTo>
                  <a:lnTo>
                    <a:pt x="5971" y="9041"/>
                  </a:lnTo>
                  <a:lnTo>
                    <a:pt x="6009" y="9003"/>
                  </a:lnTo>
                  <a:lnTo>
                    <a:pt x="6009" y="8927"/>
                  </a:lnTo>
                  <a:lnTo>
                    <a:pt x="6009" y="8738"/>
                  </a:lnTo>
                  <a:lnTo>
                    <a:pt x="5990" y="8567"/>
                  </a:lnTo>
                  <a:lnTo>
                    <a:pt x="5952" y="8397"/>
                  </a:lnTo>
                  <a:lnTo>
                    <a:pt x="5914" y="8226"/>
                  </a:lnTo>
                  <a:lnTo>
                    <a:pt x="6350" y="8207"/>
                  </a:lnTo>
                  <a:lnTo>
                    <a:pt x="6388" y="8264"/>
                  </a:lnTo>
                  <a:lnTo>
                    <a:pt x="6445" y="8302"/>
                  </a:lnTo>
                  <a:lnTo>
                    <a:pt x="6445" y="8340"/>
                  </a:lnTo>
                  <a:lnTo>
                    <a:pt x="6464" y="8662"/>
                  </a:lnTo>
                  <a:lnTo>
                    <a:pt x="6483" y="8738"/>
                  </a:lnTo>
                  <a:lnTo>
                    <a:pt x="6540" y="8795"/>
                  </a:lnTo>
                  <a:lnTo>
                    <a:pt x="6085" y="9041"/>
                  </a:lnTo>
                  <a:lnTo>
                    <a:pt x="5611" y="9268"/>
                  </a:lnTo>
                  <a:lnTo>
                    <a:pt x="5118" y="9458"/>
                  </a:lnTo>
                  <a:lnTo>
                    <a:pt x="4625" y="9629"/>
                  </a:lnTo>
                  <a:lnTo>
                    <a:pt x="4569" y="9629"/>
                  </a:lnTo>
                  <a:lnTo>
                    <a:pt x="4512" y="9647"/>
                  </a:lnTo>
                  <a:lnTo>
                    <a:pt x="3924" y="9875"/>
                  </a:lnTo>
                  <a:lnTo>
                    <a:pt x="3337" y="10083"/>
                  </a:lnTo>
                  <a:lnTo>
                    <a:pt x="2730" y="10292"/>
                  </a:lnTo>
                  <a:lnTo>
                    <a:pt x="2124" y="10481"/>
                  </a:lnTo>
                  <a:lnTo>
                    <a:pt x="1934" y="10519"/>
                  </a:lnTo>
                  <a:lnTo>
                    <a:pt x="1764" y="10538"/>
                  </a:lnTo>
                  <a:lnTo>
                    <a:pt x="1669" y="10519"/>
                  </a:lnTo>
                  <a:lnTo>
                    <a:pt x="1593" y="10519"/>
                  </a:lnTo>
                  <a:lnTo>
                    <a:pt x="1517" y="10481"/>
                  </a:lnTo>
                  <a:lnTo>
                    <a:pt x="1441" y="10444"/>
                  </a:lnTo>
                  <a:lnTo>
                    <a:pt x="1328" y="10349"/>
                  </a:lnTo>
                  <a:lnTo>
                    <a:pt x="1233" y="10216"/>
                  </a:lnTo>
                  <a:lnTo>
                    <a:pt x="1157" y="10064"/>
                  </a:lnTo>
                  <a:lnTo>
                    <a:pt x="1100" y="9913"/>
                  </a:lnTo>
                  <a:lnTo>
                    <a:pt x="986" y="9534"/>
                  </a:lnTo>
                  <a:lnTo>
                    <a:pt x="1233" y="9420"/>
                  </a:lnTo>
                  <a:lnTo>
                    <a:pt x="1479" y="9325"/>
                  </a:lnTo>
                  <a:lnTo>
                    <a:pt x="1726" y="9230"/>
                  </a:lnTo>
                  <a:lnTo>
                    <a:pt x="1972" y="9155"/>
                  </a:lnTo>
                  <a:lnTo>
                    <a:pt x="3014" y="8889"/>
                  </a:lnTo>
                  <a:lnTo>
                    <a:pt x="5554" y="8188"/>
                  </a:lnTo>
                  <a:close/>
                  <a:moveTo>
                    <a:pt x="4796" y="10273"/>
                  </a:moveTo>
                  <a:lnTo>
                    <a:pt x="5175" y="10292"/>
                  </a:lnTo>
                  <a:lnTo>
                    <a:pt x="5554" y="10349"/>
                  </a:lnTo>
                  <a:lnTo>
                    <a:pt x="5611" y="10368"/>
                  </a:lnTo>
                  <a:lnTo>
                    <a:pt x="5668" y="10406"/>
                  </a:lnTo>
                  <a:lnTo>
                    <a:pt x="5687" y="10444"/>
                  </a:lnTo>
                  <a:lnTo>
                    <a:pt x="5706" y="10500"/>
                  </a:lnTo>
                  <a:lnTo>
                    <a:pt x="5744" y="10652"/>
                  </a:lnTo>
                  <a:lnTo>
                    <a:pt x="5744" y="10804"/>
                  </a:lnTo>
                  <a:lnTo>
                    <a:pt x="5459" y="10766"/>
                  </a:lnTo>
                  <a:lnTo>
                    <a:pt x="4910" y="10766"/>
                  </a:lnTo>
                  <a:lnTo>
                    <a:pt x="4625" y="10804"/>
                  </a:lnTo>
                  <a:lnTo>
                    <a:pt x="4607" y="10273"/>
                  </a:lnTo>
                  <a:close/>
                  <a:moveTo>
                    <a:pt x="9212" y="8245"/>
                  </a:moveTo>
                  <a:lnTo>
                    <a:pt x="9288" y="8283"/>
                  </a:lnTo>
                  <a:lnTo>
                    <a:pt x="9326" y="8340"/>
                  </a:lnTo>
                  <a:lnTo>
                    <a:pt x="9383" y="8397"/>
                  </a:lnTo>
                  <a:lnTo>
                    <a:pt x="9421" y="8472"/>
                  </a:lnTo>
                  <a:lnTo>
                    <a:pt x="9421" y="8529"/>
                  </a:lnTo>
                  <a:lnTo>
                    <a:pt x="9421" y="8605"/>
                  </a:lnTo>
                  <a:lnTo>
                    <a:pt x="9383" y="8681"/>
                  </a:lnTo>
                  <a:lnTo>
                    <a:pt x="9307" y="8832"/>
                  </a:lnTo>
                  <a:lnTo>
                    <a:pt x="9155" y="8984"/>
                  </a:lnTo>
                  <a:lnTo>
                    <a:pt x="8966" y="9155"/>
                  </a:lnTo>
                  <a:lnTo>
                    <a:pt x="8738" y="9325"/>
                  </a:lnTo>
                  <a:lnTo>
                    <a:pt x="8492" y="9496"/>
                  </a:lnTo>
                  <a:lnTo>
                    <a:pt x="8208" y="9685"/>
                  </a:lnTo>
                  <a:lnTo>
                    <a:pt x="7620" y="10027"/>
                  </a:lnTo>
                  <a:lnTo>
                    <a:pt x="7033" y="10330"/>
                  </a:lnTo>
                  <a:lnTo>
                    <a:pt x="6483" y="10614"/>
                  </a:lnTo>
                  <a:lnTo>
                    <a:pt x="6047" y="10804"/>
                  </a:lnTo>
                  <a:lnTo>
                    <a:pt x="6047" y="10406"/>
                  </a:lnTo>
                  <a:lnTo>
                    <a:pt x="6085" y="10406"/>
                  </a:lnTo>
                  <a:lnTo>
                    <a:pt x="6123" y="10387"/>
                  </a:lnTo>
                  <a:lnTo>
                    <a:pt x="6559" y="10140"/>
                  </a:lnTo>
                  <a:lnTo>
                    <a:pt x="6976" y="9875"/>
                  </a:lnTo>
                  <a:lnTo>
                    <a:pt x="7393" y="9591"/>
                  </a:lnTo>
                  <a:lnTo>
                    <a:pt x="7791" y="9306"/>
                  </a:lnTo>
                  <a:lnTo>
                    <a:pt x="8151" y="9041"/>
                  </a:lnTo>
                  <a:lnTo>
                    <a:pt x="8492" y="8757"/>
                  </a:lnTo>
                  <a:lnTo>
                    <a:pt x="8644" y="8624"/>
                  </a:lnTo>
                  <a:lnTo>
                    <a:pt x="8814" y="8453"/>
                  </a:lnTo>
                  <a:lnTo>
                    <a:pt x="8909" y="8378"/>
                  </a:lnTo>
                  <a:lnTo>
                    <a:pt x="8985" y="8302"/>
                  </a:lnTo>
                  <a:lnTo>
                    <a:pt x="9080" y="8264"/>
                  </a:lnTo>
                  <a:lnTo>
                    <a:pt x="9155" y="8245"/>
                  </a:lnTo>
                  <a:close/>
                  <a:moveTo>
                    <a:pt x="8530" y="9799"/>
                  </a:moveTo>
                  <a:lnTo>
                    <a:pt x="8606" y="9837"/>
                  </a:lnTo>
                  <a:lnTo>
                    <a:pt x="8985" y="9894"/>
                  </a:lnTo>
                  <a:lnTo>
                    <a:pt x="9383" y="9970"/>
                  </a:lnTo>
                  <a:lnTo>
                    <a:pt x="9781" y="10064"/>
                  </a:lnTo>
                  <a:lnTo>
                    <a:pt x="10160" y="10159"/>
                  </a:lnTo>
                  <a:lnTo>
                    <a:pt x="10539" y="10273"/>
                  </a:lnTo>
                  <a:lnTo>
                    <a:pt x="10918" y="10387"/>
                  </a:lnTo>
                  <a:lnTo>
                    <a:pt x="11297" y="10519"/>
                  </a:lnTo>
                  <a:lnTo>
                    <a:pt x="11676" y="10652"/>
                  </a:lnTo>
                  <a:lnTo>
                    <a:pt x="11525" y="10804"/>
                  </a:lnTo>
                  <a:lnTo>
                    <a:pt x="11411" y="10974"/>
                  </a:lnTo>
                  <a:lnTo>
                    <a:pt x="11373" y="11031"/>
                  </a:lnTo>
                  <a:lnTo>
                    <a:pt x="11316" y="11050"/>
                  </a:lnTo>
                  <a:lnTo>
                    <a:pt x="11259" y="11069"/>
                  </a:lnTo>
                  <a:lnTo>
                    <a:pt x="11183" y="11069"/>
                  </a:lnTo>
                  <a:lnTo>
                    <a:pt x="11032" y="11050"/>
                  </a:lnTo>
                  <a:lnTo>
                    <a:pt x="10842" y="11012"/>
                  </a:lnTo>
                  <a:lnTo>
                    <a:pt x="10653" y="10936"/>
                  </a:lnTo>
                  <a:lnTo>
                    <a:pt x="10463" y="10860"/>
                  </a:lnTo>
                  <a:lnTo>
                    <a:pt x="9876" y="10595"/>
                  </a:lnTo>
                  <a:lnTo>
                    <a:pt x="9402" y="10425"/>
                  </a:lnTo>
                  <a:lnTo>
                    <a:pt x="8928" y="10311"/>
                  </a:lnTo>
                  <a:lnTo>
                    <a:pt x="8435" y="10216"/>
                  </a:lnTo>
                  <a:lnTo>
                    <a:pt x="7942" y="10159"/>
                  </a:lnTo>
                  <a:lnTo>
                    <a:pt x="8530" y="9799"/>
                  </a:lnTo>
                  <a:close/>
                  <a:moveTo>
                    <a:pt x="15183" y="0"/>
                  </a:move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-3288941" y="4733276"/>
              <a:ext cx="28450" cy="13300"/>
            </a:xfrm>
            <a:custGeom>
              <a:avLst/>
              <a:gdLst/>
              <a:ahLst/>
              <a:cxnLst/>
              <a:rect l="l" t="t" r="r" b="b"/>
              <a:pathLst>
                <a:path w="1138" h="532" fill="none" extrusionOk="0">
                  <a:moveTo>
                    <a:pt x="19" y="532"/>
                  </a:moveTo>
                  <a:lnTo>
                    <a:pt x="19" y="53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569" y="20"/>
                  </a:lnTo>
                  <a:lnTo>
                    <a:pt x="948" y="77"/>
                  </a:lnTo>
                  <a:lnTo>
                    <a:pt x="948" y="77"/>
                  </a:lnTo>
                  <a:lnTo>
                    <a:pt x="1005" y="96"/>
                  </a:lnTo>
                  <a:lnTo>
                    <a:pt x="1062" y="134"/>
                  </a:lnTo>
                  <a:lnTo>
                    <a:pt x="1081" y="172"/>
                  </a:lnTo>
                  <a:lnTo>
                    <a:pt x="1100" y="228"/>
                  </a:lnTo>
                  <a:lnTo>
                    <a:pt x="1138" y="380"/>
                  </a:lnTo>
                  <a:lnTo>
                    <a:pt x="1138" y="532"/>
                  </a:lnTo>
                  <a:lnTo>
                    <a:pt x="1138" y="532"/>
                  </a:lnTo>
                  <a:lnTo>
                    <a:pt x="853" y="494"/>
                  </a:lnTo>
                  <a:lnTo>
                    <a:pt x="588" y="494"/>
                  </a:lnTo>
                  <a:lnTo>
                    <a:pt x="588" y="494"/>
                  </a:lnTo>
                  <a:lnTo>
                    <a:pt x="304" y="494"/>
                  </a:lnTo>
                  <a:lnTo>
                    <a:pt x="19" y="53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-3205541" y="4721451"/>
              <a:ext cx="93375" cy="31750"/>
            </a:xfrm>
            <a:custGeom>
              <a:avLst/>
              <a:gdLst/>
              <a:ahLst/>
              <a:cxnLst/>
              <a:rect l="l" t="t" r="r" b="b"/>
              <a:pathLst>
                <a:path w="3735" h="1270" fill="none" extrusionOk="0">
                  <a:moveTo>
                    <a:pt x="3241" y="1270"/>
                  </a:moveTo>
                  <a:lnTo>
                    <a:pt x="3241" y="1270"/>
                  </a:lnTo>
                  <a:lnTo>
                    <a:pt x="3090" y="1251"/>
                  </a:lnTo>
                  <a:lnTo>
                    <a:pt x="2900" y="1213"/>
                  </a:lnTo>
                  <a:lnTo>
                    <a:pt x="2711" y="1137"/>
                  </a:lnTo>
                  <a:lnTo>
                    <a:pt x="2521" y="1061"/>
                  </a:lnTo>
                  <a:lnTo>
                    <a:pt x="1934" y="796"/>
                  </a:lnTo>
                  <a:lnTo>
                    <a:pt x="1934" y="796"/>
                  </a:lnTo>
                  <a:lnTo>
                    <a:pt x="1460" y="626"/>
                  </a:lnTo>
                  <a:lnTo>
                    <a:pt x="986" y="512"/>
                  </a:lnTo>
                  <a:lnTo>
                    <a:pt x="493" y="417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588" y="0"/>
                  </a:lnTo>
                  <a:lnTo>
                    <a:pt x="588" y="0"/>
                  </a:lnTo>
                  <a:lnTo>
                    <a:pt x="664" y="38"/>
                  </a:lnTo>
                  <a:lnTo>
                    <a:pt x="664" y="38"/>
                  </a:lnTo>
                  <a:lnTo>
                    <a:pt x="1043" y="95"/>
                  </a:lnTo>
                  <a:lnTo>
                    <a:pt x="1441" y="171"/>
                  </a:lnTo>
                  <a:lnTo>
                    <a:pt x="1839" y="265"/>
                  </a:lnTo>
                  <a:lnTo>
                    <a:pt x="2218" y="360"/>
                  </a:lnTo>
                  <a:lnTo>
                    <a:pt x="2597" y="474"/>
                  </a:lnTo>
                  <a:lnTo>
                    <a:pt x="2976" y="588"/>
                  </a:lnTo>
                  <a:lnTo>
                    <a:pt x="3355" y="720"/>
                  </a:lnTo>
                  <a:lnTo>
                    <a:pt x="3734" y="853"/>
                  </a:lnTo>
                  <a:lnTo>
                    <a:pt x="3734" y="853"/>
                  </a:lnTo>
                  <a:lnTo>
                    <a:pt x="3583" y="1005"/>
                  </a:lnTo>
                  <a:lnTo>
                    <a:pt x="3469" y="1175"/>
                  </a:lnTo>
                  <a:lnTo>
                    <a:pt x="3469" y="1175"/>
                  </a:lnTo>
                  <a:lnTo>
                    <a:pt x="3431" y="1232"/>
                  </a:lnTo>
                  <a:lnTo>
                    <a:pt x="3374" y="1251"/>
                  </a:lnTo>
                  <a:lnTo>
                    <a:pt x="3317" y="1270"/>
                  </a:lnTo>
                  <a:lnTo>
                    <a:pt x="3241" y="127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-3180916" y="4705326"/>
              <a:ext cx="78225" cy="30350"/>
            </a:xfrm>
            <a:custGeom>
              <a:avLst/>
              <a:gdLst/>
              <a:ahLst/>
              <a:cxnLst/>
              <a:rect l="l" t="t" r="r" b="b"/>
              <a:pathLst>
                <a:path w="3129" h="1214" fill="none" extrusionOk="0">
                  <a:moveTo>
                    <a:pt x="2901" y="1214"/>
                  </a:moveTo>
                  <a:lnTo>
                    <a:pt x="2901" y="1214"/>
                  </a:lnTo>
                  <a:lnTo>
                    <a:pt x="2200" y="948"/>
                  </a:lnTo>
                  <a:lnTo>
                    <a:pt x="1479" y="721"/>
                  </a:lnTo>
                  <a:lnTo>
                    <a:pt x="740" y="531"/>
                  </a:lnTo>
                  <a:lnTo>
                    <a:pt x="1" y="399"/>
                  </a:lnTo>
                  <a:lnTo>
                    <a:pt x="1" y="399"/>
                  </a:lnTo>
                  <a:lnTo>
                    <a:pt x="570" y="1"/>
                  </a:lnTo>
                  <a:lnTo>
                    <a:pt x="570" y="1"/>
                  </a:lnTo>
                  <a:lnTo>
                    <a:pt x="911" y="76"/>
                  </a:lnTo>
                  <a:lnTo>
                    <a:pt x="1233" y="171"/>
                  </a:lnTo>
                  <a:lnTo>
                    <a:pt x="1555" y="266"/>
                  </a:lnTo>
                  <a:lnTo>
                    <a:pt x="1877" y="380"/>
                  </a:lnTo>
                  <a:lnTo>
                    <a:pt x="2200" y="512"/>
                  </a:lnTo>
                  <a:lnTo>
                    <a:pt x="2503" y="645"/>
                  </a:lnTo>
                  <a:lnTo>
                    <a:pt x="2825" y="797"/>
                  </a:lnTo>
                  <a:lnTo>
                    <a:pt x="3128" y="948"/>
                  </a:lnTo>
                  <a:lnTo>
                    <a:pt x="3128" y="948"/>
                  </a:lnTo>
                  <a:lnTo>
                    <a:pt x="2901" y="121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-2998491" y="4699651"/>
              <a:ext cx="18525" cy="14700"/>
            </a:xfrm>
            <a:custGeom>
              <a:avLst/>
              <a:gdLst/>
              <a:ahLst/>
              <a:cxnLst/>
              <a:rect l="l" t="t" r="r" b="b"/>
              <a:pathLst>
                <a:path w="741" h="588" fill="none" extrusionOk="0">
                  <a:moveTo>
                    <a:pt x="134" y="76"/>
                  </a:moveTo>
                  <a:lnTo>
                    <a:pt x="134" y="76"/>
                  </a:lnTo>
                  <a:lnTo>
                    <a:pt x="285" y="57"/>
                  </a:lnTo>
                  <a:lnTo>
                    <a:pt x="437" y="38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02" y="152"/>
                  </a:lnTo>
                  <a:lnTo>
                    <a:pt x="683" y="303"/>
                  </a:lnTo>
                  <a:lnTo>
                    <a:pt x="683" y="436"/>
                  </a:lnTo>
                  <a:lnTo>
                    <a:pt x="702" y="588"/>
                  </a:lnTo>
                  <a:lnTo>
                    <a:pt x="702" y="588"/>
                  </a:lnTo>
                  <a:lnTo>
                    <a:pt x="1" y="474"/>
                  </a:lnTo>
                  <a:lnTo>
                    <a:pt x="1" y="474"/>
                  </a:lnTo>
                  <a:lnTo>
                    <a:pt x="58" y="285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34" y="76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-3096091" y="4695851"/>
              <a:ext cx="85800" cy="32725"/>
            </a:xfrm>
            <a:custGeom>
              <a:avLst/>
              <a:gdLst/>
              <a:ahLst/>
              <a:cxnLst/>
              <a:rect l="l" t="t" r="r" b="b"/>
              <a:pathLst>
                <a:path w="3432" h="1309" fill="none" extrusionOk="0">
                  <a:moveTo>
                    <a:pt x="1233" y="285"/>
                  </a:moveTo>
                  <a:lnTo>
                    <a:pt x="1233" y="285"/>
                  </a:lnTo>
                  <a:lnTo>
                    <a:pt x="1308" y="285"/>
                  </a:lnTo>
                  <a:lnTo>
                    <a:pt x="1346" y="247"/>
                  </a:lnTo>
                  <a:lnTo>
                    <a:pt x="1365" y="228"/>
                  </a:lnTo>
                  <a:lnTo>
                    <a:pt x="1365" y="228"/>
                  </a:lnTo>
                  <a:lnTo>
                    <a:pt x="1972" y="114"/>
                  </a:lnTo>
                  <a:lnTo>
                    <a:pt x="2597" y="1"/>
                  </a:lnTo>
                  <a:lnTo>
                    <a:pt x="2597" y="1"/>
                  </a:lnTo>
                  <a:lnTo>
                    <a:pt x="2825" y="228"/>
                  </a:lnTo>
                  <a:lnTo>
                    <a:pt x="3033" y="455"/>
                  </a:lnTo>
                  <a:lnTo>
                    <a:pt x="3223" y="702"/>
                  </a:lnTo>
                  <a:lnTo>
                    <a:pt x="3374" y="986"/>
                  </a:lnTo>
                  <a:lnTo>
                    <a:pt x="3374" y="986"/>
                  </a:lnTo>
                  <a:lnTo>
                    <a:pt x="3412" y="1024"/>
                  </a:lnTo>
                  <a:lnTo>
                    <a:pt x="3431" y="1043"/>
                  </a:lnTo>
                  <a:lnTo>
                    <a:pt x="3431" y="1043"/>
                  </a:lnTo>
                  <a:lnTo>
                    <a:pt x="3374" y="1176"/>
                  </a:lnTo>
                  <a:lnTo>
                    <a:pt x="3317" y="1308"/>
                  </a:lnTo>
                  <a:lnTo>
                    <a:pt x="3317" y="1308"/>
                  </a:lnTo>
                  <a:lnTo>
                    <a:pt x="2502" y="1081"/>
                  </a:lnTo>
                  <a:lnTo>
                    <a:pt x="1668" y="872"/>
                  </a:lnTo>
                  <a:lnTo>
                    <a:pt x="1270" y="778"/>
                  </a:lnTo>
                  <a:lnTo>
                    <a:pt x="853" y="702"/>
                  </a:lnTo>
                  <a:lnTo>
                    <a:pt x="437" y="645"/>
                  </a:lnTo>
                  <a:lnTo>
                    <a:pt x="1" y="588"/>
                  </a:lnTo>
                  <a:lnTo>
                    <a:pt x="1" y="588"/>
                  </a:lnTo>
                  <a:lnTo>
                    <a:pt x="437" y="342"/>
                  </a:lnTo>
                  <a:lnTo>
                    <a:pt x="872" y="133"/>
                  </a:lnTo>
                  <a:lnTo>
                    <a:pt x="872" y="133"/>
                  </a:lnTo>
                  <a:lnTo>
                    <a:pt x="910" y="152"/>
                  </a:lnTo>
                  <a:lnTo>
                    <a:pt x="910" y="152"/>
                  </a:lnTo>
                  <a:lnTo>
                    <a:pt x="929" y="209"/>
                  </a:lnTo>
                  <a:lnTo>
                    <a:pt x="948" y="247"/>
                  </a:lnTo>
                  <a:lnTo>
                    <a:pt x="1005" y="285"/>
                  </a:lnTo>
                  <a:lnTo>
                    <a:pt x="1062" y="285"/>
                  </a:lnTo>
                  <a:lnTo>
                    <a:pt x="1062" y="285"/>
                  </a:lnTo>
                  <a:lnTo>
                    <a:pt x="1100" y="285"/>
                  </a:lnTo>
                  <a:lnTo>
                    <a:pt x="1100" y="285"/>
                  </a:lnTo>
                  <a:lnTo>
                    <a:pt x="1157" y="266"/>
                  </a:lnTo>
                  <a:lnTo>
                    <a:pt x="1157" y="266"/>
                  </a:lnTo>
                  <a:lnTo>
                    <a:pt x="1233" y="28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-3252941" y="4682576"/>
              <a:ext cx="84375" cy="64000"/>
            </a:xfrm>
            <a:custGeom>
              <a:avLst/>
              <a:gdLst/>
              <a:ahLst/>
              <a:cxnLst/>
              <a:rect l="l" t="t" r="r" b="b"/>
              <a:pathLst>
                <a:path w="3375" h="2560" fill="none" extrusionOk="0">
                  <a:moveTo>
                    <a:pt x="1" y="2560"/>
                  </a:moveTo>
                  <a:lnTo>
                    <a:pt x="1" y="2560"/>
                  </a:lnTo>
                  <a:lnTo>
                    <a:pt x="1" y="2162"/>
                  </a:lnTo>
                  <a:lnTo>
                    <a:pt x="1" y="2162"/>
                  </a:lnTo>
                  <a:lnTo>
                    <a:pt x="39" y="2162"/>
                  </a:lnTo>
                  <a:lnTo>
                    <a:pt x="77" y="2143"/>
                  </a:lnTo>
                  <a:lnTo>
                    <a:pt x="77" y="2143"/>
                  </a:lnTo>
                  <a:lnTo>
                    <a:pt x="513" y="1896"/>
                  </a:lnTo>
                  <a:lnTo>
                    <a:pt x="930" y="1631"/>
                  </a:lnTo>
                  <a:lnTo>
                    <a:pt x="1347" y="1347"/>
                  </a:lnTo>
                  <a:lnTo>
                    <a:pt x="1745" y="1062"/>
                  </a:lnTo>
                  <a:lnTo>
                    <a:pt x="1745" y="1062"/>
                  </a:lnTo>
                  <a:lnTo>
                    <a:pt x="2105" y="797"/>
                  </a:lnTo>
                  <a:lnTo>
                    <a:pt x="2446" y="513"/>
                  </a:lnTo>
                  <a:lnTo>
                    <a:pt x="2446" y="513"/>
                  </a:lnTo>
                  <a:lnTo>
                    <a:pt x="2598" y="380"/>
                  </a:lnTo>
                  <a:lnTo>
                    <a:pt x="2768" y="209"/>
                  </a:lnTo>
                  <a:lnTo>
                    <a:pt x="2863" y="134"/>
                  </a:lnTo>
                  <a:lnTo>
                    <a:pt x="2939" y="58"/>
                  </a:lnTo>
                  <a:lnTo>
                    <a:pt x="3034" y="20"/>
                  </a:lnTo>
                  <a:lnTo>
                    <a:pt x="3109" y="1"/>
                  </a:lnTo>
                  <a:lnTo>
                    <a:pt x="3109" y="1"/>
                  </a:lnTo>
                  <a:lnTo>
                    <a:pt x="3166" y="1"/>
                  </a:lnTo>
                  <a:lnTo>
                    <a:pt x="3242" y="39"/>
                  </a:lnTo>
                  <a:lnTo>
                    <a:pt x="3280" y="96"/>
                  </a:lnTo>
                  <a:lnTo>
                    <a:pt x="3337" y="153"/>
                  </a:lnTo>
                  <a:lnTo>
                    <a:pt x="3337" y="153"/>
                  </a:lnTo>
                  <a:lnTo>
                    <a:pt x="3375" y="228"/>
                  </a:lnTo>
                  <a:lnTo>
                    <a:pt x="3375" y="285"/>
                  </a:lnTo>
                  <a:lnTo>
                    <a:pt x="3375" y="361"/>
                  </a:lnTo>
                  <a:lnTo>
                    <a:pt x="3337" y="437"/>
                  </a:lnTo>
                  <a:lnTo>
                    <a:pt x="3261" y="588"/>
                  </a:lnTo>
                  <a:lnTo>
                    <a:pt x="3109" y="740"/>
                  </a:lnTo>
                  <a:lnTo>
                    <a:pt x="2920" y="911"/>
                  </a:lnTo>
                  <a:lnTo>
                    <a:pt x="2692" y="1081"/>
                  </a:lnTo>
                  <a:lnTo>
                    <a:pt x="2446" y="1252"/>
                  </a:lnTo>
                  <a:lnTo>
                    <a:pt x="2162" y="1441"/>
                  </a:lnTo>
                  <a:lnTo>
                    <a:pt x="1574" y="1783"/>
                  </a:lnTo>
                  <a:lnTo>
                    <a:pt x="987" y="2086"/>
                  </a:lnTo>
                  <a:lnTo>
                    <a:pt x="437" y="2370"/>
                  </a:lnTo>
                  <a:lnTo>
                    <a:pt x="1" y="256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-3379441" y="4681176"/>
              <a:ext cx="138850" cy="58775"/>
            </a:xfrm>
            <a:custGeom>
              <a:avLst/>
              <a:gdLst/>
              <a:ahLst/>
              <a:cxnLst/>
              <a:rect l="l" t="t" r="r" b="b"/>
              <a:pathLst>
                <a:path w="5554" h="2351" fill="none" extrusionOk="0">
                  <a:moveTo>
                    <a:pt x="778" y="2350"/>
                  </a:moveTo>
                  <a:lnTo>
                    <a:pt x="778" y="2350"/>
                  </a:lnTo>
                  <a:lnTo>
                    <a:pt x="683" y="2331"/>
                  </a:lnTo>
                  <a:lnTo>
                    <a:pt x="607" y="2331"/>
                  </a:lnTo>
                  <a:lnTo>
                    <a:pt x="531" y="2293"/>
                  </a:lnTo>
                  <a:lnTo>
                    <a:pt x="455" y="2256"/>
                  </a:lnTo>
                  <a:lnTo>
                    <a:pt x="342" y="2161"/>
                  </a:lnTo>
                  <a:lnTo>
                    <a:pt x="247" y="2028"/>
                  </a:lnTo>
                  <a:lnTo>
                    <a:pt x="171" y="1876"/>
                  </a:lnTo>
                  <a:lnTo>
                    <a:pt x="114" y="1725"/>
                  </a:lnTo>
                  <a:lnTo>
                    <a:pt x="0" y="1346"/>
                  </a:lnTo>
                  <a:lnTo>
                    <a:pt x="0" y="1346"/>
                  </a:lnTo>
                  <a:lnTo>
                    <a:pt x="247" y="1232"/>
                  </a:lnTo>
                  <a:lnTo>
                    <a:pt x="493" y="1137"/>
                  </a:lnTo>
                  <a:lnTo>
                    <a:pt x="740" y="1042"/>
                  </a:lnTo>
                  <a:lnTo>
                    <a:pt x="986" y="967"/>
                  </a:lnTo>
                  <a:lnTo>
                    <a:pt x="2028" y="701"/>
                  </a:lnTo>
                  <a:lnTo>
                    <a:pt x="2028" y="701"/>
                  </a:lnTo>
                  <a:lnTo>
                    <a:pt x="4568" y="0"/>
                  </a:lnTo>
                  <a:lnTo>
                    <a:pt x="4568" y="0"/>
                  </a:lnTo>
                  <a:lnTo>
                    <a:pt x="4625" y="190"/>
                  </a:lnTo>
                  <a:lnTo>
                    <a:pt x="4663" y="360"/>
                  </a:lnTo>
                  <a:lnTo>
                    <a:pt x="4682" y="531"/>
                  </a:lnTo>
                  <a:lnTo>
                    <a:pt x="4701" y="739"/>
                  </a:lnTo>
                  <a:lnTo>
                    <a:pt x="4701" y="739"/>
                  </a:lnTo>
                  <a:lnTo>
                    <a:pt x="4720" y="815"/>
                  </a:lnTo>
                  <a:lnTo>
                    <a:pt x="4758" y="853"/>
                  </a:lnTo>
                  <a:lnTo>
                    <a:pt x="4815" y="891"/>
                  </a:lnTo>
                  <a:lnTo>
                    <a:pt x="4871" y="910"/>
                  </a:lnTo>
                  <a:lnTo>
                    <a:pt x="4871" y="910"/>
                  </a:lnTo>
                  <a:lnTo>
                    <a:pt x="4928" y="891"/>
                  </a:lnTo>
                  <a:lnTo>
                    <a:pt x="4985" y="853"/>
                  </a:lnTo>
                  <a:lnTo>
                    <a:pt x="5023" y="815"/>
                  </a:lnTo>
                  <a:lnTo>
                    <a:pt x="5023" y="739"/>
                  </a:lnTo>
                  <a:lnTo>
                    <a:pt x="5023" y="739"/>
                  </a:lnTo>
                  <a:lnTo>
                    <a:pt x="5023" y="550"/>
                  </a:lnTo>
                  <a:lnTo>
                    <a:pt x="5004" y="379"/>
                  </a:lnTo>
                  <a:lnTo>
                    <a:pt x="4966" y="209"/>
                  </a:lnTo>
                  <a:lnTo>
                    <a:pt x="4928" y="38"/>
                  </a:lnTo>
                  <a:lnTo>
                    <a:pt x="4928" y="38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364" y="19"/>
                  </a:lnTo>
                  <a:lnTo>
                    <a:pt x="5402" y="76"/>
                  </a:lnTo>
                  <a:lnTo>
                    <a:pt x="5459" y="114"/>
                  </a:lnTo>
                  <a:lnTo>
                    <a:pt x="5459" y="114"/>
                  </a:lnTo>
                  <a:lnTo>
                    <a:pt x="5459" y="152"/>
                  </a:lnTo>
                  <a:lnTo>
                    <a:pt x="5459" y="152"/>
                  </a:lnTo>
                  <a:lnTo>
                    <a:pt x="5478" y="474"/>
                  </a:lnTo>
                  <a:lnTo>
                    <a:pt x="5478" y="474"/>
                  </a:lnTo>
                  <a:lnTo>
                    <a:pt x="5497" y="550"/>
                  </a:lnTo>
                  <a:lnTo>
                    <a:pt x="5554" y="607"/>
                  </a:lnTo>
                  <a:lnTo>
                    <a:pt x="5554" y="607"/>
                  </a:lnTo>
                  <a:lnTo>
                    <a:pt x="5099" y="853"/>
                  </a:lnTo>
                  <a:lnTo>
                    <a:pt x="4625" y="1080"/>
                  </a:lnTo>
                  <a:lnTo>
                    <a:pt x="4132" y="1270"/>
                  </a:lnTo>
                  <a:lnTo>
                    <a:pt x="3639" y="1441"/>
                  </a:lnTo>
                  <a:lnTo>
                    <a:pt x="3639" y="1441"/>
                  </a:lnTo>
                  <a:lnTo>
                    <a:pt x="3621" y="1441"/>
                  </a:lnTo>
                  <a:lnTo>
                    <a:pt x="3621" y="1441"/>
                  </a:lnTo>
                  <a:lnTo>
                    <a:pt x="3583" y="1441"/>
                  </a:lnTo>
                  <a:lnTo>
                    <a:pt x="3583" y="1441"/>
                  </a:lnTo>
                  <a:lnTo>
                    <a:pt x="3526" y="1459"/>
                  </a:lnTo>
                  <a:lnTo>
                    <a:pt x="3526" y="1459"/>
                  </a:lnTo>
                  <a:lnTo>
                    <a:pt x="2938" y="1687"/>
                  </a:lnTo>
                  <a:lnTo>
                    <a:pt x="2351" y="1895"/>
                  </a:lnTo>
                  <a:lnTo>
                    <a:pt x="1744" y="2104"/>
                  </a:lnTo>
                  <a:lnTo>
                    <a:pt x="1138" y="2293"/>
                  </a:lnTo>
                  <a:lnTo>
                    <a:pt x="1138" y="2293"/>
                  </a:lnTo>
                  <a:lnTo>
                    <a:pt x="948" y="2331"/>
                  </a:lnTo>
                  <a:lnTo>
                    <a:pt x="778" y="235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-3023116" y="4681176"/>
              <a:ext cx="19925" cy="29875"/>
            </a:xfrm>
            <a:custGeom>
              <a:avLst/>
              <a:gdLst/>
              <a:ahLst/>
              <a:cxnLst/>
              <a:rect l="l" t="t" r="r" b="b"/>
              <a:pathLst>
                <a:path w="797" h="1195" fill="none" extrusionOk="0">
                  <a:moveTo>
                    <a:pt x="626" y="1194"/>
                  </a:moveTo>
                  <a:lnTo>
                    <a:pt x="626" y="1194"/>
                  </a:lnTo>
                  <a:lnTo>
                    <a:pt x="493" y="986"/>
                  </a:lnTo>
                  <a:lnTo>
                    <a:pt x="342" y="796"/>
                  </a:lnTo>
                  <a:lnTo>
                    <a:pt x="171" y="607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57" y="22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285" y="190"/>
                  </a:lnTo>
                  <a:lnTo>
                    <a:pt x="436" y="398"/>
                  </a:lnTo>
                  <a:lnTo>
                    <a:pt x="607" y="569"/>
                  </a:lnTo>
                  <a:lnTo>
                    <a:pt x="702" y="663"/>
                  </a:lnTo>
                  <a:lnTo>
                    <a:pt x="796" y="739"/>
                  </a:lnTo>
                  <a:lnTo>
                    <a:pt x="796" y="739"/>
                  </a:lnTo>
                  <a:lnTo>
                    <a:pt x="759" y="796"/>
                  </a:lnTo>
                  <a:lnTo>
                    <a:pt x="759" y="796"/>
                  </a:lnTo>
                  <a:lnTo>
                    <a:pt x="740" y="910"/>
                  </a:lnTo>
                  <a:lnTo>
                    <a:pt x="721" y="1005"/>
                  </a:lnTo>
                  <a:lnTo>
                    <a:pt x="626" y="119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-3234441" y="4679276"/>
              <a:ext cx="18025" cy="12800"/>
            </a:xfrm>
            <a:custGeom>
              <a:avLst/>
              <a:gdLst/>
              <a:ahLst/>
              <a:cxnLst/>
              <a:rect l="l" t="t" r="r" b="b"/>
              <a:pathLst>
                <a:path w="721" h="512" fill="none" extrusionOk="0">
                  <a:moveTo>
                    <a:pt x="0" y="512"/>
                  </a:moveTo>
                  <a:lnTo>
                    <a:pt x="0" y="512"/>
                  </a:lnTo>
                  <a:lnTo>
                    <a:pt x="0" y="341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645" y="57"/>
                  </a:lnTo>
                  <a:lnTo>
                    <a:pt x="645" y="57"/>
                  </a:lnTo>
                  <a:lnTo>
                    <a:pt x="322" y="303"/>
                  </a:lnTo>
                  <a:lnTo>
                    <a:pt x="0" y="51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-3286566" y="4676901"/>
              <a:ext cx="103800" cy="52625"/>
            </a:xfrm>
            <a:custGeom>
              <a:avLst/>
              <a:gdLst/>
              <a:ahLst/>
              <a:cxnLst/>
              <a:rect l="l" t="t" r="r" b="b"/>
              <a:pathLst>
                <a:path w="4152" h="2105" fill="none" extrusionOk="0">
                  <a:moveTo>
                    <a:pt x="0" y="1934"/>
                  </a:moveTo>
                  <a:lnTo>
                    <a:pt x="19" y="1934"/>
                  </a:lnTo>
                  <a:lnTo>
                    <a:pt x="19" y="1934"/>
                  </a:lnTo>
                  <a:lnTo>
                    <a:pt x="531" y="1744"/>
                  </a:lnTo>
                  <a:lnTo>
                    <a:pt x="1043" y="1536"/>
                  </a:lnTo>
                  <a:lnTo>
                    <a:pt x="1554" y="1308"/>
                  </a:lnTo>
                  <a:lnTo>
                    <a:pt x="2028" y="1024"/>
                  </a:lnTo>
                  <a:lnTo>
                    <a:pt x="2028" y="1024"/>
                  </a:lnTo>
                  <a:lnTo>
                    <a:pt x="2407" y="797"/>
                  </a:lnTo>
                  <a:lnTo>
                    <a:pt x="2749" y="550"/>
                  </a:lnTo>
                  <a:lnTo>
                    <a:pt x="2749" y="550"/>
                  </a:lnTo>
                  <a:lnTo>
                    <a:pt x="3071" y="323"/>
                  </a:lnTo>
                  <a:lnTo>
                    <a:pt x="3241" y="228"/>
                  </a:lnTo>
                  <a:lnTo>
                    <a:pt x="3393" y="152"/>
                  </a:lnTo>
                  <a:lnTo>
                    <a:pt x="3564" y="76"/>
                  </a:lnTo>
                  <a:lnTo>
                    <a:pt x="3734" y="38"/>
                  </a:lnTo>
                  <a:lnTo>
                    <a:pt x="3905" y="19"/>
                  </a:lnTo>
                  <a:lnTo>
                    <a:pt x="4094" y="0"/>
                  </a:lnTo>
                  <a:lnTo>
                    <a:pt x="4094" y="0"/>
                  </a:lnTo>
                  <a:lnTo>
                    <a:pt x="4151" y="0"/>
                  </a:lnTo>
                  <a:lnTo>
                    <a:pt x="4151" y="0"/>
                  </a:lnTo>
                  <a:lnTo>
                    <a:pt x="3469" y="588"/>
                  </a:lnTo>
                  <a:lnTo>
                    <a:pt x="2749" y="1119"/>
                  </a:lnTo>
                  <a:lnTo>
                    <a:pt x="2028" y="1612"/>
                  </a:lnTo>
                  <a:lnTo>
                    <a:pt x="1270" y="2085"/>
                  </a:lnTo>
                  <a:lnTo>
                    <a:pt x="1251" y="2104"/>
                  </a:lnTo>
                  <a:lnTo>
                    <a:pt x="1251" y="2104"/>
                  </a:lnTo>
                  <a:lnTo>
                    <a:pt x="1232" y="2085"/>
                  </a:lnTo>
                  <a:lnTo>
                    <a:pt x="1232" y="2085"/>
                  </a:lnTo>
                  <a:lnTo>
                    <a:pt x="948" y="2010"/>
                  </a:lnTo>
                  <a:lnTo>
                    <a:pt x="645" y="1972"/>
                  </a:lnTo>
                  <a:lnTo>
                    <a:pt x="360" y="1934"/>
                  </a:lnTo>
                  <a:lnTo>
                    <a:pt x="76" y="1934"/>
                  </a:lnTo>
                  <a:lnTo>
                    <a:pt x="76" y="1934"/>
                  </a:lnTo>
                  <a:lnTo>
                    <a:pt x="0" y="1934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-3389866" y="4675001"/>
              <a:ext cx="24675" cy="23725"/>
            </a:xfrm>
            <a:custGeom>
              <a:avLst/>
              <a:gdLst/>
              <a:ahLst/>
              <a:cxnLst/>
              <a:rect l="l" t="t" r="r" b="b"/>
              <a:pathLst>
                <a:path w="987" h="949" fill="none" extrusionOk="0">
                  <a:moveTo>
                    <a:pt x="190" y="948"/>
                  </a:moveTo>
                  <a:lnTo>
                    <a:pt x="190" y="948"/>
                  </a:lnTo>
                  <a:lnTo>
                    <a:pt x="114" y="474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6" y="171"/>
                  </a:lnTo>
                  <a:lnTo>
                    <a:pt x="626" y="171"/>
                  </a:lnTo>
                  <a:lnTo>
                    <a:pt x="664" y="171"/>
                  </a:lnTo>
                  <a:lnTo>
                    <a:pt x="664" y="171"/>
                  </a:lnTo>
                  <a:lnTo>
                    <a:pt x="740" y="15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72" y="266"/>
                  </a:lnTo>
                  <a:lnTo>
                    <a:pt x="929" y="418"/>
                  </a:lnTo>
                  <a:lnTo>
                    <a:pt x="967" y="588"/>
                  </a:lnTo>
                  <a:lnTo>
                    <a:pt x="986" y="778"/>
                  </a:lnTo>
                  <a:lnTo>
                    <a:pt x="986" y="778"/>
                  </a:lnTo>
                  <a:lnTo>
                    <a:pt x="778" y="797"/>
                  </a:lnTo>
                  <a:lnTo>
                    <a:pt x="569" y="816"/>
                  </a:lnTo>
                  <a:lnTo>
                    <a:pt x="380" y="873"/>
                  </a:lnTo>
                  <a:lnTo>
                    <a:pt x="190" y="94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-3163366" y="4671226"/>
              <a:ext cx="79625" cy="43600"/>
            </a:xfrm>
            <a:custGeom>
              <a:avLst/>
              <a:gdLst/>
              <a:ahLst/>
              <a:cxnLst/>
              <a:rect l="l" t="t" r="r" b="b"/>
              <a:pathLst>
                <a:path w="3185" h="1744" fill="none" extrusionOk="0">
                  <a:moveTo>
                    <a:pt x="171" y="815"/>
                  </a:moveTo>
                  <a:lnTo>
                    <a:pt x="171" y="815"/>
                  </a:lnTo>
                  <a:lnTo>
                    <a:pt x="95" y="607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190" y="322"/>
                  </a:lnTo>
                  <a:lnTo>
                    <a:pt x="190" y="322"/>
                  </a:lnTo>
                  <a:lnTo>
                    <a:pt x="796" y="114"/>
                  </a:lnTo>
                  <a:lnTo>
                    <a:pt x="796" y="114"/>
                  </a:lnTo>
                  <a:lnTo>
                    <a:pt x="834" y="95"/>
                  </a:lnTo>
                  <a:lnTo>
                    <a:pt x="872" y="57"/>
                  </a:lnTo>
                  <a:lnTo>
                    <a:pt x="910" y="0"/>
                  </a:lnTo>
                  <a:lnTo>
                    <a:pt x="910" y="0"/>
                  </a:lnTo>
                  <a:lnTo>
                    <a:pt x="1479" y="209"/>
                  </a:lnTo>
                  <a:lnTo>
                    <a:pt x="2047" y="436"/>
                  </a:lnTo>
                  <a:lnTo>
                    <a:pt x="2616" y="663"/>
                  </a:lnTo>
                  <a:lnTo>
                    <a:pt x="3184" y="929"/>
                  </a:lnTo>
                  <a:lnTo>
                    <a:pt x="3184" y="929"/>
                  </a:lnTo>
                  <a:lnTo>
                    <a:pt x="2900" y="1080"/>
                  </a:lnTo>
                  <a:lnTo>
                    <a:pt x="2635" y="1232"/>
                  </a:lnTo>
                  <a:lnTo>
                    <a:pt x="2369" y="1403"/>
                  </a:lnTo>
                  <a:lnTo>
                    <a:pt x="2104" y="1592"/>
                  </a:lnTo>
                  <a:lnTo>
                    <a:pt x="2104" y="1592"/>
                  </a:lnTo>
                  <a:lnTo>
                    <a:pt x="2066" y="1630"/>
                  </a:lnTo>
                  <a:lnTo>
                    <a:pt x="2047" y="1668"/>
                  </a:lnTo>
                  <a:lnTo>
                    <a:pt x="2028" y="1706"/>
                  </a:lnTo>
                  <a:lnTo>
                    <a:pt x="2028" y="1744"/>
                  </a:lnTo>
                  <a:lnTo>
                    <a:pt x="2028" y="1744"/>
                  </a:lnTo>
                  <a:lnTo>
                    <a:pt x="1611" y="1554"/>
                  </a:lnTo>
                  <a:lnTo>
                    <a:pt x="1175" y="1403"/>
                  </a:lnTo>
                  <a:lnTo>
                    <a:pt x="739" y="1251"/>
                  </a:lnTo>
                  <a:lnTo>
                    <a:pt x="284" y="1118"/>
                  </a:lnTo>
                  <a:lnTo>
                    <a:pt x="284" y="1118"/>
                  </a:lnTo>
                  <a:lnTo>
                    <a:pt x="607" y="986"/>
                  </a:lnTo>
                  <a:lnTo>
                    <a:pt x="948" y="872"/>
                  </a:lnTo>
                  <a:lnTo>
                    <a:pt x="1289" y="758"/>
                  </a:lnTo>
                  <a:lnTo>
                    <a:pt x="1649" y="663"/>
                  </a:lnTo>
                  <a:lnTo>
                    <a:pt x="1649" y="663"/>
                  </a:lnTo>
                  <a:lnTo>
                    <a:pt x="1706" y="625"/>
                  </a:lnTo>
                  <a:lnTo>
                    <a:pt x="1744" y="588"/>
                  </a:lnTo>
                  <a:lnTo>
                    <a:pt x="1763" y="531"/>
                  </a:lnTo>
                  <a:lnTo>
                    <a:pt x="1763" y="474"/>
                  </a:lnTo>
                  <a:lnTo>
                    <a:pt x="1744" y="436"/>
                  </a:lnTo>
                  <a:lnTo>
                    <a:pt x="1706" y="379"/>
                  </a:lnTo>
                  <a:lnTo>
                    <a:pt x="1668" y="341"/>
                  </a:lnTo>
                  <a:lnTo>
                    <a:pt x="1611" y="341"/>
                  </a:lnTo>
                  <a:lnTo>
                    <a:pt x="1611" y="341"/>
                  </a:lnTo>
                  <a:lnTo>
                    <a:pt x="1554" y="341"/>
                  </a:lnTo>
                  <a:lnTo>
                    <a:pt x="1554" y="341"/>
                  </a:lnTo>
                  <a:lnTo>
                    <a:pt x="1213" y="436"/>
                  </a:lnTo>
                  <a:lnTo>
                    <a:pt x="853" y="550"/>
                  </a:lnTo>
                  <a:lnTo>
                    <a:pt x="512" y="682"/>
                  </a:lnTo>
                  <a:lnTo>
                    <a:pt x="171" y="81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-3054866" y="4668851"/>
              <a:ext cx="27975" cy="22300"/>
            </a:xfrm>
            <a:custGeom>
              <a:avLst/>
              <a:gdLst/>
              <a:ahLst/>
              <a:cxnLst/>
              <a:rect l="l" t="t" r="r" b="b"/>
              <a:pathLst>
                <a:path w="1119" h="892" fill="none" extrusionOk="0">
                  <a:moveTo>
                    <a:pt x="190" y="891"/>
                  </a:moveTo>
                  <a:lnTo>
                    <a:pt x="190" y="891"/>
                  </a:lnTo>
                  <a:lnTo>
                    <a:pt x="228" y="853"/>
                  </a:lnTo>
                  <a:lnTo>
                    <a:pt x="247" y="796"/>
                  </a:lnTo>
                  <a:lnTo>
                    <a:pt x="266" y="758"/>
                  </a:lnTo>
                  <a:lnTo>
                    <a:pt x="266" y="702"/>
                  </a:lnTo>
                  <a:lnTo>
                    <a:pt x="266" y="702"/>
                  </a:lnTo>
                  <a:lnTo>
                    <a:pt x="152" y="474"/>
                  </a:lnTo>
                  <a:lnTo>
                    <a:pt x="1" y="266"/>
                  </a:lnTo>
                  <a:lnTo>
                    <a:pt x="1" y="266"/>
                  </a:lnTo>
                  <a:lnTo>
                    <a:pt x="19" y="266"/>
                  </a:lnTo>
                  <a:lnTo>
                    <a:pt x="19" y="266"/>
                  </a:lnTo>
                  <a:lnTo>
                    <a:pt x="304" y="152"/>
                  </a:lnTo>
                  <a:lnTo>
                    <a:pt x="569" y="76"/>
                  </a:lnTo>
                  <a:lnTo>
                    <a:pt x="834" y="19"/>
                  </a:lnTo>
                  <a:lnTo>
                    <a:pt x="1119" y="0"/>
                  </a:lnTo>
                  <a:lnTo>
                    <a:pt x="1119" y="0"/>
                  </a:lnTo>
                  <a:lnTo>
                    <a:pt x="1100" y="190"/>
                  </a:lnTo>
                  <a:lnTo>
                    <a:pt x="1062" y="379"/>
                  </a:lnTo>
                  <a:lnTo>
                    <a:pt x="1024" y="569"/>
                  </a:lnTo>
                  <a:lnTo>
                    <a:pt x="967" y="739"/>
                  </a:lnTo>
                  <a:lnTo>
                    <a:pt x="967" y="739"/>
                  </a:lnTo>
                  <a:lnTo>
                    <a:pt x="190" y="89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-2989941" y="4655576"/>
              <a:ext cx="83875" cy="24675"/>
            </a:xfrm>
            <a:custGeom>
              <a:avLst/>
              <a:gdLst/>
              <a:ahLst/>
              <a:cxnLst/>
              <a:rect l="l" t="t" r="r" b="b"/>
              <a:pathLst>
                <a:path w="3355" h="987" fill="none" extrusionOk="0">
                  <a:moveTo>
                    <a:pt x="303" y="986"/>
                  </a:moveTo>
                  <a:lnTo>
                    <a:pt x="303" y="986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398" y="418"/>
                  </a:lnTo>
                  <a:lnTo>
                    <a:pt x="796" y="342"/>
                  </a:lnTo>
                  <a:lnTo>
                    <a:pt x="1592" y="190"/>
                  </a:lnTo>
                  <a:lnTo>
                    <a:pt x="1990" y="114"/>
                  </a:lnTo>
                  <a:lnTo>
                    <a:pt x="2407" y="57"/>
                  </a:lnTo>
                  <a:lnTo>
                    <a:pt x="2805" y="20"/>
                  </a:lnTo>
                  <a:lnTo>
                    <a:pt x="3203" y="1"/>
                  </a:lnTo>
                  <a:lnTo>
                    <a:pt x="3203" y="1"/>
                  </a:lnTo>
                  <a:lnTo>
                    <a:pt x="3355" y="1"/>
                  </a:lnTo>
                  <a:lnTo>
                    <a:pt x="3355" y="1"/>
                  </a:lnTo>
                  <a:lnTo>
                    <a:pt x="3317" y="190"/>
                  </a:lnTo>
                  <a:lnTo>
                    <a:pt x="3279" y="266"/>
                  </a:lnTo>
                  <a:lnTo>
                    <a:pt x="3241" y="342"/>
                  </a:lnTo>
                  <a:lnTo>
                    <a:pt x="3184" y="380"/>
                  </a:lnTo>
                  <a:lnTo>
                    <a:pt x="3109" y="418"/>
                  </a:lnTo>
                  <a:lnTo>
                    <a:pt x="3014" y="455"/>
                  </a:lnTo>
                  <a:lnTo>
                    <a:pt x="2881" y="474"/>
                  </a:lnTo>
                  <a:lnTo>
                    <a:pt x="2881" y="474"/>
                  </a:lnTo>
                  <a:lnTo>
                    <a:pt x="2521" y="531"/>
                  </a:lnTo>
                  <a:lnTo>
                    <a:pt x="2142" y="607"/>
                  </a:lnTo>
                  <a:lnTo>
                    <a:pt x="2142" y="607"/>
                  </a:lnTo>
                  <a:lnTo>
                    <a:pt x="303" y="986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-3255766" y="4649901"/>
              <a:ext cx="105200" cy="25125"/>
            </a:xfrm>
            <a:custGeom>
              <a:avLst/>
              <a:gdLst/>
              <a:ahLst/>
              <a:cxnLst/>
              <a:rect l="l" t="t" r="r" b="b"/>
              <a:pathLst>
                <a:path w="4208" h="1005" fill="none" extrusionOk="0">
                  <a:moveTo>
                    <a:pt x="0" y="948"/>
                  </a:moveTo>
                  <a:lnTo>
                    <a:pt x="0" y="948"/>
                  </a:lnTo>
                  <a:lnTo>
                    <a:pt x="1043" y="57"/>
                  </a:lnTo>
                  <a:lnTo>
                    <a:pt x="1043" y="57"/>
                  </a:lnTo>
                  <a:lnTo>
                    <a:pt x="1100" y="0"/>
                  </a:lnTo>
                  <a:lnTo>
                    <a:pt x="1100" y="0"/>
                  </a:lnTo>
                  <a:lnTo>
                    <a:pt x="1896" y="133"/>
                  </a:lnTo>
                  <a:lnTo>
                    <a:pt x="2673" y="303"/>
                  </a:lnTo>
                  <a:lnTo>
                    <a:pt x="3450" y="493"/>
                  </a:lnTo>
                  <a:lnTo>
                    <a:pt x="4208" y="720"/>
                  </a:lnTo>
                  <a:lnTo>
                    <a:pt x="4208" y="720"/>
                  </a:lnTo>
                  <a:lnTo>
                    <a:pt x="3999" y="796"/>
                  </a:lnTo>
                  <a:lnTo>
                    <a:pt x="3810" y="872"/>
                  </a:lnTo>
                  <a:lnTo>
                    <a:pt x="3810" y="872"/>
                  </a:lnTo>
                  <a:lnTo>
                    <a:pt x="3677" y="910"/>
                  </a:lnTo>
                  <a:lnTo>
                    <a:pt x="3677" y="910"/>
                  </a:lnTo>
                  <a:lnTo>
                    <a:pt x="3620" y="872"/>
                  </a:lnTo>
                  <a:lnTo>
                    <a:pt x="3620" y="872"/>
                  </a:lnTo>
                  <a:lnTo>
                    <a:pt x="3545" y="872"/>
                  </a:lnTo>
                  <a:lnTo>
                    <a:pt x="3545" y="872"/>
                  </a:lnTo>
                  <a:lnTo>
                    <a:pt x="3507" y="872"/>
                  </a:lnTo>
                  <a:lnTo>
                    <a:pt x="3469" y="891"/>
                  </a:lnTo>
                  <a:lnTo>
                    <a:pt x="3469" y="891"/>
                  </a:lnTo>
                  <a:lnTo>
                    <a:pt x="3412" y="834"/>
                  </a:lnTo>
                  <a:lnTo>
                    <a:pt x="3412" y="834"/>
                  </a:lnTo>
                  <a:lnTo>
                    <a:pt x="3374" y="796"/>
                  </a:lnTo>
                  <a:lnTo>
                    <a:pt x="3317" y="796"/>
                  </a:lnTo>
                  <a:lnTo>
                    <a:pt x="3317" y="796"/>
                  </a:lnTo>
                  <a:lnTo>
                    <a:pt x="3241" y="815"/>
                  </a:lnTo>
                  <a:lnTo>
                    <a:pt x="3241" y="815"/>
                  </a:lnTo>
                  <a:lnTo>
                    <a:pt x="3203" y="777"/>
                  </a:lnTo>
                  <a:lnTo>
                    <a:pt x="3147" y="777"/>
                  </a:lnTo>
                  <a:lnTo>
                    <a:pt x="3147" y="777"/>
                  </a:lnTo>
                  <a:lnTo>
                    <a:pt x="2862" y="739"/>
                  </a:lnTo>
                  <a:lnTo>
                    <a:pt x="2616" y="739"/>
                  </a:lnTo>
                  <a:lnTo>
                    <a:pt x="2616" y="739"/>
                  </a:lnTo>
                  <a:lnTo>
                    <a:pt x="2369" y="758"/>
                  </a:lnTo>
                  <a:lnTo>
                    <a:pt x="2369" y="758"/>
                  </a:lnTo>
                  <a:lnTo>
                    <a:pt x="2313" y="720"/>
                  </a:lnTo>
                  <a:lnTo>
                    <a:pt x="2256" y="720"/>
                  </a:lnTo>
                  <a:lnTo>
                    <a:pt x="2256" y="720"/>
                  </a:lnTo>
                  <a:lnTo>
                    <a:pt x="2237" y="720"/>
                  </a:lnTo>
                  <a:lnTo>
                    <a:pt x="2237" y="720"/>
                  </a:lnTo>
                  <a:lnTo>
                    <a:pt x="1460" y="853"/>
                  </a:lnTo>
                  <a:lnTo>
                    <a:pt x="702" y="1005"/>
                  </a:lnTo>
                  <a:lnTo>
                    <a:pt x="702" y="1005"/>
                  </a:lnTo>
                  <a:lnTo>
                    <a:pt x="683" y="986"/>
                  </a:lnTo>
                  <a:lnTo>
                    <a:pt x="683" y="986"/>
                  </a:lnTo>
                  <a:lnTo>
                    <a:pt x="588" y="948"/>
                  </a:lnTo>
                  <a:lnTo>
                    <a:pt x="493" y="948"/>
                  </a:lnTo>
                  <a:lnTo>
                    <a:pt x="493" y="948"/>
                  </a:lnTo>
                  <a:lnTo>
                    <a:pt x="341" y="948"/>
                  </a:lnTo>
                  <a:lnTo>
                    <a:pt x="341" y="948"/>
                  </a:lnTo>
                  <a:lnTo>
                    <a:pt x="0" y="94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-3294141" y="4649426"/>
              <a:ext cx="54500" cy="31300"/>
            </a:xfrm>
            <a:custGeom>
              <a:avLst/>
              <a:gdLst/>
              <a:ahLst/>
              <a:cxnLst/>
              <a:rect l="l" t="t" r="r" b="b"/>
              <a:pathLst>
                <a:path w="2180" h="1252" fill="none" extrusionOk="0">
                  <a:moveTo>
                    <a:pt x="0" y="1251"/>
                  </a:moveTo>
                  <a:lnTo>
                    <a:pt x="0" y="1251"/>
                  </a:lnTo>
                  <a:lnTo>
                    <a:pt x="95" y="1137"/>
                  </a:lnTo>
                  <a:lnTo>
                    <a:pt x="209" y="1024"/>
                  </a:lnTo>
                  <a:lnTo>
                    <a:pt x="436" y="815"/>
                  </a:lnTo>
                  <a:lnTo>
                    <a:pt x="701" y="645"/>
                  </a:lnTo>
                  <a:lnTo>
                    <a:pt x="986" y="474"/>
                  </a:lnTo>
                  <a:lnTo>
                    <a:pt x="1289" y="341"/>
                  </a:lnTo>
                  <a:lnTo>
                    <a:pt x="1592" y="209"/>
                  </a:lnTo>
                  <a:lnTo>
                    <a:pt x="2180" y="0"/>
                  </a:lnTo>
                  <a:lnTo>
                    <a:pt x="2180" y="0"/>
                  </a:lnTo>
                  <a:lnTo>
                    <a:pt x="1251" y="777"/>
                  </a:lnTo>
                  <a:lnTo>
                    <a:pt x="1251" y="777"/>
                  </a:lnTo>
                  <a:lnTo>
                    <a:pt x="1213" y="815"/>
                  </a:lnTo>
                  <a:lnTo>
                    <a:pt x="1194" y="853"/>
                  </a:lnTo>
                  <a:lnTo>
                    <a:pt x="1194" y="929"/>
                  </a:lnTo>
                  <a:lnTo>
                    <a:pt x="1194" y="929"/>
                  </a:lnTo>
                  <a:lnTo>
                    <a:pt x="0" y="125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-3353391" y="4642301"/>
              <a:ext cx="69700" cy="54050"/>
            </a:xfrm>
            <a:custGeom>
              <a:avLst/>
              <a:gdLst/>
              <a:ahLst/>
              <a:cxnLst/>
              <a:rect l="l" t="t" r="r" b="b"/>
              <a:pathLst>
                <a:path w="2788" h="2162" fill="none" extrusionOk="0">
                  <a:moveTo>
                    <a:pt x="1" y="2162"/>
                  </a:moveTo>
                  <a:lnTo>
                    <a:pt x="1" y="2162"/>
                  </a:lnTo>
                  <a:lnTo>
                    <a:pt x="456" y="1574"/>
                  </a:lnTo>
                  <a:lnTo>
                    <a:pt x="911" y="1005"/>
                  </a:lnTo>
                  <a:lnTo>
                    <a:pt x="911" y="1005"/>
                  </a:lnTo>
                  <a:lnTo>
                    <a:pt x="1157" y="721"/>
                  </a:lnTo>
                  <a:lnTo>
                    <a:pt x="1422" y="418"/>
                  </a:lnTo>
                  <a:lnTo>
                    <a:pt x="1574" y="285"/>
                  </a:lnTo>
                  <a:lnTo>
                    <a:pt x="1726" y="171"/>
                  </a:lnTo>
                  <a:lnTo>
                    <a:pt x="1877" y="58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105" y="39"/>
                  </a:lnTo>
                  <a:lnTo>
                    <a:pt x="2162" y="77"/>
                  </a:lnTo>
                  <a:lnTo>
                    <a:pt x="2237" y="96"/>
                  </a:lnTo>
                  <a:lnTo>
                    <a:pt x="2294" y="96"/>
                  </a:lnTo>
                  <a:lnTo>
                    <a:pt x="2294" y="96"/>
                  </a:lnTo>
                  <a:lnTo>
                    <a:pt x="2351" y="96"/>
                  </a:lnTo>
                  <a:lnTo>
                    <a:pt x="2351" y="96"/>
                  </a:lnTo>
                  <a:lnTo>
                    <a:pt x="2579" y="399"/>
                  </a:lnTo>
                  <a:lnTo>
                    <a:pt x="2787" y="702"/>
                  </a:lnTo>
                  <a:lnTo>
                    <a:pt x="2787" y="702"/>
                  </a:lnTo>
                  <a:lnTo>
                    <a:pt x="2541" y="892"/>
                  </a:lnTo>
                  <a:lnTo>
                    <a:pt x="2313" y="1100"/>
                  </a:lnTo>
                  <a:lnTo>
                    <a:pt x="2124" y="1309"/>
                  </a:lnTo>
                  <a:lnTo>
                    <a:pt x="2029" y="1441"/>
                  </a:lnTo>
                  <a:lnTo>
                    <a:pt x="1972" y="1574"/>
                  </a:lnTo>
                  <a:lnTo>
                    <a:pt x="1972" y="1574"/>
                  </a:lnTo>
                  <a:lnTo>
                    <a:pt x="1953" y="1612"/>
                  </a:lnTo>
                  <a:lnTo>
                    <a:pt x="1953" y="1650"/>
                  </a:lnTo>
                  <a:lnTo>
                    <a:pt x="892" y="1934"/>
                  </a:lnTo>
                  <a:lnTo>
                    <a:pt x="892" y="1934"/>
                  </a:lnTo>
                  <a:lnTo>
                    <a:pt x="1" y="216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-3228291" y="4639001"/>
              <a:ext cx="167775" cy="53550"/>
            </a:xfrm>
            <a:custGeom>
              <a:avLst/>
              <a:gdLst/>
              <a:ahLst/>
              <a:cxnLst/>
              <a:rect l="l" t="t" r="r" b="b"/>
              <a:pathLst>
                <a:path w="6711" h="2142" fill="none" extrusionOk="0">
                  <a:moveTo>
                    <a:pt x="304" y="133"/>
                  </a:moveTo>
                  <a:lnTo>
                    <a:pt x="304" y="133"/>
                  </a:lnTo>
                  <a:lnTo>
                    <a:pt x="342" y="114"/>
                  </a:lnTo>
                  <a:lnTo>
                    <a:pt x="342" y="114"/>
                  </a:lnTo>
                  <a:lnTo>
                    <a:pt x="702" y="76"/>
                  </a:lnTo>
                  <a:lnTo>
                    <a:pt x="1081" y="38"/>
                  </a:lnTo>
                  <a:lnTo>
                    <a:pt x="1441" y="0"/>
                  </a:lnTo>
                  <a:lnTo>
                    <a:pt x="1801" y="0"/>
                  </a:lnTo>
                  <a:lnTo>
                    <a:pt x="1801" y="0"/>
                  </a:lnTo>
                  <a:lnTo>
                    <a:pt x="2370" y="19"/>
                  </a:lnTo>
                  <a:lnTo>
                    <a:pt x="2938" y="76"/>
                  </a:lnTo>
                  <a:lnTo>
                    <a:pt x="3488" y="171"/>
                  </a:lnTo>
                  <a:lnTo>
                    <a:pt x="4057" y="284"/>
                  </a:lnTo>
                  <a:lnTo>
                    <a:pt x="4057" y="284"/>
                  </a:lnTo>
                  <a:lnTo>
                    <a:pt x="4341" y="379"/>
                  </a:lnTo>
                  <a:lnTo>
                    <a:pt x="4758" y="531"/>
                  </a:lnTo>
                  <a:lnTo>
                    <a:pt x="5270" y="739"/>
                  </a:lnTo>
                  <a:lnTo>
                    <a:pt x="5781" y="986"/>
                  </a:lnTo>
                  <a:lnTo>
                    <a:pt x="6028" y="1118"/>
                  </a:lnTo>
                  <a:lnTo>
                    <a:pt x="6255" y="1251"/>
                  </a:lnTo>
                  <a:lnTo>
                    <a:pt x="6426" y="1403"/>
                  </a:lnTo>
                  <a:lnTo>
                    <a:pt x="6577" y="1535"/>
                  </a:lnTo>
                  <a:lnTo>
                    <a:pt x="6634" y="1611"/>
                  </a:lnTo>
                  <a:lnTo>
                    <a:pt x="6672" y="1687"/>
                  </a:lnTo>
                  <a:lnTo>
                    <a:pt x="6691" y="1763"/>
                  </a:lnTo>
                  <a:lnTo>
                    <a:pt x="6710" y="1839"/>
                  </a:lnTo>
                  <a:lnTo>
                    <a:pt x="6691" y="1896"/>
                  </a:lnTo>
                  <a:lnTo>
                    <a:pt x="6672" y="1971"/>
                  </a:lnTo>
                  <a:lnTo>
                    <a:pt x="6615" y="2047"/>
                  </a:lnTo>
                  <a:lnTo>
                    <a:pt x="6558" y="2104"/>
                  </a:lnTo>
                  <a:lnTo>
                    <a:pt x="6558" y="2104"/>
                  </a:lnTo>
                  <a:lnTo>
                    <a:pt x="6521" y="2123"/>
                  </a:lnTo>
                  <a:lnTo>
                    <a:pt x="6464" y="2142"/>
                  </a:lnTo>
                  <a:lnTo>
                    <a:pt x="6464" y="2142"/>
                  </a:lnTo>
                  <a:lnTo>
                    <a:pt x="6445" y="2142"/>
                  </a:lnTo>
                  <a:lnTo>
                    <a:pt x="6445" y="2142"/>
                  </a:lnTo>
                  <a:lnTo>
                    <a:pt x="6426" y="2085"/>
                  </a:lnTo>
                  <a:lnTo>
                    <a:pt x="6407" y="2028"/>
                  </a:lnTo>
                  <a:lnTo>
                    <a:pt x="6369" y="2009"/>
                  </a:lnTo>
                  <a:lnTo>
                    <a:pt x="6312" y="1990"/>
                  </a:lnTo>
                  <a:lnTo>
                    <a:pt x="6312" y="1990"/>
                  </a:lnTo>
                  <a:lnTo>
                    <a:pt x="6255" y="2009"/>
                  </a:lnTo>
                  <a:lnTo>
                    <a:pt x="6255" y="2009"/>
                  </a:lnTo>
                  <a:lnTo>
                    <a:pt x="6141" y="2047"/>
                  </a:lnTo>
                  <a:lnTo>
                    <a:pt x="6141" y="2047"/>
                  </a:lnTo>
                  <a:lnTo>
                    <a:pt x="5800" y="1914"/>
                  </a:lnTo>
                  <a:lnTo>
                    <a:pt x="5478" y="1744"/>
                  </a:lnTo>
                  <a:lnTo>
                    <a:pt x="5023" y="1498"/>
                  </a:lnTo>
                  <a:lnTo>
                    <a:pt x="5023" y="1498"/>
                  </a:lnTo>
                  <a:lnTo>
                    <a:pt x="4322" y="1213"/>
                  </a:lnTo>
                  <a:lnTo>
                    <a:pt x="3602" y="948"/>
                  </a:lnTo>
                  <a:lnTo>
                    <a:pt x="3602" y="948"/>
                  </a:lnTo>
                  <a:lnTo>
                    <a:pt x="3166" y="815"/>
                  </a:lnTo>
                  <a:lnTo>
                    <a:pt x="2711" y="683"/>
                  </a:lnTo>
                  <a:lnTo>
                    <a:pt x="2275" y="550"/>
                  </a:lnTo>
                  <a:lnTo>
                    <a:pt x="1820" y="436"/>
                  </a:lnTo>
                  <a:lnTo>
                    <a:pt x="910" y="247"/>
                  </a:lnTo>
                  <a:lnTo>
                    <a:pt x="1" y="114"/>
                  </a:lnTo>
                  <a:lnTo>
                    <a:pt x="1" y="114"/>
                  </a:lnTo>
                  <a:lnTo>
                    <a:pt x="171" y="57"/>
                  </a:lnTo>
                  <a:lnTo>
                    <a:pt x="171" y="57"/>
                  </a:lnTo>
                  <a:lnTo>
                    <a:pt x="228" y="114"/>
                  </a:lnTo>
                  <a:lnTo>
                    <a:pt x="304" y="133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-3008441" y="4630001"/>
              <a:ext cx="102375" cy="31275"/>
            </a:xfrm>
            <a:custGeom>
              <a:avLst/>
              <a:gdLst/>
              <a:ahLst/>
              <a:cxnLst/>
              <a:rect l="l" t="t" r="r" b="b"/>
              <a:pathLst>
                <a:path w="4095" h="1251" fill="none" extrusionOk="0">
                  <a:moveTo>
                    <a:pt x="247" y="265"/>
                  </a:moveTo>
                  <a:lnTo>
                    <a:pt x="247" y="265"/>
                  </a:lnTo>
                  <a:lnTo>
                    <a:pt x="285" y="265"/>
                  </a:lnTo>
                  <a:lnTo>
                    <a:pt x="285" y="265"/>
                  </a:lnTo>
                  <a:lnTo>
                    <a:pt x="626" y="190"/>
                  </a:lnTo>
                  <a:lnTo>
                    <a:pt x="987" y="133"/>
                  </a:lnTo>
                  <a:lnTo>
                    <a:pt x="1328" y="76"/>
                  </a:lnTo>
                  <a:lnTo>
                    <a:pt x="1688" y="57"/>
                  </a:lnTo>
                  <a:lnTo>
                    <a:pt x="2427" y="19"/>
                  </a:lnTo>
                  <a:lnTo>
                    <a:pt x="3147" y="0"/>
                  </a:lnTo>
                  <a:lnTo>
                    <a:pt x="3147" y="0"/>
                  </a:lnTo>
                  <a:lnTo>
                    <a:pt x="4095" y="0"/>
                  </a:lnTo>
                  <a:lnTo>
                    <a:pt x="4095" y="0"/>
                  </a:lnTo>
                  <a:lnTo>
                    <a:pt x="4095" y="701"/>
                  </a:lnTo>
                  <a:lnTo>
                    <a:pt x="4095" y="701"/>
                  </a:lnTo>
                  <a:lnTo>
                    <a:pt x="3924" y="701"/>
                  </a:lnTo>
                  <a:lnTo>
                    <a:pt x="3924" y="701"/>
                  </a:lnTo>
                  <a:lnTo>
                    <a:pt x="3526" y="701"/>
                  </a:lnTo>
                  <a:lnTo>
                    <a:pt x="3128" y="758"/>
                  </a:lnTo>
                  <a:lnTo>
                    <a:pt x="2730" y="815"/>
                  </a:lnTo>
                  <a:lnTo>
                    <a:pt x="2332" y="891"/>
                  </a:lnTo>
                  <a:lnTo>
                    <a:pt x="1536" y="1043"/>
                  </a:lnTo>
                  <a:lnTo>
                    <a:pt x="1138" y="1099"/>
                  </a:lnTo>
                  <a:lnTo>
                    <a:pt x="740" y="1156"/>
                  </a:lnTo>
                  <a:lnTo>
                    <a:pt x="740" y="1156"/>
                  </a:lnTo>
                  <a:lnTo>
                    <a:pt x="683" y="1156"/>
                  </a:lnTo>
                  <a:lnTo>
                    <a:pt x="645" y="1175"/>
                  </a:lnTo>
                  <a:lnTo>
                    <a:pt x="607" y="1251"/>
                  </a:lnTo>
                  <a:lnTo>
                    <a:pt x="607" y="1251"/>
                  </a:lnTo>
                  <a:lnTo>
                    <a:pt x="304" y="796"/>
                  </a:lnTo>
                  <a:lnTo>
                    <a:pt x="1" y="360"/>
                  </a:lnTo>
                  <a:lnTo>
                    <a:pt x="1" y="360"/>
                  </a:lnTo>
                  <a:lnTo>
                    <a:pt x="209" y="265"/>
                  </a:lnTo>
                  <a:lnTo>
                    <a:pt x="209" y="265"/>
                  </a:lnTo>
                  <a:lnTo>
                    <a:pt x="247" y="265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-3365691" y="4619101"/>
              <a:ext cx="59250" cy="69200"/>
            </a:xfrm>
            <a:custGeom>
              <a:avLst/>
              <a:gdLst/>
              <a:ahLst/>
              <a:cxnLst/>
              <a:rect l="l" t="t" r="r" b="b"/>
              <a:pathLst>
                <a:path w="2370" h="2768" fill="none" extrusionOk="0">
                  <a:moveTo>
                    <a:pt x="322" y="2767"/>
                  </a:moveTo>
                  <a:lnTo>
                    <a:pt x="322" y="2767"/>
                  </a:lnTo>
                  <a:lnTo>
                    <a:pt x="303" y="2616"/>
                  </a:lnTo>
                  <a:lnTo>
                    <a:pt x="246" y="2464"/>
                  </a:lnTo>
                  <a:lnTo>
                    <a:pt x="171" y="2294"/>
                  </a:lnTo>
                  <a:lnTo>
                    <a:pt x="95" y="2161"/>
                  </a:lnTo>
                  <a:lnTo>
                    <a:pt x="95" y="2161"/>
                  </a:lnTo>
                  <a:lnTo>
                    <a:pt x="57" y="2104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228" y="1782"/>
                  </a:lnTo>
                  <a:lnTo>
                    <a:pt x="474" y="1497"/>
                  </a:lnTo>
                  <a:lnTo>
                    <a:pt x="720" y="1213"/>
                  </a:lnTo>
                  <a:lnTo>
                    <a:pt x="986" y="948"/>
                  </a:lnTo>
                  <a:lnTo>
                    <a:pt x="1251" y="701"/>
                  </a:lnTo>
                  <a:lnTo>
                    <a:pt x="1535" y="455"/>
                  </a:lnTo>
                  <a:lnTo>
                    <a:pt x="1839" y="228"/>
                  </a:lnTo>
                  <a:lnTo>
                    <a:pt x="2142" y="0"/>
                  </a:lnTo>
                  <a:lnTo>
                    <a:pt x="2142" y="0"/>
                  </a:lnTo>
                  <a:lnTo>
                    <a:pt x="2123" y="76"/>
                  </a:lnTo>
                  <a:lnTo>
                    <a:pt x="2142" y="152"/>
                  </a:lnTo>
                  <a:lnTo>
                    <a:pt x="2142" y="152"/>
                  </a:lnTo>
                  <a:lnTo>
                    <a:pt x="2199" y="247"/>
                  </a:lnTo>
                  <a:lnTo>
                    <a:pt x="2256" y="379"/>
                  </a:lnTo>
                  <a:lnTo>
                    <a:pt x="2369" y="645"/>
                  </a:lnTo>
                  <a:lnTo>
                    <a:pt x="2369" y="645"/>
                  </a:lnTo>
                  <a:lnTo>
                    <a:pt x="2199" y="720"/>
                  </a:lnTo>
                  <a:lnTo>
                    <a:pt x="2047" y="815"/>
                  </a:lnTo>
                  <a:lnTo>
                    <a:pt x="1914" y="929"/>
                  </a:lnTo>
                  <a:lnTo>
                    <a:pt x="1782" y="1043"/>
                  </a:lnTo>
                  <a:lnTo>
                    <a:pt x="1516" y="1327"/>
                  </a:lnTo>
                  <a:lnTo>
                    <a:pt x="1289" y="1573"/>
                  </a:lnTo>
                  <a:lnTo>
                    <a:pt x="1289" y="1573"/>
                  </a:lnTo>
                  <a:lnTo>
                    <a:pt x="1024" y="1858"/>
                  </a:lnTo>
                  <a:lnTo>
                    <a:pt x="796" y="2161"/>
                  </a:lnTo>
                  <a:lnTo>
                    <a:pt x="322" y="2767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-2974316" y="4604876"/>
              <a:ext cx="53575" cy="18975"/>
            </a:xfrm>
            <a:custGeom>
              <a:avLst/>
              <a:gdLst/>
              <a:ahLst/>
              <a:cxnLst/>
              <a:rect l="l" t="t" r="r" b="b"/>
              <a:pathLst>
                <a:path w="2143" h="759" fill="none" extrusionOk="0">
                  <a:moveTo>
                    <a:pt x="1" y="759"/>
                  </a:moveTo>
                  <a:lnTo>
                    <a:pt x="1" y="759"/>
                  </a:lnTo>
                  <a:lnTo>
                    <a:pt x="531" y="550"/>
                  </a:lnTo>
                  <a:lnTo>
                    <a:pt x="1062" y="361"/>
                  </a:lnTo>
                  <a:lnTo>
                    <a:pt x="1593" y="171"/>
                  </a:lnTo>
                  <a:lnTo>
                    <a:pt x="2123" y="1"/>
                  </a:lnTo>
                  <a:lnTo>
                    <a:pt x="2123" y="1"/>
                  </a:lnTo>
                  <a:lnTo>
                    <a:pt x="2142" y="114"/>
                  </a:lnTo>
                  <a:lnTo>
                    <a:pt x="2142" y="247"/>
                  </a:lnTo>
                  <a:lnTo>
                    <a:pt x="2123" y="380"/>
                  </a:lnTo>
                  <a:lnTo>
                    <a:pt x="2085" y="512"/>
                  </a:lnTo>
                  <a:lnTo>
                    <a:pt x="2085" y="512"/>
                  </a:lnTo>
                  <a:lnTo>
                    <a:pt x="2067" y="569"/>
                  </a:lnTo>
                  <a:lnTo>
                    <a:pt x="2085" y="607"/>
                  </a:lnTo>
                  <a:lnTo>
                    <a:pt x="2104" y="645"/>
                  </a:lnTo>
                  <a:lnTo>
                    <a:pt x="2142" y="683"/>
                  </a:lnTo>
                  <a:lnTo>
                    <a:pt x="2142" y="683"/>
                  </a:lnTo>
                  <a:lnTo>
                    <a:pt x="1839" y="683"/>
                  </a:lnTo>
                  <a:lnTo>
                    <a:pt x="1839" y="683"/>
                  </a:lnTo>
                  <a:lnTo>
                    <a:pt x="929" y="702"/>
                  </a:lnTo>
                  <a:lnTo>
                    <a:pt x="474" y="721"/>
                  </a:lnTo>
                  <a:lnTo>
                    <a:pt x="1" y="759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-3183266" y="4603926"/>
              <a:ext cx="154475" cy="65425"/>
            </a:xfrm>
            <a:custGeom>
              <a:avLst/>
              <a:gdLst/>
              <a:ahLst/>
              <a:cxnLst/>
              <a:rect l="l" t="t" r="r" b="b"/>
              <a:pathLst>
                <a:path w="6179" h="2617" fill="none" extrusionOk="0">
                  <a:moveTo>
                    <a:pt x="0" y="1062"/>
                  </a:moveTo>
                  <a:lnTo>
                    <a:pt x="0" y="1062"/>
                  </a:lnTo>
                  <a:lnTo>
                    <a:pt x="190" y="1024"/>
                  </a:lnTo>
                  <a:lnTo>
                    <a:pt x="190" y="1024"/>
                  </a:lnTo>
                  <a:lnTo>
                    <a:pt x="853" y="929"/>
                  </a:lnTo>
                  <a:lnTo>
                    <a:pt x="1194" y="872"/>
                  </a:lnTo>
                  <a:lnTo>
                    <a:pt x="1497" y="797"/>
                  </a:lnTo>
                  <a:lnTo>
                    <a:pt x="1649" y="740"/>
                  </a:lnTo>
                  <a:lnTo>
                    <a:pt x="1801" y="683"/>
                  </a:lnTo>
                  <a:lnTo>
                    <a:pt x="1933" y="607"/>
                  </a:lnTo>
                  <a:lnTo>
                    <a:pt x="2047" y="512"/>
                  </a:lnTo>
                  <a:lnTo>
                    <a:pt x="2161" y="418"/>
                  </a:lnTo>
                  <a:lnTo>
                    <a:pt x="2275" y="304"/>
                  </a:lnTo>
                  <a:lnTo>
                    <a:pt x="2350" y="152"/>
                  </a:lnTo>
                  <a:lnTo>
                    <a:pt x="2426" y="1"/>
                  </a:lnTo>
                  <a:lnTo>
                    <a:pt x="2426" y="1"/>
                  </a:lnTo>
                  <a:lnTo>
                    <a:pt x="2597" y="133"/>
                  </a:lnTo>
                  <a:lnTo>
                    <a:pt x="2786" y="247"/>
                  </a:lnTo>
                  <a:lnTo>
                    <a:pt x="2995" y="342"/>
                  </a:lnTo>
                  <a:lnTo>
                    <a:pt x="3222" y="418"/>
                  </a:lnTo>
                  <a:lnTo>
                    <a:pt x="3677" y="550"/>
                  </a:lnTo>
                  <a:lnTo>
                    <a:pt x="3886" y="626"/>
                  </a:lnTo>
                  <a:lnTo>
                    <a:pt x="4075" y="702"/>
                  </a:lnTo>
                  <a:lnTo>
                    <a:pt x="4075" y="702"/>
                  </a:lnTo>
                  <a:lnTo>
                    <a:pt x="4378" y="854"/>
                  </a:lnTo>
                  <a:lnTo>
                    <a:pt x="4663" y="1005"/>
                  </a:lnTo>
                  <a:lnTo>
                    <a:pt x="4947" y="1176"/>
                  </a:lnTo>
                  <a:lnTo>
                    <a:pt x="5212" y="1365"/>
                  </a:lnTo>
                  <a:lnTo>
                    <a:pt x="5478" y="1574"/>
                  </a:lnTo>
                  <a:lnTo>
                    <a:pt x="5724" y="1782"/>
                  </a:lnTo>
                  <a:lnTo>
                    <a:pt x="5952" y="2029"/>
                  </a:lnTo>
                  <a:lnTo>
                    <a:pt x="6179" y="2256"/>
                  </a:lnTo>
                  <a:lnTo>
                    <a:pt x="6179" y="2256"/>
                  </a:lnTo>
                  <a:lnTo>
                    <a:pt x="5876" y="2313"/>
                  </a:lnTo>
                  <a:lnTo>
                    <a:pt x="5572" y="2370"/>
                  </a:lnTo>
                  <a:lnTo>
                    <a:pt x="5288" y="2465"/>
                  </a:lnTo>
                  <a:lnTo>
                    <a:pt x="5004" y="2559"/>
                  </a:lnTo>
                  <a:lnTo>
                    <a:pt x="5004" y="2559"/>
                  </a:lnTo>
                  <a:lnTo>
                    <a:pt x="4966" y="2597"/>
                  </a:lnTo>
                  <a:lnTo>
                    <a:pt x="4928" y="2616"/>
                  </a:lnTo>
                  <a:lnTo>
                    <a:pt x="4928" y="2616"/>
                  </a:lnTo>
                  <a:lnTo>
                    <a:pt x="4701" y="2408"/>
                  </a:lnTo>
                  <a:lnTo>
                    <a:pt x="4416" y="2218"/>
                  </a:lnTo>
                  <a:lnTo>
                    <a:pt x="4132" y="2048"/>
                  </a:lnTo>
                  <a:lnTo>
                    <a:pt x="3829" y="1896"/>
                  </a:lnTo>
                  <a:lnTo>
                    <a:pt x="3525" y="1763"/>
                  </a:lnTo>
                  <a:lnTo>
                    <a:pt x="3203" y="1650"/>
                  </a:lnTo>
                  <a:lnTo>
                    <a:pt x="2597" y="1441"/>
                  </a:lnTo>
                  <a:lnTo>
                    <a:pt x="2597" y="1441"/>
                  </a:lnTo>
                  <a:lnTo>
                    <a:pt x="2294" y="1365"/>
                  </a:lnTo>
                  <a:lnTo>
                    <a:pt x="1990" y="1270"/>
                  </a:lnTo>
                  <a:lnTo>
                    <a:pt x="1668" y="1214"/>
                  </a:lnTo>
                  <a:lnTo>
                    <a:pt x="1365" y="1157"/>
                  </a:lnTo>
                  <a:lnTo>
                    <a:pt x="1043" y="1119"/>
                  </a:lnTo>
                  <a:lnTo>
                    <a:pt x="720" y="1081"/>
                  </a:lnTo>
                  <a:lnTo>
                    <a:pt x="417" y="1081"/>
                  </a:lnTo>
                  <a:lnTo>
                    <a:pt x="95" y="1062"/>
                  </a:lnTo>
                  <a:lnTo>
                    <a:pt x="95" y="1062"/>
                  </a:lnTo>
                  <a:lnTo>
                    <a:pt x="0" y="106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-3099416" y="4597776"/>
              <a:ext cx="114225" cy="94775"/>
            </a:xfrm>
            <a:custGeom>
              <a:avLst/>
              <a:gdLst/>
              <a:ahLst/>
              <a:cxnLst/>
              <a:rect l="l" t="t" r="r" b="b"/>
              <a:pathLst>
                <a:path w="4569" h="3791" fill="none" extrusionOk="0">
                  <a:moveTo>
                    <a:pt x="399" y="171"/>
                  </a:moveTo>
                  <a:lnTo>
                    <a:pt x="399" y="171"/>
                  </a:lnTo>
                  <a:lnTo>
                    <a:pt x="475" y="152"/>
                  </a:lnTo>
                  <a:lnTo>
                    <a:pt x="551" y="95"/>
                  </a:lnTo>
                  <a:lnTo>
                    <a:pt x="551" y="95"/>
                  </a:lnTo>
                  <a:lnTo>
                    <a:pt x="797" y="19"/>
                  </a:lnTo>
                  <a:lnTo>
                    <a:pt x="911" y="0"/>
                  </a:lnTo>
                  <a:lnTo>
                    <a:pt x="1043" y="0"/>
                  </a:lnTo>
                  <a:lnTo>
                    <a:pt x="1043" y="0"/>
                  </a:lnTo>
                  <a:lnTo>
                    <a:pt x="1176" y="0"/>
                  </a:lnTo>
                  <a:lnTo>
                    <a:pt x="1328" y="57"/>
                  </a:lnTo>
                  <a:lnTo>
                    <a:pt x="1328" y="57"/>
                  </a:lnTo>
                  <a:lnTo>
                    <a:pt x="1650" y="266"/>
                  </a:lnTo>
                  <a:lnTo>
                    <a:pt x="1972" y="493"/>
                  </a:lnTo>
                  <a:lnTo>
                    <a:pt x="2294" y="739"/>
                  </a:lnTo>
                  <a:lnTo>
                    <a:pt x="2598" y="986"/>
                  </a:lnTo>
                  <a:lnTo>
                    <a:pt x="2598" y="986"/>
                  </a:lnTo>
                  <a:lnTo>
                    <a:pt x="2635" y="1024"/>
                  </a:lnTo>
                  <a:lnTo>
                    <a:pt x="2673" y="1043"/>
                  </a:lnTo>
                  <a:lnTo>
                    <a:pt x="2673" y="1043"/>
                  </a:lnTo>
                  <a:lnTo>
                    <a:pt x="2863" y="1213"/>
                  </a:lnTo>
                  <a:lnTo>
                    <a:pt x="2863" y="1213"/>
                  </a:lnTo>
                  <a:lnTo>
                    <a:pt x="3033" y="1365"/>
                  </a:lnTo>
                  <a:lnTo>
                    <a:pt x="3185" y="1535"/>
                  </a:lnTo>
                  <a:lnTo>
                    <a:pt x="3185" y="1535"/>
                  </a:lnTo>
                  <a:lnTo>
                    <a:pt x="3166" y="1611"/>
                  </a:lnTo>
                  <a:lnTo>
                    <a:pt x="3204" y="1687"/>
                  </a:lnTo>
                  <a:lnTo>
                    <a:pt x="3261" y="1744"/>
                  </a:lnTo>
                  <a:lnTo>
                    <a:pt x="3299" y="1763"/>
                  </a:lnTo>
                  <a:lnTo>
                    <a:pt x="3337" y="1763"/>
                  </a:lnTo>
                  <a:lnTo>
                    <a:pt x="3337" y="1763"/>
                  </a:lnTo>
                  <a:lnTo>
                    <a:pt x="3375" y="1763"/>
                  </a:lnTo>
                  <a:lnTo>
                    <a:pt x="3375" y="1763"/>
                  </a:lnTo>
                  <a:lnTo>
                    <a:pt x="3545" y="1990"/>
                  </a:lnTo>
                  <a:lnTo>
                    <a:pt x="3716" y="2237"/>
                  </a:lnTo>
                  <a:lnTo>
                    <a:pt x="4019" y="2730"/>
                  </a:lnTo>
                  <a:lnTo>
                    <a:pt x="4303" y="3260"/>
                  </a:lnTo>
                  <a:lnTo>
                    <a:pt x="4569" y="3772"/>
                  </a:lnTo>
                  <a:lnTo>
                    <a:pt x="4569" y="3772"/>
                  </a:lnTo>
                  <a:lnTo>
                    <a:pt x="4322" y="3791"/>
                  </a:lnTo>
                  <a:lnTo>
                    <a:pt x="4322" y="3791"/>
                  </a:lnTo>
                  <a:lnTo>
                    <a:pt x="4190" y="3772"/>
                  </a:lnTo>
                  <a:lnTo>
                    <a:pt x="4057" y="3734"/>
                  </a:lnTo>
                  <a:lnTo>
                    <a:pt x="3943" y="3639"/>
                  </a:lnTo>
                  <a:lnTo>
                    <a:pt x="3829" y="3507"/>
                  </a:lnTo>
                  <a:lnTo>
                    <a:pt x="3829" y="3507"/>
                  </a:lnTo>
                  <a:lnTo>
                    <a:pt x="3697" y="3355"/>
                  </a:lnTo>
                  <a:lnTo>
                    <a:pt x="3545" y="3203"/>
                  </a:lnTo>
                  <a:lnTo>
                    <a:pt x="3394" y="3071"/>
                  </a:lnTo>
                  <a:lnTo>
                    <a:pt x="3223" y="2957"/>
                  </a:lnTo>
                  <a:lnTo>
                    <a:pt x="3223" y="2957"/>
                  </a:lnTo>
                  <a:lnTo>
                    <a:pt x="3223" y="2805"/>
                  </a:lnTo>
                  <a:lnTo>
                    <a:pt x="3223" y="2805"/>
                  </a:lnTo>
                  <a:lnTo>
                    <a:pt x="3280" y="2767"/>
                  </a:lnTo>
                  <a:lnTo>
                    <a:pt x="3318" y="2711"/>
                  </a:lnTo>
                  <a:lnTo>
                    <a:pt x="3318" y="2635"/>
                  </a:lnTo>
                  <a:lnTo>
                    <a:pt x="3299" y="2578"/>
                  </a:lnTo>
                  <a:lnTo>
                    <a:pt x="3299" y="2578"/>
                  </a:lnTo>
                  <a:lnTo>
                    <a:pt x="3223" y="2483"/>
                  </a:lnTo>
                  <a:lnTo>
                    <a:pt x="3223" y="2483"/>
                  </a:lnTo>
                  <a:lnTo>
                    <a:pt x="3204" y="2426"/>
                  </a:lnTo>
                  <a:lnTo>
                    <a:pt x="3185" y="2388"/>
                  </a:lnTo>
                  <a:lnTo>
                    <a:pt x="3147" y="2350"/>
                  </a:lnTo>
                  <a:lnTo>
                    <a:pt x="3109" y="2332"/>
                  </a:lnTo>
                  <a:lnTo>
                    <a:pt x="3109" y="2332"/>
                  </a:lnTo>
                  <a:lnTo>
                    <a:pt x="2806" y="2009"/>
                  </a:lnTo>
                  <a:lnTo>
                    <a:pt x="2484" y="1706"/>
                  </a:lnTo>
                  <a:lnTo>
                    <a:pt x="2143" y="1422"/>
                  </a:lnTo>
                  <a:lnTo>
                    <a:pt x="1783" y="1156"/>
                  </a:lnTo>
                  <a:lnTo>
                    <a:pt x="1783" y="1156"/>
                  </a:lnTo>
                  <a:lnTo>
                    <a:pt x="1517" y="986"/>
                  </a:lnTo>
                  <a:lnTo>
                    <a:pt x="1233" y="834"/>
                  </a:lnTo>
                  <a:lnTo>
                    <a:pt x="664" y="550"/>
                  </a:lnTo>
                  <a:lnTo>
                    <a:pt x="664" y="550"/>
                  </a:lnTo>
                  <a:lnTo>
                    <a:pt x="532" y="512"/>
                  </a:lnTo>
                  <a:lnTo>
                    <a:pt x="361" y="455"/>
                  </a:lnTo>
                  <a:lnTo>
                    <a:pt x="1" y="341"/>
                  </a:lnTo>
                  <a:lnTo>
                    <a:pt x="1" y="341"/>
                  </a:lnTo>
                  <a:lnTo>
                    <a:pt x="399" y="171"/>
                  </a:lnTo>
                  <a:lnTo>
                    <a:pt x="399" y="171"/>
                  </a:lnTo>
                  <a:lnTo>
                    <a:pt x="399" y="17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-3023591" y="4592076"/>
              <a:ext cx="100475" cy="40300"/>
            </a:xfrm>
            <a:custGeom>
              <a:avLst/>
              <a:gdLst/>
              <a:ahLst/>
              <a:cxnLst/>
              <a:rect l="l" t="t" r="r" b="b"/>
              <a:pathLst>
                <a:path w="4019" h="1612" fill="none" extrusionOk="0">
                  <a:moveTo>
                    <a:pt x="2313" y="228"/>
                  </a:moveTo>
                  <a:lnTo>
                    <a:pt x="2313" y="228"/>
                  </a:lnTo>
                  <a:lnTo>
                    <a:pt x="2389" y="228"/>
                  </a:lnTo>
                  <a:lnTo>
                    <a:pt x="2426" y="190"/>
                  </a:lnTo>
                  <a:lnTo>
                    <a:pt x="2426" y="190"/>
                  </a:lnTo>
                  <a:lnTo>
                    <a:pt x="2730" y="114"/>
                  </a:lnTo>
                  <a:lnTo>
                    <a:pt x="2995" y="58"/>
                  </a:lnTo>
                  <a:lnTo>
                    <a:pt x="3260" y="1"/>
                  </a:lnTo>
                  <a:lnTo>
                    <a:pt x="3488" y="1"/>
                  </a:lnTo>
                  <a:lnTo>
                    <a:pt x="3488" y="1"/>
                  </a:lnTo>
                  <a:lnTo>
                    <a:pt x="3658" y="1"/>
                  </a:lnTo>
                  <a:lnTo>
                    <a:pt x="3810" y="39"/>
                  </a:lnTo>
                  <a:lnTo>
                    <a:pt x="3924" y="96"/>
                  </a:lnTo>
                  <a:lnTo>
                    <a:pt x="4019" y="171"/>
                  </a:lnTo>
                  <a:lnTo>
                    <a:pt x="4019" y="171"/>
                  </a:lnTo>
                  <a:lnTo>
                    <a:pt x="3090" y="494"/>
                  </a:lnTo>
                  <a:lnTo>
                    <a:pt x="2180" y="835"/>
                  </a:lnTo>
                  <a:lnTo>
                    <a:pt x="1270" y="1195"/>
                  </a:lnTo>
                  <a:lnTo>
                    <a:pt x="398" y="1612"/>
                  </a:lnTo>
                  <a:lnTo>
                    <a:pt x="398" y="1612"/>
                  </a:lnTo>
                  <a:lnTo>
                    <a:pt x="209" y="1403"/>
                  </a:lnTo>
                  <a:lnTo>
                    <a:pt x="0" y="1176"/>
                  </a:lnTo>
                  <a:lnTo>
                    <a:pt x="0" y="1176"/>
                  </a:lnTo>
                  <a:lnTo>
                    <a:pt x="417" y="986"/>
                  </a:lnTo>
                  <a:lnTo>
                    <a:pt x="986" y="740"/>
                  </a:lnTo>
                  <a:lnTo>
                    <a:pt x="1630" y="475"/>
                  </a:lnTo>
                  <a:lnTo>
                    <a:pt x="1972" y="342"/>
                  </a:lnTo>
                  <a:lnTo>
                    <a:pt x="2313" y="228"/>
                  </a:lnTo>
                  <a:lnTo>
                    <a:pt x="2313" y="228"/>
                  </a:lnTo>
                  <a:lnTo>
                    <a:pt x="2313" y="228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-3308841" y="4574551"/>
              <a:ext cx="177725" cy="60675"/>
            </a:xfrm>
            <a:custGeom>
              <a:avLst/>
              <a:gdLst/>
              <a:ahLst/>
              <a:cxnLst/>
              <a:rect l="l" t="t" r="r" b="b"/>
              <a:pathLst>
                <a:path w="7109" h="2427" fill="none" extrusionOk="0">
                  <a:moveTo>
                    <a:pt x="815" y="1517"/>
                  </a:moveTo>
                  <a:lnTo>
                    <a:pt x="815" y="1517"/>
                  </a:lnTo>
                  <a:lnTo>
                    <a:pt x="853" y="1498"/>
                  </a:lnTo>
                  <a:lnTo>
                    <a:pt x="853" y="1498"/>
                  </a:lnTo>
                  <a:lnTo>
                    <a:pt x="1782" y="1289"/>
                  </a:lnTo>
                  <a:lnTo>
                    <a:pt x="2692" y="1062"/>
                  </a:lnTo>
                  <a:lnTo>
                    <a:pt x="3602" y="815"/>
                  </a:lnTo>
                  <a:lnTo>
                    <a:pt x="4511" y="550"/>
                  </a:lnTo>
                  <a:lnTo>
                    <a:pt x="4511" y="550"/>
                  </a:lnTo>
                  <a:lnTo>
                    <a:pt x="4909" y="399"/>
                  </a:lnTo>
                  <a:lnTo>
                    <a:pt x="5402" y="209"/>
                  </a:lnTo>
                  <a:lnTo>
                    <a:pt x="5649" y="133"/>
                  </a:lnTo>
                  <a:lnTo>
                    <a:pt x="5895" y="57"/>
                  </a:lnTo>
                  <a:lnTo>
                    <a:pt x="6141" y="0"/>
                  </a:lnTo>
                  <a:lnTo>
                    <a:pt x="6388" y="0"/>
                  </a:lnTo>
                  <a:lnTo>
                    <a:pt x="6388" y="0"/>
                  </a:lnTo>
                  <a:lnTo>
                    <a:pt x="6558" y="0"/>
                  </a:lnTo>
                  <a:lnTo>
                    <a:pt x="6729" y="57"/>
                  </a:lnTo>
                  <a:lnTo>
                    <a:pt x="6729" y="57"/>
                  </a:lnTo>
                  <a:lnTo>
                    <a:pt x="6881" y="133"/>
                  </a:lnTo>
                  <a:lnTo>
                    <a:pt x="6994" y="209"/>
                  </a:lnTo>
                  <a:lnTo>
                    <a:pt x="7070" y="285"/>
                  </a:lnTo>
                  <a:lnTo>
                    <a:pt x="7108" y="361"/>
                  </a:lnTo>
                  <a:lnTo>
                    <a:pt x="7108" y="417"/>
                  </a:lnTo>
                  <a:lnTo>
                    <a:pt x="7089" y="474"/>
                  </a:lnTo>
                  <a:lnTo>
                    <a:pt x="7032" y="531"/>
                  </a:lnTo>
                  <a:lnTo>
                    <a:pt x="6956" y="588"/>
                  </a:lnTo>
                  <a:lnTo>
                    <a:pt x="6767" y="683"/>
                  </a:lnTo>
                  <a:lnTo>
                    <a:pt x="6539" y="759"/>
                  </a:lnTo>
                  <a:lnTo>
                    <a:pt x="6122" y="872"/>
                  </a:lnTo>
                  <a:lnTo>
                    <a:pt x="6122" y="872"/>
                  </a:lnTo>
                  <a:lnTo>
                    <a:pt x="5270" y="1081"/>
                  </a:lnTo>
                  <a:lnTo>
                    <a:pt x="4417" y="1251"/>
                  </a:lnTo>
                  <a:lnTo>
                    <a:pt x="2692" y="1574"/>
                  </a:lnTo>
                  <a:lnTo>
                    <a:pt x="2692" y="1574"/>
                  </a:lnTo>
                  <a:lnTo>
                    <a:pt x="2332" y="1668"/>
                  </a:lnTo>
                  <a:lnTo>
                    <a:pt x="2010" y="1763"/>
                  </a:lnTo>
                  <a:lnTo>
                    <a:pt x="1687" y="1896"/>
                  </a:lnTo>
                  <a:lnTo>
                    <a:pt x="1365" y="2047"/>
                  </a:lnTo>
                  <a:lnTo>
                    <a:pt x="1365" y="2047"/>
                  </a:lnTo>
                  <a:lnTo>
                    <a:pt x="1062" y="2237"/>
                  </a:lnTo>
                  <a:lnTo>
                    <a:pt x="834" y="2370"/>
                  </a:lnTo>
                  <a:lnTo>
                    <a:pt x="740" y="2408"/>
                  </a:lnTo>
                  <a:lnTo>
                    <a:pt x="626" y="2427"/>
                  </a:lnTo>
                  <a:lnTo>
                    <a:pt x="626" y="2427"/>
                  </a:lnTo>
                  <a:lnTo>
                    <a:pt x="607" y="2408"/>
                  </a:lnTo>
                  <a:lnTo>
                    <a:pt x="607" y="2408"/>
                  </a:lnTo>
                  <a:lnTo>
                    <a:pt x="588" y="2408"/>
                  </a:lnTo>
                  <a:lnTo>
                    <a:pt x="588" y="2408"/>
                  </a:lnTo>
                  <a:lnTo>
                    <a:pt x="550" y="2408"/>
                  </a:lnTo>
                  <a:lnTo>
                    <a:pt x="493" y="2370"/>
                  </a:lnTo>
                  <a:lnTo>
                    <a:pt x="474" y="2332"/>
                  </a:lnTo>
                  <a:lnTo>
                    <a:pt x="436" y="2275"/>
                  </a:lnTo>
                  <a:lnTo>
                    <a:pt x="436" y="2275"/>
                  </a:lnTo>
                  <a:lnTo>
                    <a:pt x="380" y="2142"/>
                  </a:lnTo>
                  <a:lnTo>
                    <a:pt x="323" y="2010"/>
                  </a:lnTo>
                  <a:lnTo>
                    <a:pt x="152" y="1763"/>
                  </a:lnTo>
                  <a:lnTo>
                    <a:pt x="152" y="1763"/>
                  </a:lnTo>
                  <a:lnTo>
                    <a:pt x="133" y="1725"/>
                  </a:lnTo>
                  <a:lnTo>
                    <a:pt x="95" y="1706"/>
                  </a:lnTo>
                  <a:lnTo>
                    <a:pt x="19" y="1687"/>
                  </a:lnTo>
                  <a:lnTo>
                    <a:pt x="19" y="1687"/>
                  </a:lnTo>
                  <a:lnTo>
                    <a:pt x="0" y="1687"/>
                  </a:lnTo>
                  <a:lnTo>
                    <a:pt x="0" y="1687"/>
                  </a:lnTo>
                  <a:lnTo>
                    <a:pt x="323" y="1498"/>
                  </a:lnTo>
                  <a:lnTo>
                    <a:pt x="664" y="1308"/>
                  </a:lnTo>
                  <a:lnTo>
                    <a:pt x="664" y="1308"/>
                  </a:lnTo>
                  <a:lnTo>
                    <a:pt x="664" y="1384"/>
                  </a:lnTo>
                  <a:lnTo>
                    <a:pt x="683" y="1441"/>
                  </a:lnTo>
                  <a:lnTo>
                    <a:pt x="740" y="1498"/>
                  </a:lnTo>
                  <a:lnTo>
                    <a:pt x="815" y="1517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-3395091" y="4574076"/>
              <a:ext cx="131775" cy="95750"/>
            </a:xfrm>
            <a:custGeom>
              <a:avLst/>
              <a:gdLst/>
              <a:ahLst/>
              <a:cxnLst/>
              <a:rect l="l" t="t" r="r" b="b"/>
              <a:pathLst>
                <a:path w="5271" h="3830" fill="none" extrusionOk="0">
                  <a:moveTo>
                    <a:pt x="702" y="3829"/>
                  </a:moveTo>
                  <a:lnTo>
                    <a:pt x="702" y="3829"/>
                  </a:lnTo>
                  <a:lnTo>
                    <a:pt x="645" y="3810"/>
                  </a:lnTo>
                  <a:lnTo>
                    <a:pt x="645" y="3810"/>
                  </a:lnTo>
                  <a:lnTo>
                    <a:pt x="1" y="3659"/>
                  </a:lnTo>
                  <a:lnTo>
                    <a:pt x="1" y="3659"/>
                  </a:lnTo>
                  <a:lnTo>
                    <a:pt x="77" y="3469"/>
                  </a:lnTo>
                  <a:lnTo>
                    <a:pt x="172" y="3280"/>
                  </a:lnTo>
                  <a:lnTo>
                    <a:pt x="266" y="3109"/>
                  </a:lnTo>
                  <a:lnTo>
                    <a:pt x="399" y="2938"/>
                  </a:lnTo>
                  <a:lnTo>
                    <a:pt x="551" y="2768"/>
                  </a:lnTo>
                  <a:lnTo>
                    <a:pt x="702" y="2616"/>
                  </a:lnTo>
                  <a:lnTo>
                    <a:pt x="1024" y="2332"/>
                  </a:lnTo>
                  <a:lnTo>
                    <a:pt x="1385" y="2066"/>
                  </a:lnTo>
                  <a:lnTo>
                    <a:pt x="1764" y="1801"/>
                  </a:lnTo>
                  <a:lnTo>
                    <a:pt x="2446" y="1346"/>
                  </a:lnTo>
                  <a:lnTo>
                    <a:pt x="2446" y="1346"/>
                  </a:lnTo>
                  <a:lnTo>
                    <a:pt x="3052" y="929"/>
                  </a:lnTo>
                  <a:lnTo>
                    <a:pt x="3697" y="531"/>
                  </a:lnTo>
                  <a:lnTo>
                    <a:pt x="3697" y="531"/>
                  </a:lnTo>
                  <a:lnTo>
                    <a:pt x="3924" y="380"/>
                  </a:lnTo>
                  <a:lnTo>
                    <a:pt x="4171" y="266"/>
                  </a:lnTo>
                  <a:lnTo>
                    <a:pt x="4417" y="152"/>
                  </a:lnTo>
                  <a:lnTo>
                    <a:pt x="4664" y="38"/>
                  </a:lnTo>
                  <a:lnTo>
                    <a:pt x="4664" y="38"/>
                  </a:lnTo>
                  <a:lnTo>
                    <a:pt x="4758" y="1"/>
                  </a:lnTo>
                  <a:lnTo>
                    <a:pt x="4853" y="1"/>
                  </a:lnTo>
                  <a:lnTo>
                    <a:pt x="4853" y="1"/>
                  </a:lnTo>
                  <a:lnTo>
                    <a:pt x="4929" y="1"/>
                  </a:lnTo>
                  <a:lnTo>
                    <a:pt x="4986" y="38"/>
                  </a:lnTo>
                  <a:lnTo>
                    <a:pt x="5043" y="57"/>
                  </a:lnTo>
                  <a:lnTo>
                    <a:pt x="5080" y="114"/>
                  </a:lnTo>
                  <a:lnTo>
                    <a:pt x="5156" y="228"/>
                  </a:lnTo>
                  <a:lnTo>
                    <a:pt x="5194" y="380"/>
                  </a:lnTo>
                  <a:lnTo>
                    <a:pt x="5232" y="550"/>
                  </a:lnTo>
                  <a:lnTo>
                    <a:pt x="5251" y="702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5270" y="967"/>
                  </a:lnTo>
                  <a:lnTo>
                    <a:pt x="4455" y="1157"/>
                  </a:lnTo>
                  <a:lnTo>
                    <a:pt x="4455" y="1157"/>
                  </a:lnTo>
                  <a:lnTo>
                    <a:pt x="4607" y="1081"/>
                  </a:lnTo>
                  <a:lnTo>
                    <a:pt x="4607" y="1081"/>
                  </a:lnTo>
                  <a:lnTo>
                    <a:pt x="4664" y="1043"/>
                  </a:lnTo>
                  <a:lnTo>
                    <a:pt x="4682" y="986"/>
                  </a:lnTo>
                  <a:lnTo>
                    <a:pt x="4701" y="948"/>
                  </a:lnTo>
                  <a:lnTo>
                    <a:pt x="4682" y="891"/>
                  </a:lnTo>
                  <a:lnTo>
                    <a:pt x="4664" y="853"/>
                  </a:lnTo>
                  <a:lnTo>
                    <a:pt x="4626" y="816"/>
                  </a:lnTo>
                  <a:lnTo>
                    <a:pt x="4569" y="778"/>
                  </a:lnTo>
                  <a:lnTo>
                    <a:pt x="4512" y="778"/>
                  </a:lnTo>
                  <a:lnTo>
                    <a:pt x="4512" y="778"/>
                  </a:lnTo>
                  <a:lnTo>
                    <a:pt x="4436" y="797"/>
                  </a:lnTo>
                  <a:lnTo>
                    <a:pt x="4436" y="797"/>
                  </a:lnTo>
                  <a:lnTo>
                    <a:pt x="4114" y="948"/>
                  </a:lnTo>
                  <a:lnTo>
                    <a:pt x="3811" y="1119"/>
                  </a:lnTo>
                  <a:lnTo>
                    <a:pt x="3488" y="1289"/>
                  </a:lnTo>
                  <a:lnTo>
                    <a:pt x="3185" y="1479"/>
                  </a:lnTo>
                  <a:lnTo>
                    <a:pt x="2901" y="1687"/>
                  </a:lnTo>
                  <a:lnTo>
                    <a:pt x="2617" y="1896"/>
                  </a:lnTo>
                  <a:lnTo>
                    <a:pt x="2332" y="2123"/>
                  </a:lnTo>
                  <a:lnTo>
                    <a:pt x="2067" y="2351"/>
                  </a:lnTo>
                  <a:lnTo>
                    <a:pt x="2067" y="2351"/>
                  </a:lnTo>
                  <a:lnTo>
                    <a:pt x="1820" y="2578"/>
                  </a:lnTo>
                  <a:lnTo>
                    <a:pt x="1593" y="2825"/>
                  </a:lnTo>
                  <a:lnTo>
                    <a:pt x="1385" y="3071"/>
                  </a:lnTo>
                  <a:lnTo>
                    <a:pt x="1176" y="3336"/>
                  </a:lnTo>
                  <a:lnTo>
                    <a:pt x="1176" y="3336"/>
                  </a:lnTo>
                  <a:lnTo>
                    <a:pt x="1081" y="3469"/>
                  </a:lnTo>
                  <a:lnTo>
                    <a:pt x="987" y="3621"/>
                  </a:lnTo>
                  <a:lnTo>
                    <a:pt x="911" y="3696"/>
                  </a:lnTo>
                  <a:lnTo>
                    <a:pt x="854" y="3753"/>
                  </a:lnTo>
                  <a:lnTo>
                    <a:pt x="778" y="3810"/>
                  </a:lnTo>
                  <a:lnTo>
                    <a:pt x="702" y="3829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-3102716" y="4534751"/>
              <a:ext cx="146425" cy="81050"/>
            </a:xfrm>
            <a:custGeom>
              <a:avLst/>
              <a:gdLst/>
              <a:ahLst/>
              <a:cxnLst/>
              <a:rect l="l" t="t" r="r" b="b"/>
              <a:pathLst>
                <a:path w="5857" h="3242" fill="none" extrusionOk="0">
                  <a:moveTo>
                    <a:pt x="2805" y="721"/>
                  </a:moveTo>
                  <a:lnTo>
                    <a:pt x="2805" y="721"/>
                  </a:lnTo>
                  <a:lnTo>
                    <a:pt x="3052" y="721"/>
                  </a:lnTo>
                  <a:lnTo>
                    <a:pt x="3052" y="721"/>
                  </a:lnTo>
                  <a:lnTo>
                    <a:pt x="3317" y="702"/>
                  </a:lnTo>
                  <a:lnTo>
                    <a:pt x="3639" y="683"/>
                  </a:lnTo>
                  <a:lnTo>
                    <a:pt x="4018" y="626"/>
                  </a:lnTo>
                  <a:lnTo>
                    <a:pt x="4416" y="550"/>
                  </a:lnTo>
                  <a:lnTo>
                    <a:pt x="4814" y="474"/>
                  </a:lnTo>
                  <a:lnTo>
                    <a:pt x="5193" y="342"/>
                  </a:lnTo>
                  <a:lnTo>
                    <a:pt x="5364" y="266"/>
                  </a:lnTo>
                  <a:lnTo>
                    <a:pt x="5554" y="190"/>
                  </a:lnTo>
                  <a:lnTo>
                    <a:pt x="5705" y="95"/>
                  </a:lnTo>
                  <a:lnTo>
                    <a:pt x="5857" y="0"/>
                  </a:lnTo>
                  <a:lnTo>
                    <a:pt x="5857" y="0"/>
                  </a:lnTo>
                  <a:lnTo>
                    <a:pt x="5724" y="550"/>
                  </a:lnTo>
                  <a:lnTo>
                    <a:pt x="5573" y="1081"/>
                  </a:lnTo>
                  <a:lnTo>
                    <a:pt x="5421" y="1611"/>
                  </a:lnTo>
                  <a:lnTo>
                    <a:pt x="5383" y="1896"/>
                  </a:lnTo>
                  <a:lnTo>
                    <a:pt x="5345" y="2180"/>
                  </a:lnTo>
                  <a:lnTo>
                    <a:pt x="5345" y="2180"/>
                  </a:lnTo>
                  <a:lnTo>
                    <a:pt x="4985" y="2294"/>
                  </a:lnTo>
                  <a:lnTo>
                    <a:pt x="4625" y="2445"/>
                  </a:lnTo>
                  <a:lnTo>
                    <a:pt x="3943" y="2749"/>
                  </a:lnTo>
                  <a:lnTo>
                    <a:pt x="2900" y="3241"/>
                  </a:lnTo>
                  <a:lnTo>
                    <a:pt x="2900" y="3241"/>
                  </a:lnTo>
                  <a:lnTo>
                    <a:pt x="2578" y="2957"/>
                  </a:lnTo>
                  <a:lnTo>
                    <a:pt x="2578" y="2957"/>
                  </a:lnTo>
                  <a:lnTo>
                    <a:pt x="2275" y="2730"/>
                  </a:lnTo>
                  <a:lnTo>
                    <a:pt x="1952" y="2483"/>
                  </a:lnTo>
                  <a:lnTo>
                    <a:pt x="1782" y="2389"/>
                  </a:lnTo>
                  <a:lnTo>
                    <a:pt x="1611" y="2294"/>
                  </a:lnTo>
                  <a:lnTo>
                    <a:pt x="1441" y="2218"/>
                  </a:lnTo>
                  <a:lnTo>
                    <a:pt x="1270" y="2142"/>
                  </a:lnTo>
                  <a:lnTo>
                    <a:pt x="1270" y="2142"/>
                  </a:lnTo>
                  <a:lnTo>
                    <a:pt x="1137" y="2123"/>
                  </a:lnTo>
                  <a:lnTo>
                    <a:pt x="1137" y="2123"/>
                  </a:lnTo>
                  <a:lnTo>
                    <a:pt x="1024" y="2142"/>
                  </a:lnTo>
                  <a:lnTo>
                    <a:pt x="891" y="2161"/>
                  </a:lnTo>
                  <a:lnTo>
                    <a:pt x="626" y="2256"/>
                  </a:lnTo>
                  <a:lnTo>
                    <a:pt x="626" y="2256"/>
                  </a:lnTo>
                  <a:lnTo>
                    <a:pt x="76" y="607"/>
                  </a:lnTo>
                  <a:lnTo>
                    <a:pt x="76" y="607"/>
                  </a:lnTo>
                  <a:lnTo>
                    <a:pt x="38" y="417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341" y="304"/>
                  </a:lnTo>
                  <a:lnTo>
                    <a:pt x="588" y="379"/>
                  </a:lnTo>
                  <a:lnTo>
                    <a:pt x="588" y="379"/>
                  </a:lnTo>
                  <a:lnTo>
                    <a:pt x="872" y="474"/>
                  </a:lnTo>
                  <a:lnTo>
                    <a:pt x="1137" y="531"/>
                  </a:lnTo>
                  <a:lnTo>
                    <a:pt x="1403" y="588"/>
                  </a:lnTo>
                  <a:lnTo>
                    <a:pt x="1687" y="645"/>
                  </a:lnTo>
                  <a:lnTo>
                    <a:pt x="2256" y="702"/>
                  </a:lnTo>
                  <a:lnTo>
                    <a:pt x="2805" y="72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-3091341" y="4509151"/>
              <a:ext cx="129375" cy="35575"/>
            </a:xfrm>
            <a:custGeom>
              <a:avLst/>
              <a:gdLst/>
              <a:ahLst/>
              <a:cxnLst/>
              <a:rect l="l" t="t" r="r" b="b"/>
              <a:pathLst>
                <a:path w="5175" h="1423" fill="none" extrusionOk="0">
                  <a:moveTo>
                    <a:pt x="2199" y="1422"/>
                  </a:moveTo>
                  <a:lnTo>
                    <a:pt x="2199" y="1422"/>
                  </a:lnTo>
                  <a:lnTo>
                    <a:pt x="1914" y="1403"/>
                  </a:lnTo>
                  <a:lnTo>
                    <a:pt x="1630" y="1385"/>
                  </a:lnTo>
                  <a:lnTo>
                    <a:pt x="1346" y="1347"/>
                  </a:lnTo>
                  <a:lnTo>
                    <a:pt x="1080" y="1309"/>
                  </a:lnTo>
                  <a:lnTo>
                    <a:pt x="796" y="1252"/>
                  </a:lnTo>
                  <a:lnTo>
                    <a:pt x="531" y="1176"/>
                  </a:lnTo>
                  <a:lnTo>
                    <a:pt x="0" y="986"/>
                  </a:lnTo>
                  <a:lnTo>
                    <a:pt x="0" y="986"/>
                  </a:lnTo>
                  <a:lnTo>
                    <a:pt x="57" y="892"/>
                  </a:lnTo>
                  <a:lnTo>
                    <a:pt x="114" y="797"/>
                  </a:lnTo>
                  <a:lnTo>
                    <a:pt x="190" y="740"/>
                  </a:lnTo>
                  <a:lnTo>
                    <a:pt x="265" y="664"/>
                  </a:lnTo>
                  <a:lnTo>
                    <a:pt x="360" y="626"/>
                  </a:lnTo>
                  <a:lnTo>
                    <a:pt x="455" y="588"/>
                  </a:lnTo>
                  <a:lnTo>
                    <a:pt x="645" y="532"/>
                  </a:lnTo>
                  <a:lnTo>
                    <a:pt x="853" y="494"/>
                  </a:lnTo>
                  <a:lnTo>
                    <a:pt x="1080" y="475"/>
                  </a:lnTo>
                  <a:lnTo>
                    <a:pt x="1289" y="456"/>
                  </a:lnTo>
                  <a:lnTo>
                    <a:pt x="1497" y="418"/>
                  </a:lnTo>
                  <a:lnTo>
                    <a:pt x="1497" y="418"/>
                  </a:lnTo>
                  <a:lnTo>
                    <a:pt x="1668" y="361"/>
                  </a:lnTo>
                  <a:lnTo>
                    <a:pt x="1839" y="304"/>
                  </a:lnTo>
                  <a:lnTo>
                    <a:pt x="2180" y="190"/>
                  </a:lnTo>
                  <a:lnTo>
                    <a:pt x="2540" y="77"/>
                  </a:lnTo>
                  <a:lnTo>
                    <a:pt x="2710" y="20"/>
                  </a:lnTo>
                  <a:lnTo>
                    <a:pt x="2881" y="1"/>
                  </a:lnTo>
                  <a:lnTo>
                    <a:pt x="2881" y="1"/>
                  </a:lnTo>
                  <a:lnTo>
                    <a:pt x="2919" y="1"/>
                  </a:lnTo>
                  <a:lnTo>
                    <a:pt x="2919" y="1"/>
                  </a:lnTo>
                  <a:lnTo>
                    <a:pt x="3014" y="1"/>
                  </a:lnTo>
                  <a:lnTo>
                    <a:pt x="3108" y="39"/>
                  </a:lnTo>
                  <a:lnTo>
                    <a:pt x="3298" y="115"/>
                  </a:lnTo>
                  <a:lnTo>
                    <a:pt x="3298" y="115"/>
                  </a:lnTo>
                  <a:lnTo>
                    <a:pt x="3469" y="190"/>
                  </a:lnTo>
                  <a:lnTo>
                    <a:pt x="3563" y="228"/>
                  </a:lnTo>
                  <a:lnTo>
                    <a:pt x="3658" y="228"/>
                  </a:lnTo>
                  <a:lnTo>
                    <a:pt x="3658" y="228"/>
                  </a:lnTo>
                  <a:lnTo>
                    <a:pt x="3677" y="228"/>
                  </a:lnTo>
                  <a:lnTo>
                    <a:pt x="3677" y="228"/>
                  </a:lnTo>
                  <a:lnTo>
                    <a:pt x="3696" y="228"/>
                  </a:lnTo>
                  <a:lnTo>
                    <a:pt x="3696" y="228"/>
                  </a:lnTo>
                  <a:lnTo>
                    <a:pt x="3886" y="247"/>
                  </a:lnTo>
                  <a:lnTo>
                    <a:pt x="4094" y="266"/>
                  </a:lnTo>
                  <a:lnTo>
                    <a:pt x="4284" y="285"/>
                  </a:lnTo>
                  <a:lnTo>
                    <a:pt x="4454" y="342"/>
                  </a:lnTo>
                  <a:lnTo>
                    <a:pt x="4644" y="399"/>
                  </a:lnTo>
                  <a:lnTo>
                    <a:pt x="4833" y="475"/>
                  </a:lnTo>
                  <a:lnTo>
                    <a:pt x="5004" y="570"/>
                  </a:lnTo>
                  <a:lnTo>
                    <a:pt x="5174" y="664"/>
                  </a:lnTo>
                  <a:lnTo>
                    <a:pt x="5174" y="664"/>
                  </a:lnTo>
                  <a:lnTo>
                    <a:pt x="5099" y="778"/>
                  </a:lnTo>
                  <a:lnTo>
                    <a:pt x="5099" y="778"/>
                  </a:lnTo>
                  <a:lnTo>
                    <a:pt x="4795" y="949"/>
                  </a:lnTo>
                  <a:lnTo>
                    <a:pt x="4454" y="1081"/>
                  </a:lnTo>
                  <a:lnTo>
                    <a:pt x="4113" y="1195"/>
                  </a:lnTo>
                  <a:lnTo>
                    <a:pt x="3753" y="1271"/>
                  </a:lnTo>
                  <a:lnTo>
                    <a:pt x="3374" y="1328"/>
                  </a:lnTo>
                  <a:lnTo>
                    <a:pt x="3014" y="1366"/>
                  </a:lnTo>
                  <a:lnTo>
                    <a:pt x="2654" y="1403"/>
                  </a:lnTo>
                  <a:lnTo>
                    <a:pt x="2312" y="1403"/>
                  </a:lnTo>
                  <a:lnTo>
                    <a:pt x="2312" y="1403"/>
                  </a:lnTo>
                  <a:lnTo>
                    <a:pt x="2199" y="1422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-3404091" y="4476476"/>
              <a:ext cx="507050" cy="285750"/>
            </a:xfrm>
            <a:custGeom>
              <a:avLst/>
              <a:gdLst/>
              <a:ahLst/>
              <a:cxnLst/>
              <a:rect l="l" t="t" r="r" b="b"/>
              <a:pathLst>
                <a:path w="20282" h="11430" fill="none" extrusionOk="0">
                  <a:moveTo>
                    <a:pt x="15183" y="0"/>
                  </a:moveTo>
                  <a:lnTo>
                    <a:pt x="15183" y="0"/>
                  </a:lnTo>
                  <a:lnTo>
                    <a:pt x="15107" y="19"/>
                  </a:lnTo>
                  <a:lnTo>
                    <a:pt x="15069" y="57"/>
                  </a:lnTo>
                  <a:lnTo>
                    <a:pt x="15031" y="114"/>
                  </a:lnTo>
                  <a:lnTo>
                    <a:pt x="15031" y="171"/>
                  </a:lnTo>
                  <a:lnTo>
                    <a:pt x="15050" y="228"/>
                  </a:lnTo>
                  <a:lnTo>
                    <a:pt x="15069" y="284"/>
                  </a:lnTo>
                  <a:lnTo>
                    <a:pt x="15126" y="322"/>
                  </a:lnTo>
                  <a:lnTo>
                    <a:pt x="15183" y="341"/>
                  </a:lnTo>
                  <a:lnTo>
                    <a:pt x="15183" y="341"/>
                  </a:lnTo>
                  <a:lnTo>
                    <a:pt x="15524" y="360"/>
                  </a:lnTo>
                  <a:lnTo>
                    <a:pt x="15865" y="417"/>
                  </a:lnTo>
                  <a:lnTo>
                    <a:pt x="16509" y="531"/>
                  </a:lnTo>
                  <a:lnTo>
                    <a:pt x="16509" y="531"/>
                  </a:lnTo>
                  <a:lnTo>
                    <a:pt x="17059" y="682"/>
                  </a:lnTo>
                  <a:lnTo>
                    <a:pt x="17267" y="758"/>
                  </a:lnTo>
                  <a:lnTo>
                    <a:pt x="17267" y="758"/>
                  </a:lnTo>
                  <a:lnTo>
                    <a:pt x="17457" y="815"/>
                  </a:lnTo>
                  <a:lnTo>
                    <a:pt x="17609" y="891"/>
                  </a:lnTo>
                  <a:lnTo>
                    <a:pt x="17722" y="986"/>
                  </a:lnTo>
                  <a:lnTo>
                    <a:pt x="17817" y="1080"/>
                  </a:lnTo>
                  <a:lnTo>
                    <a:pt x="17855" y="1213"/>
                  </a:lnTo>
                  <a:lnTo>
                    <a:pt x="17874" y="1346"/>
                  </a:lnTo>
                  <a:lnTo>
                    <a:pt x="17874" y="1497"/>
                  </a:lnTo>
                  <a:lnTo>
                    <a:pt x="17817" y="1668"/>
                  </a:lnTo>
                  <a:lnTo>
                    <a:pt x="17817" y="1668"/>
                  </a:lnTo>
                  <a:lnTo>
                    <a:pt x="17533" y="1516"/>
                  </a:lnTo>
                  <a:lnTo>
                    <a:pt x="17248" y="1384"/>
                  </a:lnTo>
                  <a:lnTo>
                    <a:pt x="16945" y="1270"/>
                  </a:lnTo>
                  <a:lnTo>
                    <a:pt x="16642" y="1175"/>
                  </a:lnTo>
                  <a:lnTo>
                    <a:pt x="16642" y="1175"/>
                  </a:lnTo>
                  <a:lnTo>
                    <a:pt x="16566" y="1156"/>
                  </a:lnTo>
                  <a:lnTo>
                    <a:pt x="16490" y="1156"/>
                  </a:lnTo>
                  <a:lnTo>
                    <a:pt x="16490" y="1156"/>
                  </a:lnTo>
                  <a:lnTo>
                    <a:pt x="16320" y="1175"/>
                  </a:lnTo>
                  <a:lnTo>
                    <a:pt x="16320" y="1175"/>
                  </a:lnTo>
                  <a:lnTo>
                    <a:pt x="16149" y="1194"/>
                  </a:lnTo>
                  <a:lnTo>
                    <a:pt x="16149" y="1194"/>
                  </a:lnTo>
                  <a:lnTo>
                    <a:pt x="16016" y="1175"/>
                  </a:lnTo>
                  <a:lnTo>
                    <a:pt x="15941" y="1137"/>
                  </a:lnTo>
                  <a:lnTo>
                    <a:pt x="15865" y="1099"/>
                  </a:lnTo>
                  <a:lnTo>
                    <a:pt x="15865" y="1099"/>
                  </a:lnTo>
                  <a:lnTo>
                    <a:pt x="15751" y="1043"/>
                  </a:lnTo>
                  <a:lnTo>
                    <a:pt x="15637" y="1005"/>
                  </a:lnTo>
                  <a:lnTo>
                    <a:pt x="15505" y="986"/>
                  </a:lnTo>
                  <a:lnTo>
                    <a:pt x="15391" y="986"/>
                  </a:lnTo>
                  <a:lnTo>
                    <a:pt x="15391" y="986"/>
                  </a:lnTo>
                  <a:lnTo>
                    <a:pt x="15201" y="986"/>
                  </a:lnTo>
                  <a:lnTo>
                    <a:pt x="15201" y="986"/>
                  </a:lnTo>
                  <a:lnTo>
                    <a:pt x="15050" y="1024"/>
                  </a:lnTo>
                  <a:lnTo>
                    <a:pt x="14917" y="1062"/>
                  </a:lnTo>
                  <a:lnTo>
                    <a:pt x="14652" y="1156"/>
                  </a:lnTo>
                  <a:lnTo>
                    <a:pt x="14652" y="1156"/>
                  </a:lnTo>
                  <a:lnTo>
                    <a:pt x="14462" y="1232"/>
                  </a:lnTo>
                  <a:lnTo>
                    <a:pt x="14273" y="1289"/>
                  </a:lnTo>
                  <a:lnTo>
                    <a:pt x="13875" y="1384"/>
                  </a:lnTo>
                  <a:lnTo>
                    <a:pt x="13496" y="1441"/>
                  </a:lnTo>
                  <a:lnTo>
                    <a:pt x="13079" y="1497"/>
                  </a:lnTo>
                  <a:lnTo>
                    <a:pt x="13079" y="1497"/>
                  </a:lnTo>
                  <a:lnTo>
                    <a:pt x="12927" y="1535"/>
                  </a:lnTo>
                  <a:lnTo>
                    <a:pt x="12794" y="1592"/>
                  </a:lnTo>
                  <a:lnTo>
                    <a:pt x="12662" y="1649"/>
                  </a:lnTo>
                  <a:lnTo>
                    <a:pt x="12548" y="1725"/>
                  </a:lnTo>
                  <a:lnTo>
                    <a:pt x="12453" y="1820"/>
                  </a:lnTo>
                  <a:lnTo>
                    <a:pt x="12358" y="1933"/>
                  </a:lnTo>
                  <a:lnTo>
                    <a:pt x="12264" y="2047"/>
                  </a:lnTo>
                  <a:lnTo>
                    <a:pt x="12207" y="2180"/>
                  </a:lnTo>
                  <a:lnTo>
                    <a:pt x="12207" y="2180"/>
                  </a:lnTo>
                  <a:lnTo>
                    <a:pt x="12017" y="2104"/>
                  </a:lnTo>
                  <a:lnTo>
                    <a:pt x="12017" y="2104"/>
                  </a:lnTo>
                  <a:lnTo>
                    <a:pt x="11960" y="2066"/>
                  </a:lnTo>
                  <a:lnTo>
                    <a:pt x="11960" y="2066"/>
                  </a:lnTo>
                  <a:lnTo>
                    <a:pt x="11904" y="1971"/>
                  </a:lnTo>
                  <a:lnTo>
                    <a:pt x="11847" y="1895"/>
                  </a:lnTo>
                  <a:lnTo>
                    <a:pt x="11847" y="1895"/>
                  </a:lnTo>
                  <a:lnTo>
                    <a:pt x="11847" y="1820"/>
                  </a:lnTo>
                  <a:lnTo>
                    <a:pt x="11866" y="1744"/>
                  </a:lnTo>
                  <a:lnTo>
                    <a:pt x="11885" y="1668"/>
                  </a:lnTo>
                  <a:lnTo>
                    <a:pt x="11942" y="1573"/>
                  </a:lnTo>
                  <a:lnTo>
                    <a:pt x="12074" y="1403"/>
                  </a:lnTo>
                  <a:lnTo>
                    <a:pt x="12226" y="1213"/>
                  </a:lnTo>
                  <a:lnTo>
                    <a:pt x="12396" y="1062"/>
                  </a:lnTo>
                  <a:lnTo>
                    <a:pt x="12567" y="929"/>
                  </a:lnTo>
                  <a:lnTo>
                    <a:pt x="12794" y="758"/>
                  </a:lnTo>
                  <a:lnTo>
                    <a:pt x="12794" y="758"/>
                  </a:lnTo>
                  <a:lnTo>
                    <a:pt x="12984" y="663"/>
                  </a:lnTo>
                  <a:lnTo>
                    <a:pt x="13173" y="588"/>
                  </a:lnTo>
                  <a:lnTo>
                    <a:pt x="13363" y="531"/>
                  </a:lnTo>
                  <a:lnTo>
                    <a:pt x="13571" y="474"/>
                  </a:lnTo>
                  <a:lnTo>
                    <a:pt x="13988" y="398"/>
                  </a:lnTo>
                  <a:lnTo>
                    <a:pt x="14386" y="341"/>
                  </a:lnTo>
                  <a:lnTo>
                    <a:pt x="14386" y="341"/>
                  </a:lnTo>
                  <a:lnTo>
                    <a:pt x="14462" y="322"/>
                  </a:lnTo>
                  <a:lnTo>
                    <a:pt x="14500" y="284"/>
                  </a:lnTo>
                  <a:lnTo>
                    <a:pt x="14519" y="228"/>
                  </a:lnTo>
                  <a:lnTo>
                    <a:pt x="14519" y="171"/>
                  </a:lnTo>
                  <a:lnTo>
                    <a:pt x="14481" y="114"/>
                  </a:lnTo>
                  <a:lnTo>
                    <a:pt x="14443" y="76"/>
                  </a:lnTo>
                  <a:lnTo>
                    <a:pt x="14405" y="38"/>
                  </a:lnTo>
                  <a:lnTo>
                    <a:pt x="14330" y="19"/>
                  </a:lnTo>
                  <a:lnTo>
                    <a:pt x="14330" y="19"/>
                  </a:lnTo>
                  <a:lnTo>
                    <a:pt x="14311" y="38"/>
                  </a:lnTo>
                  <a:lnTo>
                    <a:pt x="14311" y="38"/>
                  </a:lnTo>
                  <a:lnTo>
                    <a:pt x="13894" y="95"/>
                  </a:lnTo>
                  <a:lnTo>
                    <a:pt x="13458" y="190"/>
                  </a:lnTo>
                  <a:lnTo>
                    <a:pt x="13003" y="341"/>
                  </a:lnTo>
                  <a:lnTo>
                    <a:pt x="12794" y="417"/>
                  </a:lnTo>
                  <a:lnTo>
                    <a:pt x="12586" y="512"/>
                  </a:lnTo>
                  <a:lnTo>
                    <a:pt x="12377" y="626"/>
                  </a:lnTo>
                  <a:lnTo>
                    <a:pt x="12188" y="758"/>
                  </a:lnTo>
                  <a:lnTo>
                    <a:pt x="12036" y="891"/>
                  </a:lnTo>
                  <a:lnTo>
                    <a:pt x="11885" y="1043"/>
                  </a:lnTo>
                  <a:lnTo>
                    <a:pt x="11752" y="1213"/>
                  </a:lnTo>
                  <a:lnTo>
                    <a:pt x="11657" y="1403"/>
                  </a:lnTo>
                  <a:lnTo>
                    <a:pt x="11581" y="1611"/>
                  </a:lnTo>
                  <a:lnTo>
                    <a:pt x="11562" y="1839"/>
                  </a:lnTo>
                  <a:lnTo>
                    <a:pt x="11562" y="1839"/>
                  </a:lnTo>
                  <a:lnTo>
                    <a:pt x="11506" y="1895"/>
                  </a:lnTo>
                  <a:lnTo>
                    <a:pt x="11487" y="1971"/>
                  </a:lnTo>
                  <a:lnTo>
                    <a:pt x="11506" y="2047"/>
                  </a:lnTo>
                  <a:lnTo>
                    <a:pt x="11525" y="2085"/>
                  </a:lnTo>
                  <a:lnTo>
                    <a:pt x="11562" y="2104"/>
                  </a:lnTo>
                  <a:lnTo>
                    <a:pt x="11562" y="2104"/>
                  </a:lnTo>
                  <a:lnTo>
                    <a:pt x="11600" y="2199"/>
                  </a:lnTo>
                  <a:lnTo>
                    <a:pt x="11657" y="2275"/>
                  </a:lnTo>
                  <a:lnTo>
                    <a:pt x="11657" y="2275"/>
                  </a:lnTo>
                  <a:lnTo>
                    <a:pt x="11828" y="2919"/>
                  </a:lnTo>
                  <a:lnTo>
                    <a:pt x="11942" y="3412"/>
                  </a:lnTo>
                  <a:lnTo>
                    <a:pt x="11942" y="3412"/>
                  </a:lnTo>
                  <a:lnTo>
                    <a:pt x="12377" y="4738"/>
                  </a:lnTo>
                  <a:lnTo>
                    <a:pt x="12377" y="4738"/>
                  </a:lnTo>
                  <a:lnTo>
                    <a:pt x="12150" y="4852"/>
                  </a:lnTo>
                  <a:lnTo>
                    <a:pt x="11942" y="4947"/>
                  </a:lnTo>
                  <a:lnTo>
                    <a:pt x="11942" y="4947"/>
                  </a:lnTo>
                  <a:lnTo>
                    <a:pt x="11904" y="4966"/>
                  </a:lnTo>
                  <a:lnTo>
                    <a:pt x="11885" y="5004"/>
                  </a:lnTo>
                  <a:lnTo>
                    <a:pt x="11847" y="5080"/>
                  </a:lnTo>
                  <a:lnTo>
                    <a:pt x="11847" y="5080"/>
                  </a:lnTo>
                  <a:lnTo>
                    <a:pt x="11714" y="5023"/>
                  </a:lnTo>
                  <a:lnTo>
                    <a:pt x="11619" y="4966"/>
                  </a:lnTo>
                  <a:lnTo>
                    <a:pt x="11525" y="4890"/>
                  </a:lnTo>
                  <a:lnTo>
                    <a:pt x="11468" y="4833"/>
                  </a:lnTo>
                  <a:lnTo>
                    <a:pt x="11468" y="4833"/>
                  </a:lnTo>
                  <a:lnTo>
                    <a:pt x="11392" y="4776"/>
                  </a:lnTo>
                  <a:lnTo>
                    <a:pt x="11316" y="4757"/>
                  </a:lnTo>
                  <a:lnTo>
                    <a:pt x="11316" y="4757"/>
                  </a:lnTo>
                  <a:lnTo>
                    <a:pt x="11240" y="4776"/>
                  </a:lnTo>
                  <a:lnTo>
                    <a:pt x="11183" y="4814"/>
                  </a:lnTo>
                  <a:lnTo>
                    <a:pt x="11183" y="4814"/>
                  </a:lnTo>
                  <a:lnTo>
                    <a:pt x="11145" y="4814"/>
                  </a:lnTo>
                  <a:lnTo>
                    <a:pt x="11145" y="4814"/>
                  </a:lnTo>
                  <a:lnTo>
                    <a:pt x="11089" y="4814"/>
                  </a:lnTo>
                  <a:lnTo>
                    <a:pt x="11051" y="4833"/>
                  </a:lnTo>
                  <a:lnTo>
                    <a:pt x="11013" y="4871"/>
                  </a:lnTo>
                  <a:lnTo>
                    <a:pt x="10975" y="4928"/>
                  </a:lnTo>
                  <a:lnTo>
                    <a:pt x="10975" y="4928"/>
                  </a:lnTo>
                  <a:lnTo>
                    <a:pt x="10918" y="5061"/>
                  </a:lnTo>
                  <a:lnTo>
                    <a:pt x="10861" y="5174"/>
                  </a:lnTo>
                  <a:lnTo>
                    <a:pt x="10766" y="5269"/>
                  </a:lnTo>
                  <a:lnTo>
                    <a:pt x="10691" y="5345"/>
                  </a:lnTo>
                  <a:lnTo>
                    <a:pt x="10577" y="5421"/>
                  </a:lnTo>
                  <a:lnTo>
                    <a:pt x="10463" y="5478"/>
                  </a:lnTo>
                  <a:lnTo>
                    <a:pt x="10236" y="5572"/>
                  </a:lnTo>
                  <a:lnTo>
                    <a:pt x="9970" y="5648"/>
                  </a:lnTo>
                  <a:lnTo>
                    <a:pt x="9705" y="5686"/>
                  </a:lnTo>
                  <a:lnTo>
                    <a:pt x="9212" y="5762"/>
                  </a:lnTo>
                  <a:lnTo>
                    <a:pt x="9212" y="5762"/>
                  </a:lnTo>
                  <a:lnTo>
                    <a:pt x="8378" y="5914"/>
                  </a:lnTo>
                  <a:lnTo>
                    <a:pt x="7563" y="6103"/>
                  </a:lnTo>
                  <a:lnTo>
                    <a:pt x="7563" y="6103"/>
                  </a:lnTo>
                  <a:lnTo>
                    <a:pt x="6900" y="6293"/>
                  </a:lnTo>
                  <a:lnTo>
                    <a:pt x="6274" y="6501"/>
                  </a:lnTo>
                  <a:lnTo>
                    <a:pt x="5649" y="6767"/>
                  </a:lnTo>
                  <a:lnTo>
                    <a:pt x="5346" y="6918"/>
                  </a:lnTo>
                  <a:lnTo>
                    <a:pt x="5042" y="7070"/>
                  </a:lnTo>
                  <a:lnTo>
                    <a:pt x="5042" y="7070"/>
                  </a:lnTo>
                  <a:lnTo>
                    <a:pt x="4891" y="6842"/>
                  </a:lnTo>
                  <a:lnTo>
                    <a:pt x="4720" y="6615"/>
                  </a:lnTo>
                  <a:lnTo>
                    <a:pt x="4720" y="6615"/>
                  </a:lnTo>
                  <a:lnTo>
                    <a:pt x="4872" y="6539"/>
                  </a:lnTo>
                  <a:lnTo>
                    <a:pt x="5024" y="6444"/>
                  </a:lnTo>
                  <a:lnTo>
                    <a:pt x="5327" y="6255"/>
                  </a:lnTo>
                  <a:lnTo>
                    <a:pt x="5327" y="6255"/>
                  </a:lnTo>
                  <a:lnTo>
                    <a:pt x="5516" y="6160"/>
                  </a:lnTo>
                  <a:lnTo>
                    <a:pt x="5687" y="6065"/>
                  </a:lnTo>
                  <a:lnTo>
                    <a:pt x="5876" y="6008"/>
                  </a:lnTo>
                  <a:lnTo>
                    <a:pt x="6066" y="5933"/>
                  </a:lnTo>
                  <a:lnTo>
                    <a:pt x="6464" y="5838"/>
                  </a:lnTo>
                  <a:lnTo>
                    <a:pt x="6862" y="5762"/>
                  </a:lnTo>
                  <a:lnTo>
                    <a:pt x="6862" y="5762"/>
                  </a:lnTo>
                  <a:lnTo>
                    <a:pt x="8151" y="5516"/>
                  </a:lnTo>
                  <a:lnTo>
                    <a:pt x="8795" y="5402"/>
                  </a:lnTo>
                  <a:lnTo>
                    <a:pt x="9440" y="5269"/>
                  </a:lnTo>
                  <a:lnTo>
                    <a:pt x="9440" y="5269"/>
                  </a:lnTo>
                  <a:lnTo>
                    <a:pt x="9932" y="5155"/>
                  </a:lnTo>
                  <a:lnTo>
                    <a:pt x="10198" y="5118"/>
                  </a:lnTo>
                  <a:lnTo>
                    <a:pt x="10463" y="5042"/>
                  </a:lnTo>
                  <a:lnTo>
                    <a:pt x="10710" y="4966"/>
                  </a:lnTo>
                  <a:lnTo>
                    <a:pt x="10937" y="4852"/>
                  </a:lnTo>
                  <a:lnTo>
                    <a:pt x="11145" y="4720"/>
                  </a:lnTo>
                  <a:lnTo>
                    <a:pt x="11240" y="4644"/>
                  </a:lnTo>
                  <a:lnTo>
                    <a:pt x="11335" y="4549"/>
                  </a:lnTo>
                  <a:lnTo>
                    <a:pt x="11335" y="4549"/>
                  </a:lnTo>
                  <a:lnTo>
                    <a:pt x="11373" y="4492"/>
                  </a:lnTo>
                  <a:lnTo>
                    <a:pt x="11373" y="4435"/>
                  </a:lnTo>
                  <a:lnTo>
                    <a:pt x="11373" y="4378"/>
                  </a:lnTo>
                  <a:lnTo>
                    <a:pt x="11335" y="4322"/>
                  </a:lnTo>
                  <a:lnTo>
                    <a:pt x="11335" y="4322"/>
                  </a:lnTo>
                  <a:lnTo>
                    <a:pt x="11183" y="4132"/>
                  </a:lnTo>
                  <a:lnTo>
                    <a:pt x="11051" y="3999"/>
                  </a:lnTo>
                  <a:lnTo>
                    <a:pt x="10899" y="3867"/>
                  </a:lnTo>
                  <a:lnTo>
                    <a:pt x="10766" y="3772"/>
                  </a:lnTo>
                  <a:lnTo>
                    <a:pt x="10634" y="3715"/>
                  </a:lnTo>
                  <a:lnTo>
                    <a:pt x="10482" y="3658"/>
                  </a:lnTo>
                  <a:lnTo>
                    <a:pt x="10349" y="3639"/>
                  </a:lnTo>
                  <a:lnTo>
                    <a:pt x="10198" y="3620"/>
                  </a:lnTo>
                  <a:lnTo>
                    <a:pt x="10198" y="3620"/>
                  </a:lnTo>
                  <a:lnTo>
                    <a:pt x="9970" y="3639"/>
                  </a:lnTo>
                  <a:lnTo>
                    <a:pt x="9705" y="3696"/>
                  </a:lnTo>
                  <a:lnTo>
                    <a:pt x="9440" y="3772"/>
                  </a:lnTo>
                  <a:lnTo>
                    <a:pt x="9136" y="3867"/>
                  </a:lnTo>
                  <a:lnTo>
                    <a:pt x="9136" y="3867"/>
                  </a:lnTo>
                  <a:lnTo>
                    <a:pt x="8340" y="4113"/>
                  </a:lnTo>
                  <a:lnTo>
                    <a:pt x="7544" y="4359"/>
                  </a:lnTo>
                  <a:lnTo>
                    <a:pt x="6748" y="4568"/>
                  </a:lnTo>
                  <a:lnTo>
                    <a:pt x="5952" y="4776"/>
                  </a:lnTo>
                  <a:lnTo>
                    <a:pt x="5952" y="4776"/>
                  </a:lnTo>
                  <a:lnTo>
                    <a:pt x="5895" y="4492"/>
                  </a:lnTo>
                  <a:lnTo>
                    <a:pt x="5839" y="4208"/>
                  </a:lnTo>
                  <a:lnTo>
                    <a:pt x="5763" y="3923"/>
                  </a:lnTo>
                  <a:lnTo>
                    <a:pt x="5687" y="3639"/>
                  </a:lnTo>
                  <a:lnTo>
                    <a:pt x="5687" y="3639"/>
                  </a:lnTo>
                  <a:lnTo>
                    <a:pt x="5649" y="3582"/>
                  </a:lnTo>
                  <a:lnTo>
                    <a:pt x="5630" y="3544"/>
                  </a:lnTo>
                  <a:lnTo>
                    <a:pt x="5573" y="3525"/>
                  </a:lnTo>
                  <a:lnTo>
                    <a:pt x="5535" y="3507"/>
                  </a:lnTo>
                  <a:lnTo>
                    <a:pt x="5535" y="3507"/>
                  </a:lnTo>
                  <a:lnTo>
                    <a:pt x="5516" y="3507"/>
                  </a:lnTo>
                  <a:lnTo>
                    <a:pt x="5516" y="3507"/>
                  </a:lnTo>
                  <a:lnTo>
                    <a:pt x="5289" y="3544"/>
                  </a:lnTo>
                  <a:lnTo>
                    <a:pt x="5061" y="3601"/>
                  </a:lnTo>
                  <a:lnTo>
                    <a:pt x="4815" y="3677"/>
                  </a:lnTo>
                  <a:lnTo>
                    <a:pt x="4607" y="3753"/>
                  </a:lnTo>
                  <a:lnTo>
                    <a:pt x="4379" y="3848"/>
                  </a:lnTo>
                  <a:lnTo>
                    <a:pt x="4152" y="3961"/>
                  </a:lnTo>
                  <a:lnTo>
                    <a:pt x="3735" y="4208"/>
                  </a:lnTo>
                  <a:lnTo>
                    <a:pt x="3318" y="4473"/>
                  </a:lnTo>
                  <a:lnTo>
                    <a:pt x="2920" y="4738"/>
                  </a:lnTo>
                  <a:lnTo>
                    <a:pt x="2143" y="5307"/>
                  </a:lnTo>
                  <a:lnTo>
                    <a:pt x="2143" y="5307"/>
                  </a:lnTo>
                  <a:lnTo>
                    <a:pt x="1498" y="5781"/>
                  </a:lnTo>
                  <a:lnTo>
                    <a:pt x="1157" y="6027"/>
                  </a:lnTo>
                  <a:lnTo>
                    <a:pt x="854" y="6293"/>
                  </a:lnTo>
                  <a:lnTo>
                    <a:pt x="702" y="6425"/>
                  </a:lnTo>
                  <a:lnTo>
                    <a:pt x="550" y="6577"/>
                  </a:lnTo>
                  <a:lnTo>
                    <a:pt x="418" y="6729"/>
                  </a:lnTo>
                  <a:lnTo>
                    <a:pt x="304" y="6899"/>
                  </a:lnTo>
                  <a:lnTo>
                    <a:pt x="209" y="7070"/>
                  </a:lnTo>
                  <a:lnTo>
                    <a:pt x="115" y="7240"/>
                  </a:lnTo>
                  <a:lnTo>
                    <a:pt x="58" y="7430"/>
                  </a:lnTo>
                  <a:lnTo>
                    <a:pt x="20" y="7638"/>
                  </a:lnTo>
                  <a:lnTo>
                    <a:pt x="20" y="7638"/>
                  </a:lnTo>
                  <a:lnTo>
                    <a:pt x="1" y="7695"/>
                  </a:lnTo>
                  <a:lnTo>
                    <a:pt x="20" y="7752"/>
                  </a:lnTo>
                  <a:lnTo>
                    <a:pt x="58" y="7809"/>
                  </a:lnTo>
                  <a:lnTo>
                    <a:pt x="134" y="7828"/>
                  </a:lnTo>
                  <a:lnTo>
                    <a:pt x="134" y="7828"/>
                  </a:lnTo>
                  <a:lnTo>
                    <a:pt x="209" y="7847"/>
                  </a:lnTo>
                  <a:lnTo>
                    <a:pt x="209" y="7847"/>
                  </a:lnTo>
                  <a:lnTo>
                    <a:pt x="361" y="8510"/>
                  </a:lnTo>
                  <a:lnTo>
                    <a:pt x="475" y="9174"/>
                  </a:lnTo>
                  <a:lnTo>
                    <a:pt x="475" y="9174"/>
                  </a:lnTo>
                  <a:lnTo>
                    <a:pt x="494" y="9230"/>
                  </a:lnTo>
                  <a:lnTo>
                    <a:pt x="532" y="9268"/>
                  </a:lnTo>
                  <a:lnTo>
                    <a:pt x="588" y="9287"/>
                  </a:lnTo>
                  <a:lnTo>
                    <a:pt x="626" y="9287"/>
                  </a:lnTo>
                  <a:lnTo>
                    <a:pt x="626" y="9287"/>
                  </a:lnTo>
                  <a:lnTo>
                    <a:pt x="721" y="9268"/>
                  </a:lnTo>
                  <a:lnTo>
                    <a:pt x="721" y="9268"/>
                  </a:lnTo>
                  <a:lnTo>
                    <a:pt x="873" y="9193"/>
                  </a:lnTo>
                  <a:lnTo>
                    <a:pt x="1024" y="9136"/>
                  </a:lnTo>
                  <a:lnTo>
                    <a:pt x="1024" y="9136"/>
                  </a:lnTo>
                  <a:lnTo>
                    <a:pt x="835" y="9249"/>
                  </a:lnTo>
                  <a:lnTo>
                    <a:pt x="626" y="9363"/>
                  </a:lnTo>
                  <a:lnTo>
                    <a:pt x="626" y="9363"/>
                  </a:lnTo>
                  <a:lnTo>
                    <a:pt x="588" y="9401"/>
                  </a:lnTo>
                  <a:lnTo>
                    <a:pt x="569" y="9439"/>
                  </a:lnTo>
                  <a:lnTo>
                    <a:pt x="550" y="9477"/>
                  </a:lnTo>
                  <a:lnTo>
                    <a:pt x="569" y="9534"/>
                  </a:lnTo>
                  <a:lnTo>
                    <a:pt x="588" y="9572"/>
                  </a:lnTo>
                  <a:lnTo>
                    <a:pt x="607" y="9610"/>
                  </a:lnTo>
                  <a:lnTo>
                    <a:pt x="645" y="9647"/>
                  </a:lnTo>
                  <a:lnTo>
                    <a:pt x="683" y="9666"/>
                  </a:lnTo>
                  <a:lnTo>
                    <a:pt x="683" y="9666"/>
                  </a:lnTo>
                  <a:lnTo>
                    <a:pt x="930" y="10538"/>
                  </a:lnTo>
                  <a:lnTo>
                    <a:pt x="930" y="10538"/>
                  </a:lnTo>
                  <a:lnTo>
                    <a:pt x="949" y="10576"/>
                  </a:lnTo>
                  <a:lnTo>
                    <a:pt x="986" y="10614"/>
                  </a:lnTo>
                  <a:lnTo>
                    <a:pt x="1024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081" y="10652"/>
                  </a:lnTo>
                  <a:lnTo>
                    <a:pt x="1157" y="10652"/>
                  </a:lnTo>
                  <a:lnTo>
                    <a:pt x="1233" y="10690"/>
                  </a:lnTo>
                  <a:lnTo>
                    <a:pt x="1384" y="10747"/>
                  </a:lnTo>
                  <a:lnTo>
                    <a:pt x="1517" y="10823"/>
                  </a:lnTo>
                  <a:lnTo>
                    <a:pt x="1669" y="10898"/>
                  </a:lnTo>
                  <a:lnTo>
                    <a:pt x="1669" y="10898"/>
                  </a:lnTo>
                  <a:lnTo>
                    <a:pt x="1745" y="10917"/>
                  </a:lnTo>
                  <a:lnTo>
                    <a:pt x="1745" y="10917"/>
                  </a:lnTo>
                  <a:lnTo>
                    <a:pt x="1877" y="10898"/>
                  </a:lnTo>
                  <a:lnTo>
                    <a:pt x="2010" y="10860"/>
                  </a:lnTo>
                  <a:lnTo>
                    <a:pt x="2218" y="10785"/>
                  </a:lnTo>
                  <a:lnTo>
                    <a:pt x="2218" y="10785"/>
                  </a:lnTo>
                  <a:lnTo>
                    <a:pt x="2730" y="10633"/>
                  </a:lnTo>
                  <a:lnTo>
                    <a:pt x="3261" y="10462"/>
                  </a:lnTo>
                  <a:lnTo>
                    <a:pt x="3773" y="10292"/>
                  </a:lnTo>
                  <a:lnTo>
                    <a:pt x="4265" y="10083"/>
                  </a:lnTo>
                  <a:lnTo>
                    <a:pt x="4265" y="10083"/>
                  </a:lnTo>
                  <a:lnTo>
                    <a:pt x="4284" y="10538"/>
                  </a:lnTo>
                  <a:lnTo>
                    <a:pt x="4284" y="10993"/>
                  </a:lnTo>
                  <a:lnTo>
                    <a:pt x="4284" y="10993"/>
                  </a:lnTo>
                  <a:lnTo>
                    <a:pt x="4303" y="11050"/>
                  </a:lnTo>
                  <a:lnTo>
                    <a:pt x="4341" y="11107"/>
                  </a:lnTo>
                  <a:lnTo>
                    <a:pt x="4398" y="11145"/>
                  </a:lnTo>
                  <a:lnTo>
                    <a:pt x="4474" y="11145"/>
                  </a:lnTo>
                  <a:lnTo>
                    <a:pt x="4474" y="11145"/>
                  </a:lnTo>
                  <a:lnTo>
                    <a:pt x="4493" y="11145"/>
                  </a:lnTo>
                  <a:lnTo>
                    <a:pt x="4493" y="11145"/>
                  </a:lnTo>
                  <a:lnTo>
                    <a:pt x="4853" y="11107"/>
                  </a:lnTo>
                  <a:lnTo>
                    <a:pt x="5194" y="11088"/>
                  </a:lnTo>
                  <a:lnTo>
                    <a:pt x="5194" y="11088"/>
                  </a:lnTo>
                  <a:lnTo>
                    <a:pt x="5459" y="11107"/>
                  </a:lnTo>
                  <a:lnTo>
                    <a:pt x="5725" y="11126"/>
                  </a:lnTo>
                  <a:lnTo>
                    <a:pt x="5725" y="11126"/>
                  </a:lnTo>
                  <a:lnTo>
                    <a:pt x="5744" y="11164"/>
                  </a:lnTo>
                  <a:lnTo>
                    <a:pt x="5782" y="11202"/>
                  </a:lnTo>
                  <a:lnTo>
                    <a:pt x="5839" y="11221"/>
                  </a:lnTo>
                  <a:lnTo>
                    <a:pt x="5876" y="11240"/>
                  </a:lnTo>
                  <a:lnTo>
                    <a:pt x="5876" y="11240"/>
                  </a:lnTo>
                  <a:lnTo>
                    <a:pt x="5971" y="11221"/>
                  </a:lnTo>
                  <a:lnTo>
                    <a:pt x="5971" y="11221"/>
                  </a:lnTo>
                  <a:lnTo>
                    <a:pt x="6710" y="10842"/>
                  </a:lnTo>
                  <a:lnTo>
                    <a:pt x="7450" y="10444"/>
                  </a:lnTo>
                  <a:lnTo>
                    <a:pt x="7450" y="10444"/>
                  </a:lnTo>
                  <a:lnTo>
                    <a:pt x="7487" y="10462"/>
                  </a:lnTo>
                  <a:lnTo>
                    <a:pt x="7487" y="10462"/>
                  </a:lnTo>
                  <a:lnTo>
                    <a:pt x="8075" y="10519"/>
                  </a:lnTo>
                  <a:lnTo>
                    <a:pt x="8663" y="10595"/>
                  </a:lnTo>
                  <a:lnTo>
                    <a:pt x="9231" y="10728"/>
                  </a:lnTo>
                  <a:lnTo>
                    <a:pt x="9781" y="10917"/>
                  </a:lnTo>
                  <a:lnTo>
                    <a:pt x="9781" y="10917"/>
                  </a:lnTo>
                  <a:lnTo>
                    <a:pt x="10198" y="11069"/>
                  </a:lnTo>
                  <a:lnTo>
                    <a:pt x="10596" y="11221"/>
                  </a:lnTo>
                  <a:lnTo>
                    <a:pt x="10804" y="11296"/>
                  </a:lnTo>
                  <a:lnTo>
                    <a:pt x="11013" y="11353"/>
                  </a:lnTo>
                  <a:lnTo>
                    <a:pt x="11221" y="11391"/>
                  </a:lnTo>
                  <a:lnTo>
                    <a:pt x="11449" y="11429"/>
                  </a:lnTo>
                  <a:lnTo>
                    <a:pt x="11449" y="11429"/>
                  </a:lnTo>
                  <a:lnTo>
                    <a:pt x="11468" y="11429"/>
                  </a:lnTo>
                  <a:lnTo>
                    <a:pt x="11468" y="11429"/>
                  </a:lnTo>
                  <a:lnTo>
                    <a:pt x="11506" y="11410"/>
                  </a:lnTo>
                  <a:lnTo>
                    <a:pt x="11543" y="11391"/>
                  </a:lnTo>
                  <a:lnTo>
                    <a:pt x="11600" y="11334"/>
                  </a:lnTo>
                  <a:lnTo>
                    <a:pt x="11600" y="11334"/>
                  </a:lnTo>
                  <a:lnTo>
                    <a:pt x="11695" y="11164"/>
                  </a:lnTo>
                  <a:lnTo>
                    <a:pt x="11809" y="10993"/>
                  </a:lnTo>
                  <a:lnTo>
                    <a:pt x="11942" y="10860"/>
                  </a:lnTo>
                  <a:lnTo>
                    <a:pt x="12093" y="10728"/>
                  </a:lnTo>
                  <a:lnTo>
                    <a:pt x="12093" y="10728"/>
                  </a:lnTo>
                  <a:lnTo>
                    <a:pt x="12131" y="10690"/>
                  </a:lnTo>
                  <a:lnTo>
                    <a:pt x="12131" y="10652"/>
                  </a:lnTo>
                  <a:lnTo>
                    <a:pt x="12150" y="10614"/>
                  </a:lnTo>
                  <a:lnTo>
                    <a:pt x="12131" y="10576"/>
                  </a:lnTo>
                  <a:lnTo>
                    <a:pt x="12131" y="10576"/>
                  </a:lnTo>
                  <a:lnTo>
                    <a:pt x="12226" y="10462"/>
                  </a:lnTo>
                  <a:lnTo>
                    <a:pt x="12321" y="10368"/>
                  </a:lnTo>
                  <a:lnTo>
                    <a:pt x="12377" y="10235"/>
                  </a:lnTo>
                  <a:lnTo>
                    <a:pt x="12453" y="10102"/>
                  </a:lnTo>
                  <a:lnTo>
                    <a:pt x="12453" y="10102"/>
                  </a:lnTo>
                  <a:lnTo>
                    <a:pt x="12453" y="10045"/>
                  </a:lnTo>
                  <a:lnTo>
                    <a:pt x="12434" y="9989"/>
                  </a:lnTo>
                  <a:lnTo>
                    <a:pt x="12415" y="9951"/>
                  </a:lnTo>
                  <a:lnTo>
                    <a:pt x="12377" y="9913"/>
                  </a:lnTo>
                  <a:lnTo>
                    <a:pt x="12377" y="9913"/>
                  </a:lnTo>
                  <a:lnTo>
                    <a:pt x="11904" y="9666"/>
                  </a:lnTo>
                  <a:lnTo>
                    <a:pt x="11904" y="9666"/>
                  </a:lnTo>
                  <a:lnTo>
                    <a:pt x="11979" y="9610"/>
                  </a:lnTo>
                  <a:lnTo>
                    <a:pt x="11979" y="9610"/>
                  </a:lnTo>
                  <a:lnTo>
                    <a:pt x="12036" y="9647"/>
                  </a:lnTo>
                  <a:lnTo>
                    <a:pt x="12112" y="9685"/>
                  </a:lnTo>
                  <a:lnTo>
                    <a:pt x="12112" y="9685"/>
                  </a:lnTo>
                  <a:lnTo>
                    <a:pt x="12567" y="9723"/>
                  </a:lnTo>
                  <a:lnTo>
                    <a:pt x="13022" y="9780"/>
                  </a:lnTo>
                  <a:lnTo>
                    <a:pt x="13477" y="9856"/>
                  </a:lnTo>
                  <a:lnTo>
                    <a:pt x="13913" y="9970"/>
                  </a:lnTo>
                  <a:lnTo>
                    <a:pt x="14803" y="10197"/>
                  </a:lnTo>
                  <a:lnTo>
                    <a:pt x="15694" y="10444"/>
                  </a:lnTo>
                  <a:lnTo>
                    <a:pt x="15694" y="10444"/>
                  </a:lnTo>
                  <a:lnTo>
                    <a:pt x="15732" y="10444"/>
                  </a:lnTo>
                  <a:lnTo>
                    <a:pt x="15732" y="10444"/>
                  </a:lnTo>
                  <a:lnTo>
                    <a:pt x="15789" y="10444"/>
                  </a:lnTo>
                  <a:lnTo>
                    <a:pt x="15846" y="10425"/>
                  </a:lnTo>
                  <a:lnTo>
                    <a:pt x="15884" y="10387"/>
                  </a:lnTo>
                  <a:lnTo>
                    <a:pt x="15903" y="10330"/>
                  </a:lnTo>
                  <a:lnTo>
                    <a:pt x="16187" y="9761"/>
                  </a:lnTo>
                  <a:lnTo>
                    <a:pt x="16187" y="9761"/>
                  </a:lnTo>
                  <a:lnTo>
                    <a:pt x="16206" y="9742"/>
                  </a:lnTo>
                  <a:lnTo>
                    <a:pt x="16206" y="9742"/>
                  </a:lnTo>
                  <a:lnTo>
                    <a:pt x="16642" y="9799"/>
                  </a:lnTo>
                  <a:lnTo>
                    <a:pt x="17097" y="9875"/>
                  </a:lnTo>
                  <a:lnTo>
                    <a:pt x="17097" y="9875"/>
                  </a:lnTo>
                  <a:lnTo>
                    <a:pt x="17116" y="9894"/>
                  </a:lnTo>
                  <a:lnTo>
                    <a:pt x="17116" y="9894"/>
                  </a:lnTo>
                  <a:lnTo>
                    <a:pt x="17192" y="9875"/>
                  </a:lnTo>
                  <a:lnTo>
                    <a:pt x="17267" y="9818"/>
                  </a:lnTo>
                  <a:lnTo>
                    <a:pt x="17305" y="9761"/>
                  </a:lnTo>
                  <a:lnTo>
                    <a:pt x="17305" y="9723"/>
                  </a:lnTo>
                  <a:lnTo>
                    <a:pt x="17286" y="9685"/>
                  </a:lnTo>
                  <a:lnTo>
                    <a:pt x="17286" y="9685"/>
                  </a:lnTo>
                  <a:lnTo>
                    <a:pt x="17248" y="9496"/>
                  </a:lnTo>
                  <a:lnTo>
                    <a:pt x="17230" y="9325"/>
                  </a:lnTo>
                  <a:lnTo>
                    <a:pt x="17248" y="9155"/>
                  </a:lnTo>
                  <a:lnTo>
                    <a:pt x="17286" y="8984"/>
                  </a:lnTo>
                  <a:lnTo>
                    <a:pt x="17286" y="8984"/>
                  </a:lnTo>
                  <a:lnTo>
                    <a:pt x="17286" y="8908"/>
                  </a:lnTo>
                  <a:lnTo>
                    <a:pt x="17267" y="8851"/>
                  </a:lnTo>
                  <a:lnTo>
                    <a:pt x="17230" y="8814"/>
                  </a:lnTo>
                  <a:lnTo>
                    <a:pt x="17173" y="8795"/>
                  </a:lnTo>
                  <a:lnTo>
                    <a:pt x="17173" y="8795"/>
                  </a:lnTo>
                  <a:lnTo>
                    <a:pt x="17173" y="8738"/>
                  </a:lnTo>
                  <a:lnTo>
                    <a:pt x="17154" y="8681"/>
                  </a:lnTo>
                  <a:lnTo>
                    <a:pt x="17154" y="8681"/>
                  </a:lnTo>
                  <a:lnTo>
                    <a:pt x="17040" y="8453"/>
                  </a:lnTo>
                  <a:lnTo>
                    <a:pt x="17040" y="8453"/>
                  </a:lnTo>
                  <a:lnTo>
                    <a:pt x="18480" y="8131"/>
                  </a:lnTo>
                  <a:lnTo>
                    <a:pt x="18841" y="8055"/>
                  </a:lnTo>
                  <a:lnTo>
                    <a:pt x="19201" y="7999"/>
                  </a:lnTo>
                  <a:lnTo>
                    <a:pt x="19561" y="7961"/>
                  </a:lnTo>
                  <a:lnTo>
                    <a:pt x="19921" y="7942"/>
                  </a:lnTo>
                  <a:lnTo>
                    <a:pt x="19921" y="7942"/>
                  </a:lnTo>
                  <a:lnTo>
                    <a:pt x="19978" y="7923"/>
                  </a:lnTo>
                  <a:lnTo>
                    <a:pt x="20035" y="7904"/>
                  </a:lnTo>
                  <a:lnTo>
                    <a:pt x="20073" y="7866"/>
                  </a:lnTo>
                  <a:lnTo>
                    <a:pt x="20091" y="7809"/>
                  </a:lnTo>
                  <a:lnTo>
                    <a:pt x="20281" y="7146"/>
                  </a:lnTo>
                  <a:lnTo>
                    <a:pt x="20281" y="7146"/>
                  </a:lnTo>
                  <a:lnTo>
                    <a:pt x="20281" y="7070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7013"/>
                  </a:lnTo>
                  <a:lnTo>
                    <a:pt x="20262" y="5989"/>
                  </a:lnTo>
                  <a:lnTo>
                    <a:pt x="20262" y="5989"/>
                  </a:lnTo>
                  <a:lnTo>
                    <a:pt x="20243" y="5914"/>
                  </a:lnTo>
                  <a:lnTo>
                    <a:pt x="20205" y="5876"/>
                  </a:lnTo>
                  <a:lnTo>
                    <a:pt x="20148" y="5838"/>
                  </a:lnTo>
                  <a:lnTo>
                    <a:pt x="20091" y="5819"/>
                  </a:lnTo>
                  <a:lnTo>
                    <a:pt x="20091" y="5819"/>
                  </a:lnTo>
                  <a:lnTo>
                    <a:pt x="19523" y="5819"/>
                  </a:lnTo>
                  <a:lnTo>
                    <a:pt x="19523" y="5819"/>
                  </a:lnTo>
                  <a:lnTo>
                    <a:pt x="19561" y="5781"/>
                  </a:lnTo>
                  <a:lnTo>
                    <a:pt x="19599" y="5724"/>
                  </a:lnTo>
                  <a:lnTo>
                    <a:pt x="19599" y="5724"/>
                  </a:lnTo>
                  <a:lnTo>
                    <a:pt x="19637" y="5535"/>
                  </a:lnTo>
                  <a:lnTo>
                    <a:pt x="19656" y="5345"/>
                  </a:lnTo>
                  <a:lnTo>
                    <a:pt x="19656" y="5155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66"/>
                  </a:lnTo>
                  <a:lnTo>
                    <a:pt x="19618" y="4909"/>
                  </a:lnTo>
                  <a:lnTo>
                    <a:pt x="19618" y="4852"/>
                  </a:lnTo>
                  <a:lnTo>
                    <a:pt x="19618" y="4852"/>
                  </a:lnTo>
                  <a:lnTo>
                    <a:pt x="19580" y="4701"/>
                  </a:lnTo>
                  <a:lnTo>
                    <a:pt x="19504" y="4568"/>
                  </a:lnTo>
                  <a:lnTo>
                    <a:pt x="19409" y="4473"/>
                  </a:lnTo>
                  <a:lnTo>
                    <a:pt x="19295" y="4378"/>
                  </a:lnTo>
                  <a:lnTo>
                    <a:pt x="19182" y="4322"/>
                  </a:lnTo>
                  <a:lnTo>
                    <a:pt x="19030" y="4265"/>
                  </a:lnTo>
                  <a:lnTo>
                    <a:pt x="18878" y="4246"/>
                  </a:lnTo>
                  <a:lnTo>
                    <a:pt x="18708" y="4246"/>
                  </a:lnTo>
                  <a:lnTo>
                    <a:pt x="18708" y="4246"/>
                  </a:lnTo>
                  <a:lnTo>
                    <a:pt x="18480" y="4246"/>
                  </a:lnTo>
                  <a:lnTo>
                    <a:pt x="18234" y="4284"/>
                  </a:lnTo>
                  <a:lnTo>
                    <a:pt x="17988" y="4322"/>
                  </a:lnTo>
                  <a:lnTo>
                    <a:pt x="17741" y="4397"/>
                  </a:lnTo>
                  <a:lnTo>
                    <a:pt x="17741" y="4397"/>
                  </a:lnTo>
                  <a:lnTo>
                    <a:pt x="17798" y="4075"/>
                  </a:lnTo>
                  <a:lnTo>
                    <a:pt x="17874" y="3753"/>
                  </a:lnTo>
                  <a:lnTo>
                    <a:pt x="18045" y="3108"/>
                  </a:lnTo>
                  <a:lnTo>
                    <a:pt x="18215" y="2445"/>
                  </a:lnTo>
                  <a:lnTo>
                    <a:pt x="18272" y="2123"/>
                  </a:lnTo>
                  <a:lnTo>
                    <a:pt x="18310" y="1782"/>
                  </a:lnTo>
                  <a:lnTo>
                    <a:pt x="18310" y="1782"/>
                  </a:lnTo>
                  <a:lnTo>
                    <a:pt x="18348" y="1668"/>
                  </a:lnTo>
                  <a:lnTo>
                    <a:pt x="18348" y="1516"/>
                  </a:lnTo>
                  <a:lnTo>
                    <a:pt x="18348" y="1516"/>
                  </a:lnTo>
                  <a:lnTo>
                    <a:pt x="18348" y="1403"/>
                  </a:lnTo>
                  <a:lnTo>
                    <a:pt x="18329" y="1289"/>
                  </a:lnTo>
                  <a:lnTo>
                    <a:pt x="18291" y="1194"/>
                  </a:lnTo>
                  <a:lnTo>
                    <a:pt x="18253" y="1080"/>
                  </a:lnTo>
                  <a:lnTo>
                    <a:pt x="18196" y="986"/>
                  </a:lnTo>
                  <a:lnTo>
                    <a:pt x="18139" y="910"/>
                  </a:lnTo>
                  <a:lnTo>
                    <a:pt x="17988" y="739"/>
                  </a:lnTo>
                  <a:lnTo>
                    <a:pt x="17798" y="607"/>
                  </a:lnTo>
                  <a:lnTo>
                    <a:pt x="17590" y="493"/>
                  </a:lnTo>
                  <a:lnTo>
                    <a:pt x="17362" y="379"/>
                  </a:lnTo>
                  <a:lnTo>
                    <a:pt x="17097" y="303"/>
                  </a:lnTo>
                  <a:lnTo>
                    <a:pt x="16850" y="228"/>
                  </a:lnTo>
                  <a:lnTo>
                    <a:pt x="16585" y="171"/>
                  </a:lnTo>
                  <a:lnTo>
                    <a:pt x="16054" y="95"/>
                  </a:lnTo>
                  <a:lnTo>
                    <a:pt x="15581" y="38"/>
                  </a:lnTo>
                  <a:lnTo>
                    <a:pt x="15183" y="0"/>
                  </a:lnTo>
                  <a:lnTo>
                    <a:pt x="15183" y="0"/>
                  </a:lnTo>
                  <a:lnTo>
                    <a:pt x="15183" y="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1"/>
          <p:cNvGrpSpPr/>
          <p:nvPr/>
        </p:nvGrpSpPr>
        <p:grpSpPr>
          <a:xfrm>
            <a:off x="8322745" y="69144"/>
            <a:ext cx="636765" cy="391233"/>
            <a:chOff x="83000" y="3624713"/>
            <a:chExt cx="468175" cy="287650"/>
          </a:xfrm>
        </p:grpSpPr>
        <p:sp>
          <p:nvSpPr>
            <p:cNvPr id="1138" name="Google Shape;1138;p41"/>
            <p:cNvSpPr/>
            <p:nvPr/>
          </p:nvSpPr>
          <p:spPr>
            <a:xfrm>
              <a:off x="83000" y="3624713"/>
              <a:ext cx="468175" cy="287650"/>
            </a:xfrm>
            <a:custGeom>
              <a:avLst/>
              <a:gdLst/>
              <a:ahLst/>
              <a:cxnLst/>
              <a:rect l="l" t="t" r="r" b="b"/>
              <a:pathLst>
                <a:path w="18727" h="11506" extrusionOk="0">
                  <a:moveTo>
                    <a:pt x="16869" y="1877"/>
                  </a:moveTo>
                  <a:lnTo>
                    <a:pt x="17002" y="1896"/>
                  </a:lnTo>
                  <a:lnTo>
                    <a:pt x="17135" y="1934"/>
                  </a:lnTo>
                  <a:lnTo>
                    <a:pt x="17267" y="1972"/>
                  </a:lnTo>
                  <a:lnTo>
                    <a:pt x="17362" y="2048"/>
                  </a:lnTo>
                  <a:lnTo>
                    <a:pt x="17457" y="2143"/>
                  </a:lnTo>
                  <a:lnTo>
                    <a:pt x="17552" y="2237"/>
                  </a:lnTo>
                  <a:lnTo>
                    <a:pt x="17609" y="2351"/>
                  </a:lnTo>
                  <a:lnTo>
                    <a:pt x="17665" y="2465"/>
                  </a:lnTo>
                  <a:lnTo>
                    <a:pt x="17703" y="2598"/>
                  </a:lnTo>
                  <a:lnTo>
                    <a:pt x="17722" y="2730"/>
                  </a:lnTo>
                  <a:lnTo>
                    <a:pt x="17722" y="2863"/>
                  </a:lnTo>
                  <a:lnTo>
                    <a:pt x="17703" y="2996"/>
                  </a:lnTo>
                  <a:lnTo>
                    <a:pt x="17684" y="3128"/>
                  </a:lnTo>
                  <a:lnTo>
                    <a:pt x="17628" y="3261"/>
                  </a:lnTo>
                  <a:lnTo>
                    <a:pt x="17571" y="3394"/>
                  </a:lnTo>
                  <a:lnTo>
                    <a:pt x="17476" y="3507"/>
                  </a:lnTo>
                  <a:lnTo>
                    <a:pt x="17305" y="3507"/>
                  </a:lnTo>
                  <a:lnTo>
                    <a:pt x="17116" y="3545"/>
                  </a:lnTo>
                  <a:lnTo>
                    <a:pt x="16737" y="3621"/>
                  </a:lnTo>
                  <a:lnTo>
                    <a:pt x="16358" y="3735"/>
                  </a:lnTo>
                  <a:lnTo>
                    <a:pt x="15979" y="3867"/>
                  </a:lnTo>
                  <a:lnTo>
                    <a:pt x="15258" y="4171"/>
                  </a:lnTo>
                  <a:lnTo>
                    <a:pt x="14671" y="4417"/>
                  </a:lnTo>
                  <a:lnTo>
                    <a:pt x="13894" y="4720"/>
                  </a:lnTo>
                  <a:lnTo>
                    <a:pt x="13098" y="4986"/>
                  </a:lnTo>
                  <a:lnTo>
                    <a:pt x="12302" y="5251"/>
                  </a:lnTo>
                  <a:lnTo>
                    <a:pt x="11506" y="5497"/>
                  </a:lnTo>
                  <a:lnTo>
                    <a:pt x="10710" y="5725"/>
                  </a:lnTo>
                  <a:lnTo>
                    <a:pt x="9895" y="5933"/>
                  </a:lnTo>
                  <a:lnTo>
                    <a:pt x="9080" y="6142"/>
                  </a:lnTo>
                  <a:lnTo>
                    <a:pt x="8265" y="6331"/>
                  </a:lnTo>
                  <a:lnTo>
                    <a:pt x="7563" y="6464"/>
                  </a:lnTo>
                  <a:lnTo>
                    <a:pt x="6843" y="6616"/>
                  </a:lnTo>
                  <a:lnTo>
                    <a:pt x="6483" y="6691"/>
                  </a:lnTo>
                  <a:lnTo>
                    <a:pt x="6123" y="6786"/>
                  </a:lnTo>
                  <a:lnTo>
                    <a:pt x="5782" y="6900"/>
                  </a:lnTo>
                  <a:lnTo>
                    <a:pt x="5440" y="7033"/>
                  </a:lnTo>
                  <a:lnTo>
                    <a:pt x="5137" y="7203"/>
                  </a:lnTo>
                  <a:lnTo>
                    <a:pt x="4815" y="7374"/>
                  </a:lnTo>
                  <a:lnTo>
                    <a:pt x="4190" y="7753"/>
                  </a:lnTo>
                  <a:lnTo>
                    <a:pt x="3867" y="7923"/>
                  </a:lnTo>
                  <a:lnTo>
                    <a:pt x="3545" y="8056"/>
                  </a:lnTo>
                  <a:lnTo>
                    <a:pt x="3375" y="8113"/>
                  </a:lnTo>
                  <a:lnTo>
                    <a:pt x="3204" y="8170"/>
                  </a:lnTo>
                  <a:lnTo>
                    <a:pt x="3033" y="8208"/>
                  </a:lnTo>
                  <a:lnTo>
                    <a:pt x="2844" y="8227"/>
                  </a:lnTo>
                  <a:lnTo>
                    <a:pt x="2673" y="8132"/>
                  </a:lnTo>
                  <a:lnTo>
                    <a:pt x="2522" y="8018"/>
                  </a:lnTo>
                  <a:lnTo>
                    <a:pt x="2408" y="7886"/>
                  </a:lnTo>
                  <a:lnTo>
                    <a:pt x="2313" y="7753"/>
                  </a:lnTo>
                  <a:lnTo>
                    <a:pt x="2237" y="7601"/>
                  </a:lnTo>
                  <a:lnTo>
                    <a:pt x="2199" y="7450"/>
                  </a:lnTo>
                  <a:lnTo>
                    <a:pt x="2180" y="7298"/>
                  </a:lnTo>
                  <a:lnTo>
                    <a:pt x="2180" y="7127"/>
                  </a:lnTo>
                  <a:lnTo>
                    <a:pt x="2199" y="6976"/>
                  </a:lnTo>
                  <a:lnTo>
                    <a:pt x="2256" y="6824"/>
                  </a:lnTo>
                  <a:lnTo>
                    <a:pt x="2313" y="6654"/>
                  </a:lnTo>
                  <a:lnTo>
                    <a:pt x="2408" y="6521"/>
                  </a:lnTo>
                  <a:lnTo>
                    <a:pt x="2503" y="6369"/>
                  </a:lnTo>
                  <a:lnTo>
                    <a:pt x="2635" y="6256"/>
                  </a:lnTo>
                  <a:lnTo>
                    <a:pt x="2787" y="6123"/>
                  </a:lnTo>
                  <a:lnTo>
                    <a:pt x="2939" y="6028"/>
                  </a:lnTo>
                  <a:lnTo>
                    <a:pt x="3166" y="5914"/>
                  </a:lnTo>
                  <a:lnTo>
                    <a:pt x="3412" y="5839"/>
                  </a:lnTo>
                  <a:lnTo>
                    <a:pt x="3678" y="5763"/>
                  </a:lnTo>
                  <a:lnTo>
                    <a:pt x="3943" y="5725"/>
                  </a:lnTo>
                  <a:lnTo>
                    <a:pt x="4474" y="5649"/>
                  </a:lnTo>
                  <a:lnTo>
                    <a:pt x="4986" y="5573"/>
                  </a:lnTo>
                  <a:lnTo>
                    <a:pt x="6104" y="5384"/>
                  </a:lnTo>
                  <a:lnTo>
                    <a:pt x="7203" y="5156"/>
                  </a:lnTo>
                  <a:lnTo>
                    <a:pt x="8302" y="4910"/>
                  </a:lnTo>
                  <a:lnTo>
                    <a:pt x="9383" y="4626"/>
                  </a:lnTo>
                  <a:lnTo>
                    <a:pt x="10463" y="4303"/>
                  </a:lnTo>
                  <a:lnTo>
                    <a:pt x="11525" y="3962"/>
                  </a:lnTo>
                  <a:lnTo>
                    <a:pt x="12586" y="3583"/>
                  </a:lnTo>
                  <a:lnTo>
                    <a:pt x="13628" y="3185"/>
                  </a:lnTo>
                  <a:lnTo>
                    <a:pt x="14481" y="2825"/>
                  </a:lnTo>
                  <a:lnTo>
                    <a:pt x="15315" y="2465"/>
                  </a:lnTo>
                  <a:lnTo>
                    <a:pt x="15903" y="2181"/>
                  </a:lnTo>
                  <a:lnTo>
                    <a:pt x="16206" y="2048"/>
                  </a:lnTo>
                  <a:lnTo>
                    <a:pt x="16509" y="1934"/>
                  </a:lnTo>
                  <a:lnTo>
                    <a:pt x="16699" y="1896"/>
                  </a:lnTo>
                  <a:lnTo>
                    <a:pt x="16869" y="1877"/>
                  </a:lnTo>
                  <a:close/>
                  <a:moveTo>
                    <a:pt x="12529" y="323"/>
                  </a:moveTo>
                  <a:lnTo>
                    <a:pt x="12984" y="342"/>
                  </a:lnTo>
                  <a:lnTo>
                    <a:pt x="13401" y="399"/>
                  </a:lnTo>
                  <a:lnTo>
                    <a:pt x="13609" y="437"/>
                  </a:lnTo>
                  <a:lnTo>
                    <a:pt x="13818" y="494"/>
                  </a:lnTo>
                  <a:lnTo>
                    <a:pt x="14007" y="569"/>
                  </a:lnTo>
                  <a:lnTo>
                    <a:pt x="14197" y="645"/>
                  </a:lnTo>
                  <a:lnTo>
                    <a:pt x="14386" y="740"/>
                  </a:lnTo>
                  <a:lnTo>
                    <a:pt x="14576" y="854"/>
                  </a:lnTo>
                  <a:lnTo>
                    <a:pt x="14766" y="986"/>
                  </a:lnTo>
                  <a:lnTo>
                    <a:pt x="14936" y="1119"/>
                  </a:lnTo>
                  <a:lnTo>
                    <a:pt x="15088" y="1271"/>
                  </a:lnTo>
                  <a:lnTo>
                    <a:pt x="15258" y="1441"/>
                  </a:lnTo>
                  <a:lnTo>
                    <a:pt x="15410" y="1631"/>
                  </a:lnTo>
                  <a:lnTo>
                    <a:pt x="15543" y="1839"/>
                  </a:lnTo>
                  <a:lnTo>
                    <a:pt x="15581" y="1877"/>
                  </a:lnTo>
                  <a:lnTo>
                    <a:pt x="15618" y="1896"/>
                  </a:lnTo>
                  <a:lnTo>
                    <a:pt x="14955" y="2199"/>
                  </a:lnTo>
                  <a:lnTo>
                    <a:pt x="14311" y="2503"/>
                  </a:lnTo>
                  <a:lnTo>
                    <a:pt x="13647" y="2806"/>
                  </a:lnTo>
                  <a:lnTo>
                    <a:pt x="12984" y="3090"/>
                  </a:lnTo>
                  <a:lnTo>
                    <a:pt x="12074" y="3431"/>
                  </a:lnTo>
                  <a:lnTo>
                    <a:pt x="11145" y="3735"/>
                  </a:lnTo>
                  <a:lnTo>
                    <a:pt x="10217" y="4038"/>
                  </a:lnTo>
                  <a:lnTo>
                    <a:pt x="9288" y="4303"/>
                  </a:lnTo>
                  <a:lnTo>
                    <a:pt x="8416" y="4531"/>
                  </a:lnTo>
                  <a:lnTo>
                    <a:pt x="7544" y="4739"/>
                  </a:lnTo>
                  <a:lnTo>
                    <a:pt x="6672" y="4929"/>
                  </a:lnTo>
                  <a:lnTo>
                    <a:pt x="5801" y="5099"/>
                  </a:lnTo>
                  <a:lnTo>
                    <a:pt x="5023" y="5232"/>
                  </a:lnTo>
                  <a:lnTo>
                    <a:pt x="4265" y="5346"/>
                  </a:lnTo>
                  <a:lnTo>
                    <a:pt x="3886" y="5403"/>
                  </a:lnTo>
                  <a:lnTo>
                    <a:pt x="3507" y="5497"/>
                  </a:lnTo>
                  <a:lnTo>
                    <a:pt x="3128" y="5611"/>
                  </a:lnTo>
                  <a:lnTo>
                    <a:pt x="2768" y="5744"/>
                  </a:lnTo>
                  <a:lnTo>
                    <a:pt x="2579" y="5839"/>
                  </a:lnTo>
                  <a:lnTo>
                    <a:pt x="2408" y="5971"/>
                  </a:lnTo>
                  <a:lnTo>
                    <a:pt x="2256" y="6104"/>
                  </a:lnTo>
                  <a:lnTo>
                    <a:pt x="2143" y="6237"/>
                  </a:lnTo>
                  <a:lnTo>
                    <a:pt x="2029" y="6407"/>
                  </a:lnTo>
                  <a:lnTo>
                    <a:pt x="1953" y="6559"/>
                  </a:lnTo>
                  <a:lnTo>
                    <a:pt x="1896" y="6748"/>
                  </a:lnTo>
                  <a:lnTo>
                    <a:pt x="1858" y="6919"/>
                  </a:lnTo>
                  <a:lnTo>
                    <a:pt x="1839" y="7089"/>
                  </a:lnTo>
                  <a:lnTo>
                    <a:pt x="1858" y="7279"/>
                  </a:lnTo>
                  <a:lnTo>
                    <a:pt x="1877" y="7469"/>
                  </a:lnTo>
                  <a:lnTo>
                    <a:pt x="1934" y="7639"/>
                  </a:lnTo>
                  <a:lnTo>
                    <a:pt x="2010" y="7810"/>
                  </a:lnTo>
                  <a:lnTo>
                    <a:pt x="2105" y="7961"/>
                  </a:lnTo>
                  <a:lnTo>
                    <a:pt x="2218" y="8113"/>
                  </a:lnTo>
                  <a:lnTo>
                    <a:pt x="2351" y="8265"/>
                  </a:lnTo>
                  <a:lnTo>
                    <a:pt x="2313" y="8303"/>
                  </a:lnTo>
                  <a:lnTo>
                    <a:pt x="2313" y="8340"/>
                  </a:lnTo>
                  <a:lnTo>
                    <a:pt x="2313" y="8435"/>
                  </a:lnTo>
                  <a:lnTo>
                    <a:pt x="2332" y="8473"/>
                  </a:lnTo>
                  <a:lnTo>
                    <a:pt x="2370" y="8511"/>
                  </a:lnTo>
                  <a:lnTo>
                    <a:pt x="2408" y="8530"/>
                  </a:lnTo>
                  <a:lnTo>
                    <a:pt x="2465" y="8549"/>
                  </a:lnTo>
                  <a:lnTo>
                    <a:pt x="2692" y="8568"/>
                  </a:lnTo>
                  <a:lnTo>
                    <a:pt x="2806" y="8568"/>
                  </a:lnTo>
                  <a:lnTo>
                    <a:pt x="2863" y="8587"/>
                  </a:lnTo>
                  <a:lnTo>
                    <a:pt x="2920" y="8606"/>
                  </a:lnTo>
                  <a:lnTo>
                    <a:pt x="2977" y="8587"/>
                  </a:lnTo>
                  <a:lnTo>
                    <a:pt x="3033" y="8549"/>
                  </a:lnTo>
                  <a:lnTo>
                    <a:pt x="3242" y="8492"/>
                  </a:lnTo>
                  <a:lnTo>
                    <a:pt x="3450" y="8435"/>
                  </a:lnTo>
                  <a:lnTo>
                    <a:pt x="3659" y="8359"/>
                  </a:lnTo>
                  <a:lnTo>
                    <a:pt x="3867" y="8284"/>
                  </a:lnTo>
                  <a:lnTo>
                    <a:pt x="4265" y="8075"/>
                  </a:lnTo>
                  <a:lnTo>
                    <a:pt x="4663" y="7829"/>
                  </a:lnTo>
                  <a:lnTo>
                    <a:pt x="5080" y="7620"/>
                  </a:lnTo>
                  <a:lnTo>
                    <a:pt x="5478" y="7431"/>
                  </a:lnTo>
                  <a:lnTo>
                    <a:pt x="5895" y="7260"/>
                  </a:lnTo>
                  <a:lnTo>
                    <a:pt x="6312" y="7127"/>
                  </a:lnTo>
                  <a:lnTo>
                    <a:pt x="6729" y="6995"/>
                  </a:lnTo>
                  <a:lnTo>
                    <a:pt x="7165" y="6900"/>
                  </a:lnTo>
                  <a:lnTo>
                    <a:pt x="8056" y="6710"/>
                  </a:lnTo>
                  <a:lnTo>
                    <a:pt x="8947" y="6521"/>
                  </a:lnTo>
                  <a:lnTo>
                    <a:pt x="9838" y="6293"/>
                  </a:lnTo>
                  <a:lnTo>
                    <a:pt x="10710" y="6066"/>
                  </a:lnTo>
                  <a:lnTo>
                    <a:pt x="11600" y="5820"/>
                  </a:lnTo>
                  <a:lnTo>
                    <a:pt x="12472" y="5535"/>
                  </a:lnTo>
                  <a:lnTo>
                    <a:pt x="13325" y="5251"/>
                  </a:lnTo>
                  <a:lnTo>
                    <a:pt x="14197" y="4948"/>
                  </a:lnTo>
                  <a:lnTo>
                    <a:pt x="15050" y="4626"/>
                  </a:lnTo>
                  <a:lnTo>
                    <a:pt x="15581" y="4417"/>
                  </a:lnTo>
                  <a:lnTo>
                    <a:pt x="16168" y="4152"/>
                  </a:lnTo>
                  <a:lnTo>
                    <a:pt x="16490" y="4038"/>
                  </a:lnTo>
                  <a:lnTo>
                    <a:pt x="16794" y="3943"/>
                  </a:lnTo>
                  <a:lnTo>
                    <a:pt x="17097" y="3886"/>
                  </a:lnTo>
                  <a:lnTo>
                    <a:pt x="17381" y="3867"/>
                  </a:lnTo>
                  <a:lnTo>
                    <a:pt x="17533" y="3867"/>
                  </a:lnTo>
                  <a:lnTo>
                    <a:pt x="17703" y="3905"/>
                  </a:lnTo>
                  <a:lnTo>
                    <a:pt x="17855" y="3962"/>
                  </a:lnTo>
                  <a:lnTo>
                    <a:pt x="17988" y="4038"/>
                  </a:lnTo>
                  <a:lnTo>
                    <a:pt x="18101" y="4152"/>
                  </a:lnTo>
                  <a:lnTo>
                    <a:pt x="18215" y="4303"/>
                  </a:lnTo>
                  <a:lnTo>
                    <a:pt x="18291" y="4493"/>
                  </a:lnTo>
                  <a:lnTo>
                    <a:pt x="18367" y="4720"/>
                  </a:lnTo>
                  <a:lnTo>
                    <a:pt x="18405" y="5005"/>
                  </a:lnTo>
                  <a:lnTo>
                    <a:pt x="18405" y="5270"/>
                  </a:lnTo>
                  <a:lnTo>
                    <a:pt x="18367" y="5516"/>
                  </a:lnTo>
                  <a:lnTo>
                    <a:pt x="18310" y="5763"/>
                  </a:lnTo>
                  <a:lnTo>
                    <a:pt x="18215" y="5990"/>
                  </a:lnTo>
                  <a:lnTo>
                    <a:pt x="18101" y="6218"/>
                  </a:lnTo>
                  <a:lnTo>
                    <a:pt x="17969" y="6426"/>
                  </a:lnTo>
                  <a:lnTo>
                    <a:pt x="17817" y="6635"/>
                  </a:lnTo>
                  <a:lnTo>
                    <a:pt x="17628" y="6824"/>
                  </a:lnTo>
                  <a:lnTo>
                    <a:pt x="17438" y="6995"/>
                  </a:lnTo>
                  <a:lnTo>
                    <a:pt x="17230" y="7165"/>
                  </a:lnTo>
                  <a:lnTo>
                    <a:pt x="17021" y="7317"/>
                  </a:lnTo>
                  <a:lnTo>
                    <a:pt x="16813" y="7469"/>
                  </a:lnTo>
                  <a:lnTo>
                    <a:pt x="16358" y="7734"/>
                  </a:lnTo>
                  <a:lnTo>
                    <a:pt x="15941" y="7942"/>
                  </a:lnTo>
                  <a:lnTo>
                    <a:pt x="15069" y="8359"/>
                  </a:lnTo>
                  <a:lnTo>
                    <a:pt x="14197" y="8738"/>
                  </a:lnTo>
                  <a:lnTo>
                    <a:pt x="13325" y="9080"/>
                  </a:lnTo>
                  <a:lnTo>
                    <a:pt x="12415" y="9421"/>
                  </a:lnTo>
                  <a:lnTo>
                    <a:pt x="11525" y="9724"/>
                  </a:lnTo>
                  <a:lnTo>
                    <a:pt x="10615" y="10027"/>
                  </a:lnTo>
                  <a:lnTo>
                    <a:pt x="9705" y="10293"/>
                  </a:lnTo>
                  <a:lnTo>
                    <a:pt x="8795" y="10558"/>
                  </a:lnTo>
                  <a:lnTo>
                    <a:pt x="7942" y="10785"/>
                  </a:lnTo>
                  <a:lnTo>
                    <a:pt x="7525" y="10880"/>
                  </a:lnTo>
                  <a:lnTo>
                    <a:pt x="7089" y="10975"/>
                  </a:lnTo>
                  <a:lnTo>
                    <a:pt x="6653" y="11051"/>
                  </a:lnTo>
                  <a:lnTo>
                    <a:pt x="6218" y="11108"/>
                  </a:lnTo>
                  <a:lnTo>
                    <a:pt x="5782" y="11146"/>
                  </a:lnTo>
                  <a:lnTo>
                    <a:pt x="4891" y="11146"/>
                  </a:lnTo>
                  <a:lnTo>
                    <a:pt x="4436" y="11089"/>
                  </a:lnTo>
                  <a:lnTo>
                    <a:pt x="4000" y="10994"/>
                  </a:lnTo>
                  <a:lnTo>
                    <a:pt x="3773" y="10918"/>
                  </a:lnTo>
                  <a:lnTo>
                    <a:pt x="3564" y="10842"/>
                  </a:lnTo>
                  <a:lnTo>
                    <a:pt x="3356" y="10766"/>
                  </a:lnTo>
                  <a:lnTo>
                    <a:pt x="3147" y="10653"/>
                  </a:lnTo>
                  <a:lnTo>
                    <a:pt x="2939" y="10539"/>
                  </a:lnTo>
                  <a:lnTo>
                    <a:pt x="2730" y="10425"/>
                  </a:lnTo>
                  <a:lnTo>
                    <a:pt x="2541" y="10274"/>
                  </a:lnTo>
                  <a:lnTo>
                    <a:pt x="2351" y="10122"/>
                  </a:lnTo>
                  <a:lnTo>
                    <a:pt x="2162" y="9951"/>
                  </a:lnTo>
                  <a:lnTo>
                    <a:pt x="1972" y="9762"/>
                  </a:lnTo>
                  <a:lnTo>
                    <a:pt x="1688" y="9402"/>
                  </a:lnTo>
                  <a:lnTo>
                    <a:pt x="1365" y="8966"/>
                  </a:lnTo>
                  <a:lnTo>
                    <a:pt x="1043" y="8492"/>
                  </a:lnTo>
                  <a:lnTo>
                    <a:pt x="911" y="8227"/>
                  </a:lnTo>
                  <a:lnTo>
                    <a:pt x="759" y="7961"/>
                  </a:lnTo>
                  <a:lnTo>
                    <a:pt x="645" y="7696"/>
                  </a:lnTo>
                  <a:lnTo>
                    <a:pt x="550" y="7431"/>
                  </a:lnTo>
                  <a:lnTo>
                    <a:pt x="456" y="7165"/>
                  </a:lnTo>
                  <a:lnTo>
                    <a:pt x="399" y="6900"/>
                  </a:lnTo>
                  <a:lnTo>
                    <a:pt x="380" y="6654"/>
                  </a:lnTo>
                  <a:lnTo>
                    <a:pt x="380" y="6407"/>
                  </a:lnTo>
                  <a:lnTo>
                    <a:pt x="418" y="6180"/>
                  </a:lnTo>
                  <a:lnTo>
                    <a:pt x="494" y="5971"/>
                  </a:lnTo>
                  <a:lnTo>
                    <a:pt x="569" y="5801"/>
                  </a:lnTo>
                  <a:lnTo>
                    <a:pt x="683" y="5630"/>
                  </a:lnTo>
                  <a:lnTo>
                    <a:pt x="797" y="5459"/>
                  </a:lnTo>
                  <a:lnTo>
                    <a:pt x="930" y="5289"/>
                  </a:lnTo>
                  <a:lnTo>
                    <a:pt x="1233" y="4967"/>
                  </a:lnTo>
                  <a:lnTo>
                    <a:pt x="1574" y="4644"/>
                  </a:lnTo>
                  <a:lnTo>
                    <a:pt x="1915" y="4360"/>
                  </a:lnTo>
                  <a:lnTo>
                    <a:pt x="2275" y="4095"/>
                  </a:lnTo>
                  <a:lnTo>
                    <a:pt x="2939" y="3602"/>
                  </a:lnTo>
                  <a:lnTo>
                    <a:pt x="3261" y="3394"/>
                  </a:lnTo>
                  <a:lnTo>
                    <a:pt x="3583" y="3185"/>
                  </a:lnTo>
                  <a:lnTo>
                    <a:pt x="4265" y="2806"/>
                  </a:lnTo>
                  <a:lnTo>
                    <a:pt x="4948" y="2465"/>
                  </a:lnTo>
                  <a:lnTo>
                    <a:pt x="5649" y="2143"/>
                  </a:lnTo>
                  <a:lnTo>
                    <a:pt x="6369" y="1858"/>
                  </a:lnTo>
                  <a:lnTo>
                    <a:pt x="7108" y="1593"/>
                  </a:lnTo>
                  <a:lnTo>
                    <a:pt x="7848" y="1366"/>
                  </a:lnTo>
                  <a:lnTo>
                    <a:pt x="8587" y="1138"/>
                  </a:lnTo>
                  <a:lnTo>
                    <a:pt x="9515" y="854"/>
                  </a:lnTo>
                  <a:lnTo>
                    <a:pt x="10008" y="721"/>
                  </a:lnTo>
                  <a:lnTo>
                    <a:pt x="10520" y="588"/>
                  </a:lnTo>
                  <a:lnTo>
                    <a:pt x="11032" y="494"/>
                  </a:lnTo>
                  <a:lnTo>
                    <a:pt x="11525" y="399"/>
                  </a:lnTo>
                  <a:lnTo>
                    <a:pt x="12036" y="342"/>
                  </a:lnTo>
                  <a:lnTo>
                    <a:pt x="12529" y="323"/>
                  </a:lnTo>
                  <a:close/>
                  <a:moveTo>
                    <a:pt x="12567" y="1"/>
                  </a:moveTo>
                  <a:lnTo>
                    <a:pt x="12131" y="20"/>
                  </a:lnTo>
                  <a:lnTo>
                    <a:pt x="11695" y="77"/>
                  </a:lnTo>
                  <a:lnTo>
                    <a:pt x="11240" y="134"/>
                  </a:lnTo>
                  <a:lnTo>
                    <a:pt x="10804" y="228"/>
                  </a:lnTo>
                  <a:lnTo>
                    <a:pt x="10027" y="399"/>
                  </a:lnTo>
                  <a:lnTo>
                    <a:pt x="9250" y="588"/>
                  </a:lnTo>
                  <a:lnTo>
                    <a:pt x="8492" y="816"/>
                  </a:lnTo>
                  <a:lnTo>
                    <a:pt x="7734" y="1043"/>
                  </a:lnTo>
                  <a:lnTo>
                    <a:pt x="6976" y="1290"/>
                  </a:lnTo>
                  <a:lnTo>
                    <a:pt x="6237" y="1555"/>
                  </a:lnTo>
                  <a:lnTo>
                    <a:pt x="5497" y="1858"/>
                  </a:lnTo>
                  <a:lnTo>
                    <a:pt x="4777" y="2181"/>
                  </a:lnTo>
                  <a:lnTo>
                    <a:pt x="4133" y="2503"/>
                  </a:lnTo>
                  <a:lnTo>
                    <a:pt x="3488" y="2844"/>
                  </a:lnTo>
                  <a:lnTo>
                    <a:pt x="2844" y="3242"/>
                  </a:lnTo>
                  <a:lnTo>
                    <a:pt x="2541" y="3450"/>
                  </a:lnTo>
                  <a:lnTo>
                    <a:pt x="2237" y="3678"/>
                  </a:lnTo>
                  <a:lnTo>
                    <a:pt x="1934" y="3905"/>
                  </a:lnTo>
                  <a:lnTo>
                    <a:pt x="1650" y="4152"/>
                  </a:lnTo>
                  <a:lnTo>
                    <a:pt x="1365" y="4398"/>
                  </a:lnTo>
                  <a:lnTo>
                    <a:pt x="1100" y="4663"/>
                  </a:lnTo>
                  <a:lnTo>
                    <a:pt x="854" y="4929"/>
                  </a:lnTo>
                  <a:lnTo>
                    <a:pt x="626" y="5213"/>
                  </a:lnTo>
                  <a:lnTo>
                    <a:pt x="399" y="5497"/>
                  </a:lnTo>
                  <a:lnTo>
                    <a:pt x="209" y="5801"/>
                  </a:lnTo>
                  <a:lnTo>
                    <a:pt x="134" y="5933"/>
                  </a:lnTo>
                  <a:lnTo>
                    <a:pt x="77" y="6066"/>
                  </a:lnTo>
                  <a:lnTo>
                    <a:pt x="39" y="6199"/>
                  </a:lnTo>
                  <a:lnTo>
                    <a:pt x="20" y="6331"/>
                  </a:lnTo>
                  <a:lnTo>
                    <a:pt x="1" y="6483"/>
                  </a:lnTo>
                  <a:lnTo>
                    <a:pt x="1" y="6616"/>
                  </a:lnTo>
                  <a:lnTo>
                    <a:pt x="39" y="6881"/>
                  </a:lnTo>
                  <a:lnTo>
                    <a:pt x="115" y="7165"/>
                  </a:lnTo>
                  <a:lnTo>
                    <a:pt x="209" y="7431"/>
                  </a:lnTo>
                  <a:lnTo>
                    <a:pt x="323" y="7677"/>
                  </a:lnTo>
                  <a:lnTo>
                    <a:pt x="456" y="7923"/>
                  </a:lnTo>
                  <a:lnTo>
                    <a:pt x="835" y="8644"/>
                  </a:lnTo>
                  <a:lnTo>
                    <a:pt x="1043" y="8985"/>
                  </a:lnTo>
                  <a:lnTo>
                    <a:pt x="1252" y="9326"/>
                  </a:lnTo>
                  <a:lnTo>
                    <a:pt x="1479" y="9648"/>
                  </a:lnTo>
                  <a:lnTo>
                    <a:pt x="1745" y="9970"/>
                  </a:lnTo>
                  <a:lnTo>
                    <a:pt x="2010" y="10255"/>
                  </a:lnTo>
                  <a:lnTo>
                    <a:pt x="2313" y="10539"/>
                  </a:lnTo>
                  <a:lnTo>
                    <a:pt x="2465" y="10672"/>
                  </a:lnTo>
                  <a:lnTo>
                    <a:pt x="2635" y="10785"/>
                  </a:lnTo>
                  <a:lnTo>
                    <a:pt x="2958" y="10994"/>
                  </a:lnTo>
                  <a:lnTo>
                    <a:pt x="3318" y="11164"/>
                  </a:lnTo>
                  <a:lnTo>
                    <a:pt x="3697" y="11297"/>
                  </a:lnTo>
                  <a:lnTo>
                    <a:pt x="4057" y="11392"/>
                  </a:lnTo>
                  <a:lnTo>
                    <a:pt x="4455" y="11449"/>
                  </a:lnTo>
                  <a:lnTo>
                    <a:pt x="4853" y="11487"/>
                  </a:lnTo>
                  <a:lnTo>
                    <a:pt x="5251" y="11506"/>
                  </a:lnTo>
                  <a:lnTo>
                    <a:pt x="5592" y="11506"/>
                  </a:lnTo>
                  <a:lnTo>
                    <a:pt x="5952" y="11468"/>
                  </a:lnTo>
                  <a:lnTo>
                    <a:pt x="6312" y="11430"/>
                  </a:lnTo>
                  <a:lnTo>
                    <a:pt x="6653" y="11392"/>
                  </a:lnTo>
                  <a:lnTo>
                    <a:pt x="7336" y="11259"/>
                  </a:lnTo>
                  <a:lnTo>
                    <a:pt x="7999" y="11108"/>
                  </a:lnTo>
                  <a:lnTo>
                    <a:pt x="8909" y="10880"/>
                  </a:lnTo>
                  <a:lnTo>
                    <a:pt x="9800" y="10615"/>
                  </a:lnTo>
                  <a:lnTo>
                    <a:pt x="10691" y="10349"/>
                  </a:lnTo>
                  <a:lnTo>
                    <a:pt x="11562" y="10046"/>
                  </a:lnTo>
                  <a:lnTo>
                    <a:pt x="12434" y="9743"/>
                  </a:lnTo>
                  <a:lnTo>
                    <a:pt x="13306" y="9421"/>
                  </a:lnTo>
                  <a:lnTo>
                    <a:pt x="14178" y="9080"/>
                  </a:lnTo>
                  <a:lnTo>
                    <a:pt x="15031" y="8719"/>
                  </a:lnTo>
                  <a:lnTo>
                    <a:pt x="15694" y="8435"/>
                  </a:lnTo>
                  <a:lnTo>
                    <a:pt x="16016" y="8265"/>
                  </a:lnTo>
                  <a:lnTo>
                    <a:pt x="16358" y="8094"/>
                  </a:lnTo>
                  <a:lnTo>
                    <a:pt x="16680" y="7923"/>
                  </a:lnTo>
                  <a:lnTo>
                    <a:pt x="17002" y="7715"/>
                  </a:lnTo>
                  <a:lnTo>
                    <a:pt x="17286" y="7506"/>
                  </a:lnTo>
                  <a:lnTo>
                    <a:pt x="17571" y="7279"/>
                  </a:lnTo>
                  <a:lnTo>
                    <a:pt x="17836" y="7052"/>
                  </a:lnTo>
                  <a:lnTo>
                    <a:pt x="18082" y="6786"/>
                  </a:lnTo>
                  <a:lnTo>
                    <a:pt x="18291" y="6502"/>
                  </a:lnTo>
                  <a:lnTo>
                    <a:pt x="18443" y="6199"/>
                  </a:lnTo>
                  <a:lnTo>
                    <a:pt x="18518" y="6047"/>
                  </a:lnTo>
                  <a:lnTo>
                    <a:pt x="18575" y="5876"/>
                  </a:lnTo>
                  <a:lnTo>
                    <a:pt x="18632" y="5706"/>
                  </a:lnTo>
                  <a:lnTo>
                    <a:pt x="18670" y="5535"/>
                  </a:lnTo>
                  <a:lnTo>
                    <a:pt x="18708" y="5346"/>
                  </a:lnTo>
                  <a:lnTo>
                    <a:pt x="18708" y="5156"/>
                  </a:lnTo>
                  <a:lnTo>
                    <a:pt x="18727" y="4948"/>
                  </a:lnTo>
                  <a:lnTo>
                    <a:pt x="18708" y="4758"/>
                  </a:lnTo>
                  <a:lnTo>
                    <a:pt x="18670" y="4493"/>
                  </a:lnTo>
                  <a:lnTo>
                    <a:pt x="18613" y="4265"/>
                  </a:lnTo>
                  <a:lnTo>
                    <a:pt x="18537" y="4076"/>
                  </a:lnTo>
                  <a:lnTo>
                    <a:pt x="18424" y="3905"/>
                  </a:lnTo>
                  <a:lnTo>
                    <a:pt x="18310" y="3773"/>
                  </a:lnTo>
                  <a:lnTo>
                    <a:pt x="18177" y="3678"/>
                  </a:lnTo>
                  <a:lnTo>
                    <a:pt x="18026" y="3602"/>
                  </a:lnTo>
                  <a:lnTo>
                    <a:pt x="17874" y="3545"/>
                  </a:lnTo>
                  <a:lnTo>
                    <a:pt x="17969" y="3375"/>
                  </a:lnTo>
                  <a:lnTo>
                    <a:pt x="18045" y="3204"/>
                  </a:lnTo>
                  <a:lnTo>
                    <a:pt x="18082" y="3033"/>
                  </a:lnTo>
                  <a:lnTo>
                    <a:pt x="18101" y="2863"/>
                  </a:lnTo>
                  <a:lnTo>
                    <a:pt x="18082" y="2692"/>
                  </a:lnTo>
                  <a:lnTo>
                    <a:pt x="18045" y="2522"/>
                  </a:lnTo>
                  <a:lnTo>
                    <a:pt x="17988" y="2370"/>
                  </a:lnTo>
                  <a:lnTo>
                    <a:pt x="17912" y="2237"/>
                  </a:lnTo>
                  <a:lnTo>
                    <a:pt x="17817" y="2105"/>
                  </a:lnTo>
                  <a:lnTo>
                    <a:pt x="17684" y="1991"/>
                  </a:lnTo>
                  <a:lnTo>
                    <a:pt x="17552" y="1877"/>
                  </a:lnTo>
                  <a:lnTo>
                    <a:pt x="17419" y="1783"/>
                  </a:lnTo>
                  <a:lnTo>
                    <a:pt x="17248" y="1707"/>
                  </a:lnTo>
                  <a:lnTo>
                    <a:pt x="17078" y="1669"/>
                  </a:lnTo>
                  <a:lnTo>
                    <a:pt x="16888" y="1631"/>
                  </a:lnTo>
                  <a:lnTo>
                    <a:pt x="16699" y="1612"/>
                  </a:lnTo>
                  <a:lnTo>
                    <a:pt x="16452" y="1631"/>
                  </a:lnTo>
                  <a:lnTo>
                    <a:pt x="16187" y="1707"/>
                  </a:lnTo>
                  <a:lnTo>
                    <a:pt x="15846" y="1820"/>
                  </a:lnTo>
                  <a:lnTo>
                    <a:pt x="15846" y="1820"/>
                  </a:lnTo>
                  <a:lnTo>
                    <a:pt x="15865" y="1745"/>
                  </a:lnTo>
                  <a:lnTo>
                    <a:pt x="15827" y="1669"/>
                  </a:lnTo>
                  <a:lnTo>
                    <a:pt x="15675" y="1441"/>
                  </a:lnTo>
                  <a:lnTo>
                    <a:pt x="15524" y="1252"/>
                  </a:lnTo>
                  <a:lnTo>
                    <a:pt x="15334" y="1062"/>
                  </a:lnTo>
                  <a:lnTo>
                    <a:pt x="15164" y="892"/>
                  </a:lnTo>
                  <a:lnTo>
                    <a:pt x="14974" y="740"/>
                  </a:lnTo>
                  <a:lnTo>
                    <a:pt x="14785" y="607"/>
                  </a:lnTo>
                  <a:lnTo>
                    <a:pt x="14576" y="475"/>
                  </a:lnTo>
                  <a:lnTo>
                    <a:pt x="14386" y="380"/>
                  </a:lnTo>
                  <a:lnTo>
                    <a:pt x="14178" y="285"/>
                  </a:lnTo>
                  <a:lnTo>
                    <a:pt x="13951" y="209"/>
                  </a:lnTo>
                  <a:lnTo>
                    <a:pt x="13723" y="153"/>
                  </a:lnTo>
                  <a:lnTo>
                    <a:pt x="13515" y="96"/>
                  </a:lnTo>
                  <a:lnTo>
                    <a:pt x="13287" y="58"/>
                  </a:lnTo>
                  <a:lnTo>
                    <a:pt x="13041" y="39"/>
                  </a:lnTo>
                  <a:lnTo>
                    <a:pt x="12567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137500" y="3671638"/>
              <a:ext cx="388575" cy="158750"/>
            </a:xfrm>
            <a:custGeom>
              <a:avLst/>
              <a:gdLst/>
              <a:ahLst/>
              <a:cxnLst/>
              <a:rect l="l" t="t" r="r" b="b"/>
              <a:pathLst>
                <a:path w="15543" h="6350" fill="none" extrusionOk="0">
                  <a:moveTo>
                    <a:pt x="664" y="6350"/>
                  </a:moveTo>
                  <a:lnTo>
                    <a:pt x="664" y="6350"/>
                  </a:lnTo>
                  <a:lnTo>
                    <a:pt x="493" y="6255"/>
                  </a:lnTo>
                  <a:lnTo>
                    <a:pt x="342" y="6141"/>
                  </a:lnTo>
                  <a:lnTo>
                    <a:pt x="228" y="6009"/>
                  </a:lnTo>
                  <a:lnTo>
                    <a:pt x="133" y="5876"/>
                  </a:lnTo>
                  <a:lnTo>
                    <a:pt x="57" y="5724"/>
                  </a:lnTo>
                  <a:lnTo>
                    <a:pt x="19" y="5573"/>
                  </a:lnTo>
                  <a:lnTo>
                    <a:pt x="0" y="5421"/>
                  </a:lnTo>
                  <a:lnTo>
                    <a:pt x="0" y="5250"/>
                  </a:lnTo>
                  <a:lnTo>
                    <a:pt x="19" y="5099"/>
                  </a:lnTo>
                  <a:lnTo>
                    <a:pt x="76" y="4947"/>
                  </a:lnTo>
                  <a:lnTo>
                    <a:pt x="133" y="4777"/>
                  </a:lnTo>
                  <a:lnTo>
                    <a:pt x="228" y="4644"/>
                  </a:lnTo>
                  <a:lnTo>
                    <a:pt x="323" y="4492"/>
                  </a:lnTo>
                  <a:lnTo>
                    <a:pt x="455" y="4379"/>
                  </a:lnTo>
                  <a:lnTo>
                    <a:pt x="607" y="4246"/>
                  </a:lnTo>
                  <a:lnTo>
                    <a:pt x="759" y="4151"/>
                  </a:lnTo>
                  <a:lnTo>
                    <a:pt x="759" y="4151"/>
                  </a:lnTo>
                  <a:lnTo>
                    <a:pt x="986" y="4037"/>
                  </a:lnTo>
                  <a:lnTo>
                    <a:pt x="1232" y="3962"/>
                  </a:lnTo>
                  <a:lnTo>
                    <a:pt x="1498" y="3886"/>
                  </a:lnTo>
                  <a:lnTo>
                    <a:pt x="1763" y="3848"/>
                  </a:lnTo>
                  <a:lnTo>
                    <a:pt x="2294" y="3772"/>
                  </a:lnTo>
                  <a:lnTo>
                    <a:pt x="2806" y="3696"/>
                  </a:lnTo>
                  <a:lnTo>
                    <a:pt x="2806" y="3696"/>
                  </a:lnTo>
                  <a:lnTo>
                    <a:pt x="3924" y="3507"/>
                  </a:lnTo>
                  <a:lnTo>
                    <a:pt x="5023" y="3279"/>
                  </a:lnTo>
                  <a:lnTo>
                    <a:pt x="6122" y="3033"/>
                  </a:lnTo>
                  <a:lnTo>
                    <a:pt x="7203" y="2749"/>
                  </a:lnTo>
                  <a:lnTo>
                    <a:pt x="7203" y="2749"/>
                  </a:lnTo>
                  <a:lnTo>
                    <a:pt x="8283" y="2426"/>
                  </a:lnTo>
                  <a:lnTo>
                    <a:pt x="9345" y="2085"/>
                  </a:lnTo>
                  <a:lnTo>
                    <a:pt x="10406" y="1706"/>
                  </a:lnTo>
                  <a:lnTo>
                    <a:pt x="11448" y="1308"/>
                  </a:lnTo>
                  <a:lnTo>
                    <a:pt x="11448" y="1308"/>
                  </a:lnTo>
                  <a:lnTo>
                    <a:pt x="12301" y="948"/>
                  </a:lnTo>
                  <a:lnTo>
                    <a:pt x="13135" y="588"/>
                  </a:lnTo>
                  <a:lnTo>
                    <a:pt x="13135" y="588"/>
                  </a:lnTo>
                  <a:lnTo>
                    <a:pt x="13723" y="304"/>
                  </a:lnTo>
                  <a:lnTo>
                    <a:pt x="14026" y="171"/>
                  </a:lnTo>
                  <a:lnTo>
                    <a:pt x="14329" y="57"/>
                  </a:lnTo>
                  <a:lnTo>
                    <a:pt x="14329" y="57"/>
                  </a:lnTo>
                  <a:lnTo>
                    <a:pt x="14519" y="19"/>
                  </a:lnTo>
                  <a:lnTo>
                    <a:pt x="14689" y="0"/>
                  </a:lnTo>
                  <a:lnTo>
                    <a:pt x="14689" y="0"/>
                  </a:lnTo>
                  <a:lnTo>
                    <a:pt x="14822" y="19"/>
                  </a:lnTo>
                  <a:lnTo>
                    <a:pt x="14955" y="57"/>
                  </a:lnTo>
                  <a:lnTo>
                    <a:pt x="15087" y="95"/>
                  </a:lnTo>
                  <a:lnTo>
                    <a:pt x="15182" y="171"/>
                  </a:lnTo>
                  <a:lnTo>
                    <a:pt x="15277" y="266"/>
                  </a:lnTo>
                  <a:lnTo>
                    <a:pt x="15372" y="360"/>
                  </a:lnTo>
                  <a:lnTo>
                    <a:pt x="15429" y="474"/>
                  </a:lnTo>
                  <a:lnTo>
                    <a:pt x="15485" y="588"/>
                  </a:lnTo>
                  <a:lnTo>
                    <a:pt x="15523" y="721"/>
                  </a:lnTo>
                  <a:lnTo>
                    <a:pt x="15542" y="853"/>
                  </a:lnTo>
                  <a:lnTo>
                    <a:pt x="15542" y="986"/>
                  </a:lnTo>
                  <a:lnTo>
                    <a:pt x="15523" y="1119"/>
                  </a:lnTo>
                  <a:lnTo>
                    <a:pt x="15504" y="1251"/>
                  </a:lnTo>
                  <a:lnTo>
                    <a:pt x="15448" y="1384"/>
                  </a:lnTo>
                  <a:lnTo>
                    <a:pt x="15391" y="1517"/>
                  </a:lnTo>
                  <a:lnTo>
                    <a:pt x="15296" y="1630"/>
                  </a:lnTo>
                  <a:lnTo>
                    <a:pt x="15296" y="1630"/>
                  </a:lnTo>
                  <a:lnTo>
                    <a:pt x="15125" y="1630"/>
                  </a:lnTo>
                  <a:lnTo>
                    <a:pt x="14936" y="1668"/>
                  </a:lnTo>
                  <a:lnTo>
                    <a:pt x="14557" y="1744"/>
                  </a:lnTo>
                  <a:lnTo>
                    <a:pt x="14178" y="1858"/>
                  </a:lnTo>
                  <a:lnTo>
                    <a:pt x="13799" y="1990"/>
                  </a:lnTo>
                  <a:lnTo>
                    <a:pt x="13078" y="2294"/>
                  </a:lnTo>
                  <a:lnTo>
                    <a:pt x="12491" y="2540"/>
                  </a:lnTo>
                  <a:lnTo>
                    <a:pt x="12491" y="2540"/>
                  </a:lnTo>
                  <a:lnTo>
                    <a:pt x="11714" y="2843"/>
                  </a:lnTo>
                  <a:lnTo>
                    <a:pt x="10918" y="3109"/>
                  </a:lnTo>
                  <a:lnTo>
                    <a:pt x="10122" y="3374"/>
                  </a:lnTo>
                  <a:lnTo>
                    <a:pt x="9326" y="3620"/>
                  </a:lnTo>
                  <a:lnTo>
                    <a:pt x="8530" y="3848"/>
                  </a:lnTo>
                  <a:lnTo>
                    <a:pt x="7715" y="4056"/>
                  </a:lnTo>
                  <a:lnTo>
                    <a:pt x="6900" y="4265"/>
                  </a:lnTo>
                  <a:lnTo>
                    <a:pt x="6085" y="4454"/>
                  </a:lnTo>
                  <a:lnTo>
                    <a:pt x="6085" y="4454"/>
                  </a:lnTo>
                  <a:lnTo>
                    <a:pt x="5383" y="4587"/>
                  </a:lnTo>
                  <a:lnTo>
                    <a:pt x="4663" y="4739"/>
                  </a:lnTo>
                  <a:lnTo>
                    <a:pt x="4303" y="4814"/>
                  </a:lnTo>
                  <a:lnTo>
                    <a:pt x="3943" y="4909"/>
                  </a:lnTo>
                  <a:lnTo>
                    <a:pt x="3602" y="5023"/>
                  </a:lnTo>
                  <a:lnTo>
                    <a:pt x="3260" y="5156"/>
                  </a:lnTo>
                  <a:lnTo>
                    <a:pt x="3260" y="5156"/>
                  </a:lnTo>
                  <a:lnTo>
                    <a:pt x="2957" y="5326"/>
                  </a:lnTo>
                  <a:lnTo>
                    <a:pt x="2635" y="5497"/>
                  </a:lnTo>
                  <a:lnTo>
                    <a:pt x="2010" y="5876"/>
                  </a:lnTo>
                  <a:lnTo>
                    <a:pt x="1687" y="6046"/>
                  </a:lnTo>
                  <a:lnTo>
                    <a:pt x="1365" y="6179"/>
                  </a:lnTo>
                  <a:lnTo>
                    <a:pt x="1195" y="6236"/>
                  </a:lnTo>
                  <a:lnTo>
                    <a:pt x="1024" y="6293"/>
                  </a:lnTo>
                  <a:lnTo>
                    <a:pt x="853" y="6331"/>
                  </a:lnTo>
                  <a:lnTo>
                    <a:pt x="664" y="6350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92475" y="3632788"/>
              <a:ext cx="450650" cy="270575"/>
            </a:xfrm>
            <a:custGeom>
              <a:avLst/>
              <a:gdLst/>
              <a:ahLst/>
              <a:cxnLst/>
              <a:rect l="l" t="t" r="r" b="b"/>
              <a:pathLst>
                <a:path w="18026" h="10823" fill="none" extrusionOk="0">
                  <a:moveTo>
                    <a:pt x="4986" y="10823"/>
                  </a:moveTo>
                  <a:lnTo>
                    <a:pt x="4986" y="10823"/>
                  </a:lnTo>
                  <a:lnTo>
                    <a:pt x="4512" y="10823"/>
                  </a:lnTo>
                  <a:lnTo>
                    <a:pt x="4057" y="10766"/>
                  </a:lnTo>
                  <a:lnTo>
                    <a:pt x="3621" y="10671"/>
                  </a:lnTo>
                  <a:lnTo>
                    <a:pt x="3394" y="10595"/>
                  </a:lnTo>
                  <a:lnTo>
                    <a:pt x="3185" y="10519"/>
                  </a:lnTo>
                  <a:lnTo>
                    <a:pt x="2977" y="10443"/>
                  </a:lnTo>
                  <a:lnTo>
                    <a:pt x="2768" y="10330"/>
                  </a:lnTo>
                  <a:lnTo>
                    <a:pt x="2560" y="10216"/>
                  </a:lnTo>
                  <a:lnTo>
                    <a:pt x="2351" y="10102"/>
                  </a:lnTo>
                  <a:lnTo>
                    <a:pt x="2162" y="9951"/>
                  </a:lnTo>
                  <a:lnTo>
                    <a:pt x="1972" y="9799"/>
                  </a:lnTo>
                  <a:lnTo>
                    <a:pt x="1783" y="9628"/>
                  </a:lnTo>
                  <a:lnTo>
                    <a:pt x="1593" y="9439"/>
                  </a:lnTo>
                  <a:lnTo>
                    <a:pt x="1593" y="9439"/>
                  </a:lnTo>
                  <a:lnTo>
                    <a:pt x="1309" y="9079"/>
                  </a:lnTo>
                  <a:lnTo>
                    <a:pt x="986" y="8643"/>
                  </a:lnTo>
                  <a:lnTo>
                    <a:pt x="664" y="8169"/>
                  </a:lnTo>
                  <a:lnTo>
                    <a:pt x="532" y="7904"/>
                  </a:lnTo>
                  <a:lnTo>
                    <a:pt x="380" y="7638"/>
                  </a:lnTo>
                  <a:lnTo>
                    <a:pt x="266" y="7373"/>
                  </a:lnTo>
                  <a:lnTo>
                    <a:pt x="171" y="7108"/>
                  </a:lnTo>
                  <a:lnTo>
                    <a:pt x="77" y="6842"/>
                  </a:lnTo>
                  <a:lnTo>
                    <a:pt x="20" y="6577"/>
                  </a:lnTo>
                  <a:lnTo>
                    <a:pt x="1" y="6331"/>
                  </a:lnTo>
                  <a:lnTo>
                    <a:pt x="1" y="6084"/>
                  </a:lnTo>
                  <a:lnTo>
                    <a:pt x="39" y="5857"/>
                  </a:lnTo>
                  <a:lnTo>
                    <a:pt x="115" y="5648"/>
                  </a:lnTo>
                  <a:lnTo>
                    <a:pt x="115" y="5648"/>
                  </a:lnTo>
                  <a:lnTo>
                    <a:pt x="190" y="5478"/>
                  </a:lnTo>
                  <a:lnTo>
                    <a:pt x="304" y="5307"/>
                  </a:lnTo>
                  <a:lnTo>
                    <a:pt x="418" y="5136"/>
                  </a:lnTo>
                  <a:lnTo>
                    <a:pt x="551" y="4966"/>
                  </a:lnTo>
                  <a:lnTo>
                    <a:pt x="854" y="4644"/>
                  </a:lnTo>
                  <a:lnTo>
                    <a:pt x="1195" y="4321"/>
                  </a:lnTo>
                  <a:lnTo>
                    <a:pt x="1536" y="4037"/>
                  </a:lnTo>
                  <a:lnTo>
                    <a:pt x="1896" y="3772"/>
                  </a:lnTo>
                  <a:lnTo>
                    <a:pt x="2560" y="3279"/>
                  </a:lnTo>
                  <a:lnTo>
                    <a:pt x="2560" y="3279"/>
                  </a:lnTo>
                  <a:lnTo>
                    <a:pt x="2882" y="3071"/>
                  </a:lnTo>
                  <a:lnTo>
                    <a:pt x="3204" y="2862"/>
                  </a:lnTo>
                  <a:lnTo>
                    <a:pt x="3886" y="2483"/>
                  </a:lnTo>
                  <a:lnTo>
                    <a:pt x="4569" y="2142"/>
                  </a:lnTo>
                  <a:lnTo>
                    <a:pt x="5270" y="1820"/>
                  </a:lnTo>
                  <a:lnTo>
                    <a:pt x="5990" y="1535"/>
                  </a:lnTo>
                  <a:lnTo>
                    <a:pt x="6729" y="1270"/>
                  </a:lnTo>
                  <a:lnTo>
                    <a:pt x="7469" y="1043"/>
                  </a:lnTo>
                  <a:lnTo>
                    <a:pt x="8208" y="815"/>
                  </a:lnTo>
                  <a:lnTo>
                    <a:pt x="8208" y="815"/>
                  </a:lnTo>
                  <a:lnTo>
                    <a:pt x="9136" y="531"/>
                  </a:lnTo>
                  <a:lnTo>
                    <a:pt x="9629" y="398"/>
                  </a:lnTo>
                  <a:lnTo>
                    <a:pt x="10141" y="265"/>
                  </a:lnTo>
                  <a:lnTo>
                    <a:pt x="10653" y="171"/>
                  </a:lnTo>
                  <a:lnTo>
                    <a:pt x="11146" y="76"/>
                  </a:lnTo>
                  <a:lnTo>
                    <a:pt x="11657" y="19"/>
                  </a:lnTo>
                  <a:lnTo>
                    <a:pt x="12150" y="0"/>
                  </a:lnTo>
                  <a:lnTo>
                    <a:pt x="12150" y="0"/>
                  </a:lnTo>
                  <a:lnTo>
                    <a:pt x="12605" y="19"/>
                  </a:lnTo>
                  <a:lnTo>
                    <a:pt x="13022" y="76"/>
                  </a:lnTo>
                  <a:lnTo>
                    <a:pt x="13230" y="114"/>
                  </a:lnTo>
                  <a:lnTo>
                    <a:pt x="13439" y="171"/>
                  </a:lnTo>
                  <a:lnTo>
                    <a:pt x="13628" y="246"/>
                  </a:lnTo>
                  <a:lnTo>
                    <a:pt x="13818" y="322"/>
                  </a:lnTo>
                  <a:lnTo>
                    <a:pt x="14007" y="417"/>
                  </a:lnTo>
                  <a:lnTo>
                    <a:pt x="14197" y="531"/>
                  </a:lnTo>
                  <a:lnTo>
                    <a:pt x="14387" y="663"/>
                  </a:lnTo>
                  <a:lnTo>
                    <a:pt x="14557" y="796"/>
                  </a:lnTo>
                  <a:lnTo>
                    <a:pt x="14709" y="948"/>
                  </a:lnTo>
                  <a:lnTo>
                    <a:pt x="14879" y="1118"/>
                  </a:lnTo>
                  <a:lnTo>
                    <a:pt x="15031" y="1308"/>
                  </a:lnTo>
                  <a:lnTo>
                    <a:pt x="15164" y="1516"/>
                  </a:lnTo>
                  <a:lnTo>
                    <a:pt x="15164" y="1516"/>
                  </a:lnTo>
                  <a:lnTo>
                    <a:pt x="15202" y="1554"/>
                  </a:lnTo>
                  <a:lnTo>
                    <a:pt x="15239" y="1573"/>
                  </a:lnTo>
                  <a:lnTo>
                    <a:pt x="15239" y="1573"/>
                  </a:lnTo>
                  <a:lnTo>
                    <a:pt x="14576" y="1876"/>
                  </a:lnTo>
                  <a:lnTo>
                    <a:pt x="13932" y="2180"/>
                  </a:lnTo>
                  <a:lnTo>
                    <a:pt x="13268" y="2483"/>
                  </a:lnTo>
                  <a:lnTo>
                    <a:pt x="12605" y="2767"/>
                  </a:lnTo>
                  <a:lnTo>
                    <a:pt x="12605" y="2767"/>
                  </a:lnTo>
                  <a:lnTo>
                    <a:pt x="11695" y="3108"/>
                  </a:lnTo>
                  <a:lnTo>
                    <a:pt x="10766" y="3412"/>
                  </a:lnTo>
                  <a:lnTo>
                    <a:pt x="9838" y="3715"/>
                  </a:lnTo>
                  <a:lnTo>
                    <a:pt x="8909" y="3980"/>
                  </a:lnTo>
                  <a:lnTo>
                    <a:pt x="8909" y="3980"/>
                  </a:lnTo>
                  <a:lnTo>
                    <a:pt x="8037" y="4208"/>
                  </a:lnTo>
                  <a:lnTo>
                    <a:pt x="7165" y="4416"/>
                  </a:lnTo>
                  <a:lnTo>
                    <a:pt x="6293" y="4606"/>
                  </a:lnTo>
                  <a:lnTo>
                    <a:pt x="5422" y="4776"/>
                  </a:lnTo>
                  <a:lnTo>
                    <a:pt x="5422" y="4776"/>
                  </a:lnTo>
                  <a:lnTo>
                    <a:pt x="4644" y="4909"/>
                  </a:lnTo>
                  <a:lnTo>
                    <a:pt x="3886" y="5023"/>
                  </a:lnTo>
                  <a:lnTo>
                    <a:pt x="3507" y="5080"/>
                  </a:lnTo>
                  <a:lnTo>
                    <a:pt x="3128" y="5174"/>
                  </a:lnTo>
                  <a:lnTo>
                    <a:pt x="2749" y="5288"/>
                  </a:lnTo>
                  <a:lnTo>
                    <a:pt x="2389" y="5421"/>
                  </a:lnTo>
                  <a:lnTo>
                    <a:pt x="2389" y="5421"/>
                  </a:lnTo>
                  <a:lnTo>
                    <a:pt x="2200" y="5516"/>
                  </a:lnTo>
                  <a:lnTo>
                    <a:pt x="2029" y="5648"/>
                  </a:lnTo>
                  <a:lnTo>
                    <a:pt x="1877" y="5781"/>
                  </a:lnTo>
                  <a:lnTo>
                    <a:pt x="1764" y="5914"/>
                  </a:lnTo>
                  <a:lnTo>
                    <a:pt x="1650" y="6084"/>
                  </a:lnTo>
                  <a:lnTo>
                    <a:pt x="1574" y="6236"/>
                  </a:lnTo>
                  <a:lnTo>
                    <a:pt x="1517" y="6425"/>
                  </a:lnTo>
                  <a:lnTo>
                    <a:pt x="1479" y="6596"/>
                  </a:lnTo>
                  <a:lnTo>
                    <a:pt x="1460" y="6766"/>
                  </a:lnTo>
                  <a:lnTo>
                    <a:pt x="1479" y="6956"/>
                  </a:lnTo>
                  <a:lnTo>
                    <a:pt x="1498" y="7146"/>
                  </a:lnTo>
                  <a:lnTo>
                    <a:pt x="1555" y="7316"/>
                  </a:lnTo>
                  <a:lnTo>
                    <a:pt x="1631" y="7487"/>
                  </a:lnTo>
                  <a:lnTo>
                    <a:pt x="1726" y="7638"/>
                  </a:lnTo>
                  <a:lnTo>
                    <a:pt x="1839" y="7790"/>
                  </a:lnTo>
                  <a:lnTo>
                    <a:pt x="1972" y="7942"/>
                  </a:lnTo>
                  <a:lnTo>
                    <a:pt x="1972" y="7942"/>
                  </a:lnTo>
                  <a:lnTo>
                    <a:pt x="1934" y="7980"/>
                  </a:lnTo>
                  <a:lnTo>
                    <a:pt x="1934" y="8017"/>
                  </a:lnTo>
                  <a:lnTo>
                    <a:pt x="1934" y="8112"/>
                  </a:lnTo>
                  <a:lnTo>
                    <a:pt x="1953" y="8150"/>
                  </a:lnTo>
                  <a:lnTo>
                    <a:pt x="1991" y="8188"/>
                  </a:lnTo>
                  <a:lnTo>
                    <a:pt x="2029" y="8207"/>
                  </a:lnTo>
                  <a:lnTo>
                    <a:pt x="2086" y="8226"/>
                  </a:lnTo>
                  <a:lnTo>
                    <a:pt x="2086" y="8226"/>
                  </a:lnTo>
                  <a:lnTo>
                    <a:pt x="2313" y="8245"/>
                  </a:lnTo>
                  <a:lnTo>
                    <a:pt x="2313" y="8245"/>
                  </a:lnTo>
                  <a:lnTo>
                    <a:pt x="2427" y="8245"/>
                  </a:lnTo>
                  <a:lnTo>
                    <a:pt x="2427" y="8245"/>
                  </a:lnTo>
                  <a:lnTo>
                    <a:pt x="2484" y="8264"/>
                  </a:lnTo>
                  <a:lnTo>
                    <a:pt x="2484" y="8264"/>
                  </a:lnTo>
                  <a:lnTo>
                    <a:pt x="2541" y="8283"/>
                  </a:lnTo>
                  <a:lnTo>
                    <a:pt x="2541" y="8283"/>
                  </a:lnTo>
                  <a:lnTo>
                    <a:pt x="2598" y="8264"/>
                  </a:lnTo>
                  <a:lnTo>
                    <a:pt x="2654" y="8226"/>
                  </a:lnTo>
                  <a:lnTo>
                    <a:pt x="2654" y="8226"/>
                  </a:lnTo>
                  <a:lnTo>
                    <a:pt x="2863" y="8169"/>
                  </a:lnTo>
                  <a:lnTo>
                    <a:pt x="3071" y="8112"/>
                  </a:lnTo>
                  <a:lnTo>
                    <a:pt x="3280" y="8036"/>
                  </a:lnTo>
                  <a:lnTo>
                    <a:pt x="3488" y="7961"/>
                  </a:lnTo>
                  <a:lnTo>
                    <a:pt x="3886" y="7752"/>
                  </a:lnTo>
                  <a:lnTo>
                    <a:pt x="4284" y="7506"/>
                  </a:lnTo>
                  <a:lnTo>
                    <a:pt x="4284" y="7506"/>
                  </a:lnTo>
                  <a:lnTo>
                    <a:pt x="4701" y="7297"/>
                  </a:lnTo>
                  <a:lnTo>
                    <a:pt x="5099" y="7108"/>
                  </a:lnTo>
                  <a:lnTo>
                    <a:pt x="5516" y="6937"/>
                  </a:lnTo>
                  <a:lnTo>
                    <a:pt x="5933" y="6804"/>
                  </a:lnTo>
                  <a:lnTo>
                    <a:pt x="6350" y="6672"/>
                  </a:lnTo>
                  <a:lnTo>
                    <a:pt x="6786" y="6577"/>
                  </a:lnTo>
                  <a:lnTo>
                    <a:pt x="7677" y="6387"/>
                  </a:lnTo>
                  <a:lnTo>
                    <a:pt x="7677" y="6387"/>
                  </a:lnTo>
                  <a:lnTo>
                    <a:pt x="8568" y="6198"/>
                  </a:lnTo>
                  <a:lnTo>
                    <a:pt x="9459" y="5970"/>
                  </a:lnTo>
                  <a:lnTo>
                    <a:pt x="10331" y="5743"/>
                  </a:lnTo>
                  <a:lnTo>
                    <a:pt x="11221" y="5497"/>
                  </a:lnTo>
                  <a:lnTo>
                    <a:pt x="12093" y="5212"/>
                  </a:lnTo>
                  <a:lnTo>
                    <a:pt x="12946" y="4928"/>
                  </a:lnTo>
                  <a:lnTo>
                    <a:pt x="13818" y="4625"/>
                  </a:lnTo>
                  <a:lnTo>
                    <a:pt x="14671" y="4303"/>
                  </a:lnTo>
                  <a:lnTo>
                    <a:pt x="14671" y="4303"/>
                  </a:lnTo>
                  <a:lnTo>
                    <a:pt x="15202" y="4094"/>
                  </a:lnTo>
                  <a:lnTo>
                    <a:pt x="15789" y="3829"/>
                  </a:lnTo>
                  <a:lnTo>
                    <a:pt x="16111" y="3715"/>
                  </a:lnTo>
                  <a:lnTo>
                    <a:pt x="16415" y="3620"/>
                  </a:lnTo>
                  <a:lnTo>
                    <a:pt x="16718" y="3563"/>
                  </a:lnTo>
                  <a:lnTo>
                    <a:pt x="17002" y="3544"/>
                  </a:lnTo>
                  <a:lnTo>
                    <a:pt x="17002" y="3544"/>
                  </a:lnTo>
                  <a:lnTo>
                    <a:pt x="17116" y="3544"/>
                  </a:lnTo>
                  <a:lnTo>
                    <a:pt x="17116" y="3544"/>
                  </a:lnTo>
                  <a:lnTo>
                    <a:pt x="17135" y="3544"/>
                  </a:lnTo>
                  <a:lnTo>
                    <a:pt x="17135" y="3544"/>
                  </a:lnTo>
                  <a:lnTo>
                    <a:pt x="17154" y="3544"/>
                  </a:lnTo>
                  <a:lnTo>
                    <a:pt x="17154" y="3544"/>
                  </a:lnTo>
                  <a:lnTo>
                    <a:pt x="17324" y="3582"/>
                  </a:lnTo>
                  <a:lnTo>
                    <a:pt x="17476" y="3639"/>
                  </a:lnTo>
                  <a:lnTo>
                    <a:pt x="17609" y="3715"/>
                  </a:lnTo>
                  <a:lnTo>
                    <a:pt x="17722" y="3829"/>
                  </a:lnTo>
                  <a:lnTo>
                    <a:pt x="17836" y="3980"/>
                  </a:lnTo>
                  <a:lnTo>
                    <a:pt x="17912" y="4170"/>
                  </a:lnTo>
                  <a:lnTo>
                    <a:pt x="17988" y="4397"/>
                  </a:lnTo>
                  <a:lnTo>
                    <a:pt x="18026" y="4682"/>
                  </a:lnTo>
                  <a:lnTo>
                    <a:pt x="18026" y="4682"/>
                  </a:lnTo>
                  <a:lnTo>
                    <a:pt x="18026" y="4947"/>
                  </a:lnTo>
                  <a:lnTo>
                    <a:pt x="17988" y="5193"/>
                  </a:lnTo>
                  <a:lnTo>
                    <a:pt x="17931" y="5440"/>
                  </a:lnTo>
                  <a:lnTo>
                    <a:pt x="17836" y="5667"/>
                  </a:lnTo>
                  <a:lnTo>
                    <a:pt x="17722" y="5895"/>
                  </a:lnTo>
                  <a:lnTo>
                    <a:pt x="17590" y="6103"/>
                  </a:lnTo>
                  <a:lnTo>
                    <a:pt x="17438" y="6312"/>
                  </a:lnTo>
                  <a:lnTo>
                    <a:pt x="17249" y="6501"/>
                  </a:lnTo>
                  <a:lnTo>
                    <a:pt x="17059" y="6672"/>
                  </a:lnTo>
                  <a:lnTo>
                    <a:pt x="16851" y="6842"/>
                  </a:lnTo>
                  <a:lnTo>
                    <a:pt x="16642" y="6994"/>
                  </a:lnTo>
                  <a:lnTo>
                    <a:pt x="16434" y="7146"/>
                  </a:lnTo>
                  <a:lnTo>
                    <a:pt x="15979" y="7411"/>
                  </a:lnTo>
                  <a:lnTo>
                    <a:pt x="15562" y="7619"/>
                  </a:lnTo>
                  <a:lnTo>
                    <a:pt x="15562" y="7619"/>
                  </a:lnTo>
                  <a:lnTo>
                    <a:pt x="14690" y="8036"/>
                  </a:lnTo>
                  <a:lnTo>
                    <a:pt x="13818" y="8415"/>
                  </a:lnTo>
                  <a:lnTo>
                    <a:pt x="12946" y="8757"/>
                  </a:lnTo>
                  <a:lnTo>
                    <a:pt x="12036" y="9098"/>
                  </a:lnTo>
                  <a:lnTo>
                    <a:pt x="11146" y="9401"/>
                  </a:lnTo>
                  <a:lnTo>
                    <a:pt x="10236" y="9704"/>
                  </a:lnTo>
                  <a:lnTo>
                    <a:pt x="9326" y="9970"/>
                  </a:lnTo>
                  <a:lnTo>
                    <a:pt x="8416" y="10235"/>
                  </a:lnTo>
                  <a:lnTo>
                    <a:pt x="8416" y="10235"/>
                  </a:lnTo>
                  <a:lnTo>
                    <a:pt x="7563" y="10462"/>
                  </a:lnTo>
                  <a:lnTo>
                    <a:pt x="7146" y="10557"/>
                  </a:lnTo>
                  <a:lnTo>
                    <a:pt x="6710" y="10652"/>
                  </a:lnTo>
                  <a:lnTo>
                    <a:pt x="6274" y="10728"/>
                  </a:lnTo>
                  <a:lnTo>
                    <a:pt x="5839" y="10785"/>
                  </a:lnTo>
                  <a:lnTo>
                    <a:pt x="5403" y="10823"/>
                  </a:lnTo>
                  <a:lnTo>
                    <a:pt x="4986" y="10823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83000" y="3624713"/>
              <a:ext cx="468175" cy="287650"/>
            </a:xfrm>
            <a:custGeom>
              <a:avLst/>
              <a:gdLst/>
              <a:ahLst/>
              <a:cxnLst/>
              <a:rect l="l" t="t" r="r" b="b"/>
              <a:pathLst>
                <a:path w="18727" h="11506" fill="none" extrusionOk="0">
                  <a:moveTo>
                    <a:pt x="12567" y="1"/>
                  </a:moveTo>
                  <a:lnTo>
                    <a:pt x="12567" y="1"/>
                  </a:lnTo>
                  <a:lnTo>
                    <a:pt x="12131" y="20"/>
                  </a:lnTo>
                  <a:lnTo>
                    <a:pt x="11695" y="77"/>
                  </a:lnTo>
                  <a:lnTo>
                    <a:pt x="11240" y="134"/>
                  </a:lnTo>
                  <a:lnTo>
                    <a:pt x="10804" y="228"/>
                  </a:lnTo>
                  <a:lnTo>
                    <a:pt x="10804" y="228"/>
                  </a:lnTo>
                  <a:lnTo>
                    <a:pt x="10027" y="399"/>
                  </a:lnTo>
                  <a:lnTo>
                    <a:pt x="9250" y="588"/>
                  </a:lnTo>
                  <a:lnTo>
                    <a:pt x="8492" y="816"/>
                  </a:lnTo>
                  <a:lnTo>
                    <a:pt x="7734" y="1043"/>
                  </a:lnTo>
                  <a:lnTo>
                    <a:pt x="6976" y="1290"/>
                  </a:lnTo>
                  <a:lnTo>
                    <a:pt x="6237" y="1555"/>
                  </a:lnTo>
                  <a:lnTo>
                    <a:pt x="5497" y="1858"/>
                  </a:lnTo>
                  <a:lnTo>
                    <a:pt x="4777" y="2181"/>
                  </a:lnTo>
                  <a:lnTo>
                    <a:pt x="4777" y="2181"/>
                  </a:lnTo>
                  <a:lnTo>
                    <a:pt x="4133" y="2503"/>
                  </a:lnTo>
                  <a:lnTo>
                    <a:pt x="3488" y="2844"/>
                  </a:lnTo>
                  <a:lnTo>
                    <a:pt x="2844" y="3242"/>
                  </a:lnTo>
                  <a:lnTo>
                    <a:pt x="2541" y="3450"/>
                  </a:lnTo>
                  <a:lnTo>
                    <a:pt x="2237" y="3678"/>
                  </a:lnTo>
                  <a:lnTo>
                    <a:pt x="1934" y="3905"/>
                  </a:lnTo>
                  <a:lnTo>
                    <a:pt x="1650" y="4152"/>
                  </a:lnTo>
                  <a:lnTo>
                    <a:pt x="1365" y="4398"/>
                  </a:lnTo>
                  <a:lnTo>
                    <a:pt x="1100" y="4663"/>
                  </a:lnTo>
                  <a:lnTo>
                    <a:pt x="854" y="4929"/>
                  </a:lnTo>
                  <a:lnTo>
                    <a:pt x="626" y="5213"/>
                  </a:lnTo>
                  <a:lnTo>
                    <a:pt x="399" y="5497"/>
                  </a:lnTo>
                  <a:lnTo>
                    <a:pt x="209" y="5801"/>
                  </a:lnTo>
                  <a:lnTo>
                    <a:pt x="209" y="5801"/>
                  </a:lnTo>
                  <a:lnTo>
                    <a:pt x="134" y="5933"/>
                  </a:lnTo>
                  <a:lnTo>
                    <a:pt x="77" y="6066"/>
                  </a:lnTo>
                  <a:lnTo>
                    <a:pt x="39" y="6199"/>
                  </a:lnTo>
                  <a:lnTo>
                    <a:pt x="20" y="6331"/>
                  </a:lnTo>
                  <a:lnTo>
                    <a:pt x="1" y="6483"/>
                  </a:lnTo>
                  <a:lnTo>
                    <a:pt x="1" y="6616"/>
                  </a:lnTo>
                  <a:lnTo>
                    <a:pt x="39" y="6881"/>
                  </a:lnTo>
                  <a:lnTo>
                    <a:pt x="115" y="7165"/>
                  </a:lnTo>
                  <a:lnTo>
                    <a:pt x="209" y="7431"/>
                  </a:lnTo>
                  <a:lnTo>
                    <a:pt x="323" y="7677"/>
                  </a:lnTo>
                  <a:lnTo>
                    <a:pt x="456" y="7923"/>
                  </a:lnTo>
                  <a:lnTo>
                    <a:pt x="456" y="7923"/>
                  </a:lnTo>
                  <a:lnTo>
                    <a:pt x="835" y="8644"/>
                  </a:lnTo>
                  <a:lnTo>
                    <a:pt x="1043" y="8985"/>
                  </a:lnTo>
                  <a:lnTo>
                    <a:pt x="1252" y="9326"/>
                  </a:lnTo>
                  <a:lnTo>
                    <a:pt x="1479" y="9648"/>
                  </a:lnTo>
                  <a:lnTo>
                    <a:pt x="1745" y="9970"/>
                  </a:lnTo>
                  <a:lnTo>
                    <a:pt x="2010" y="10255"/>
                  </a:lnTo>
                  <a:lnTo>
                    <a:pt x="2313" y="10539"/>
                  </a:lnTo>
                  <a:lnTo>
                    <a:pt x="2313" y="10539"/>
                  </a:lnTo>
                  <a:lnTo>
                    <a:pt x="2465" y="10672"/>
                  </a:lnTo>
                  <a:lnTo>
                    <a:pt x="2635" y="10785"/>
                  </a:lnTo>
                  <a:lnTo>
                    <a:pt x="2958" y="10994"/>
                  </a:lnTo>
                  <a:lnTo>
                    <a:pt x="3318" y="11164"/>
                  </a:lnTo>
                  <a:lnTo>
                    <a:pt x="3697" y="11297"/>
                  </a:lnTo>
                  <a:lnTo>
                    <a:pt x="4057" y="11392"/>
                  </a:lnTo>
                  <a:lnTo>
                    <a:pt x="4455" y="11449"/>
                  </a:lnTo>
                  <a:lnTo>
                    <a:pt x="4853" y="11487"/>
                  </a:lnTo>
                  <a:lnTo>
                    <a:pt x="5251" y="11506"/>
                  </a:lnTo>
                  <a:lnTo>
                    <a:pt x="5251" y="11506"/>
                  </a:lnTo>
                  <a:lnTo>
                    <a:pt x="5592" y="11506"/>
                  </a:lnTo>
                  <a:lnTo>
                    <a:pt x="5952" y="11468"/>
                  </a:lnTo>
                  <a:lnTo>
                    <a:pt x="6312" y="11430"/>
                  </a:lnTo>
                  <a:lnTo>
                    <a:pt x="6653" y="11392"/>
                  </a:lnTo>
                  <a:lnTo>
                    <a:pt x="7336" y="11259"/>
                  </a:lnTo>
                  <a:lnTo>
                    <a:pt x="7999" y="11108"/>
                  </a:lnTo>
                  <a:lnTo>
                    <a:pt x="7999" y="11108"/>
                  </a:lnTo>
                  <a:lnTo>
                    <a:pt x="8909" y="10880"/>
                  </a:lnTo>
                  <a:lnTo>
                    <a:pt x="9800" y="10615"/>
                  </a:lnTo>
                  <a:lnTo>
                    <a:pt x="10691" y="10349"/>
                  </a:lnTo>
                  <a:lnTo>
                    <a:pt x="11562" y="10046"/>
                  </a:lnTo>
                  <a:lnTo>
                    <a:pt x="12434" y="9743"/>
                  </a:lnTo>
                  <a:lnTo>
                    <a:pt x="13306" y="9421"/>
                  </a:lnTo>
                  <a:lnTo>
                    <a:pt x="14178" y="9080"/>
                  </a:lnTo>
                  <a:lnTo>
                    <a:pt x="15031" y="8719"/>
                  </a:lnTo>
                  <a:lnTo>
                    <a:pt x="15031" y="8719"/>
                  </a:lnTo>
                  <a:lnTo>
                    <a:pt x="15694" y="8435"/>
                  </a:lnTo>
                  <a:lnTo>
                    <a:pt x="16016" y="8265"/>
                  </a:lnTo>
                  <a:lnTo>
                    <a:pt x="16358" y="8094"/>
                  </a:lnTo>
                  <a:lnTo>
                    <a:pt x="16680" y="7923"/>
                  </a:lnTo>
                  <a:lnTo>
                    <a:pt x="17002" y="7715"/>
                  </a:lnTo>
                  <a:lnTo>
                    <a:pt x="17286" y="7506"/>
                  </a:lnTo>
                  <a:lnTo>
                    <a:pt x="17571" y="7279"/>
                  </a:lnTo>
                  <a:lnTo>
                    <a:pt x="17836" y="7052"/>
                  </a:lnTo>
                  <a:lnTo>
                    <a:pt x="18082" y="6786"/>
                  </a:lnTo>
                  <a:lnTo>
                    <a:pt x="18291" y="6502"/>
                  </a:lnTo>
                  <a:lnTo>
                    <a:pt x="18443" y="6199"/>
                  </a:lnTo>
                  <a:lnTo>
                    <a:pt x="18518" y="6047"/>
                  </a:lnTo>
                  <a:lnTo>
                    <a:pt x="18575" y="5876"/>
                  </a:lnTo>
                  <a:lnTo>
                    <a:pt x="18632" y="5706"/>
                  </a:lnTo>
                  <a:lnTo>
                    <a:pt x="18670" y="5535"/>
                  </a:lnTo>
                  <a:lnTo>
                    <a:pt x="18708" y="5346"/>
                  </a:lnTo>
                  <a:lnTo>
                    <a:pt x="18708" y="5156"/>
                  </a:lnTo>
                  <a:lnTo>
                    <a:pt x="18727" y="4948"/>
                  </a:lnTo>
                  <a:lnTo>
                    <a:pt x="18708" y="4758"/>
                  </a:lnTo>
                  <a:lnTo>
                    <a:pt x="18708" y="4758"/>
                  </a:lnTo>
                  <a:lnTo>
                    <a:pt x="18670" y="4493"/>
                  </a:lnTo>
                  <a:lnTo>
                    <a:pt x="18613" y="4265"/>
                  </a:lnTo>
                  <a:lnTo>
                    <a:pt x="18537" y="4076"/>
                  </a:lnTo>
                  <a:lnTo>
                    <a:pt x="18424" y="3905"/>
                  </a:lnTo>
                  <a:lnTo>
                    <a:pt x="18310" y="3773"/>
                  </a:lnTo>
                  <a:lnTo>
                    <a:pt x="18177" y="3678"/>
                  </a:lnTo>
                  <a:lnTo>
                    <a:pt x="18026" y="3602"/>
                  </a:lnTo>
                  <a:lnTo>
                    <a:pt x="17874" y="3545"/>
                  </a:lnTo>
                  <a:lnTo>
                    <a:pt x="17874" y="3545"/>
                  </a:lnTo>
                  <a:lnTo>
                    <a:pt x="17969" y="3375"/>
                  </a:lnTo>
                  <a:lnTo>
                    <a:pt x="18045" y="3204"/>
                  </a:lnTo>
                  <a:lnTo>
                    <a:pt x="18082" y="3033"/>
                  </a:lnTo>
                  <a:lnTo>
                    <a:pt x="18101" y="2863"/>
                  </a:lnTo>
                  <a:lnTo>
                    <a:pt x="18082" y="2692"/>
                  </a:lnTo>
                  <a:lnTo>
                    <a:pt x="18045" y="2522"/>
                  </a:lnTo>
                  <a:lnTo>
                    <a:pt x="17988" y="2370"/>
                  </a:lnTo>
                  <a:lnTo>
                    <a:pt x="17912" y="2237"/>
                  </a:lnTo>
                  <a:lnTo>
                    <a:pt x="17817" y="2105"/>
                  </a:lnTo>
                  <a:lnTo>
                    <a:pt x="17684" y="1991"/>
                  </a:lnTo>
                  <a:lnTo>
                    <a:pt x="17552" y="1877"/>
                  </a:lnTo>
                  <a:lnTo>
                    <a:pt x="17419" y="1783"/>
                  </a:lnTo>
                  <a:lnTo>
                    <a:pt x="17248" y="1707"/>
                  </a:lnTo>
                  <a:lnTo>
                    <a:pt x="17078" y="1669"/>
                  </a:lnTo>
                  <a:lnTo>
                    <a:pt x="16888" y="1631"/>
                  </a:lnTo>
                  <a:lnTo>
                    <a:pt x="16699" y="1612"/>
                  </a:lnTo>
                  <a:lnTo>
                    <a:pt x="16699" y="1612"/>
                  </a:lnTo>
                  <a:lnTo>
                    <a:pt x="16452" y="1631"/>
                  </a:lnTo>
                  <a:lnTo>
                    <a:pt x="16187" y="1707"/>
                  </a:lnTo>
                  <a:lnTo>
                    <a:pt x="16187" y="1707"/>
                  </a:lnTo>
                  <a:lnTo>
                    <a:pt x="15846" y="1820"/>
                  </a:lnTo>
                  <a:lnTo>
                    <a:pt x="15846" y="1820"/>
                  </a:lnTo>
                  <a:lnTo>
                    <a:pt x="15865" y="1745"/>
                  </a:lnTo>
                  <a:lnTo>
                    <a:pt x="15827" y="1669"/>
                  </a:lnTo>
                  <a:lnTo>
                    <a:pt x="15827" y="1669"/>
                  </a:lnTo>
                  <a:lnTo>
                    <a:pt x="15675" y="1441"/>
                  </a:lnTo>
                  <a:lnTo>
                    <a:pt x="15524" y="1252"/>
                  </a:lnTo>
                  <a:lnTo>
                    <a:pt x="15334" y="1062"/>
                  </a:lnTo>
                  <a:lnTo>
                    <a:pt x="15164" y="892"/>
                  </a:lnTo>
                  <a:lnTo>
                    <a:pt x="14974" y="740"/>
                  </a:lnTo>
                  <a:lnTo>
                    <a:pt x="14785" y="607"/>
                  </a:lnTo>
                  <a:lnTo>
                    <a:pt x="14576" y="475"/>
                  </a:lnTo>
                  <a:lnTo>
                    <a:pt x="14386" y="380"/>
                  </a:lnTo>
                  <a:lnTo>
                    <a:pt x="14178" y="285"/>
                  </a:lnTo>
                  <a:lnTo>
                    <a:pt x="13951" y="209"/>
                  </a:lnTo>
                  <a:lnTo>
                    <a:pt x="13723" y="153"/>
                  </a:lnTo>
                  <a:lnTo>
                    <a:pt x="13515" y="96"/>
                  </a:lnTo>
                  <a:lnTo>
                    <a:pt x="13287" y="58"/>
                  </a:lnTo>
                  <a:lnTo>
                    <a:pt x="13041" y="39"/>
                  </a:lnTo>
                  <a:lnTo>
                    <a:pt x="12567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168300" y="3689163"/>
              <a:ext cx="329825" cy="102850"/>
            </a:xfrm>
            <a:custGeom>
              <a:avLst/>
              <a:gdLst/>
              <a:ahLst/>
              <a:cxnLst/>
              <a:rect l="l" t="t" r="r" b="b"/>
              <a:pathLst>
                <a:path w="13193" h="4114" extrusionOk="0">
                  <a:moveTo>
                    <a:pt x="13021" y="1"/>
                  </a:moveTo>
                  <a:lnTo>
                    <a:pt x="12946" y="20"/>
                  </a:lnTo>
                  <a:lnTo>
                    <a:pt x="12870" y="76"/>
                  </a:lnTo>
                  <a:lnTo>
                    <a:pt x="12794" y="171"/>
                  </a:lnTo>
                  <a:lnTo>
                    <a:pt x="12718" y="247"/>
                  </a:lnTo>
                  <a:lnTo>
                    <a:pt x="12623" y="304"/>
                  </a:lnTo>
                  <a:lnTo>
                    <a:pt x="12529" y="361"/>
                  </a:lnTo>
                  <a:lnTo>
                    <a:pt x="12434" y="399"/>
                  </a:lnTo>
                  <a:lnTo>
                    <a:pt x="12320" y="418"/>
                  </a:lnTo>
                  <a:lnTo>
                    <a:pt x="12112" y="436"/>
                  </a:lnTo>
                  <a:lnTo>
                    <a:pt x="11903" y="455"/>
                  </a:lnTo>
                  <a:lnTo>
                    <a:pt x="11695" y="474"/>
                  </a:lnTo>
                  <a:lnTo>
                    <a:pt x="11467" y="512"/>
                  </a:lnTo>
                  <a:lnTo>
                    <a:pt x="11373" y="550"/>
                  </a:lnTo>
                  <a:lnTo>
                    <a:pt x="11278" y="588"/>
                  </a:lnTo>
                  <a:lnTo>
                    <a:pt x="11069" y="740"/>
                  </a:lnTo>
                  <a:lnTo>
                    <a:pt x="10880" y="891"/>
                  </a:lnTo>
                  <a:lnTo>
                    <a:pt x="10520" y="1176"/>
                  </a:lnTo>
                  <a:lnTo>
                    <a:pt x="10349" y="1308"/>
                  </a:lnTo>
                  <a:lnTo>
                    <a:pt x="10159" y="1403"/>
                  </a:lnTo>
                  <a:lnTo>
                    <a:pt x="10046" y="1441"/>
                  </a:lnTo>
                  <a:lnTo>
                    <a:pt x="9932" y="1479"/>
                  </a:lnTo>
                  <a:lnTo>
                    <a:pt x="9818" y="1498"/>
                  </a:lnTo>
                  <a:lnTo>
                    <a:pt x="9496" y="1498"/>
                  </a:lnTo>
                  <a:lnTo>
                    <a:pt x="9288" y="1441"/>
                  </a:lnTo>
                  <a:lnTo>
                    <a:pt x="9117" y="1422"/>
                  </a:lnTo>
                  <a:lnTo>
                    <a:pt x="8946" y="1403"/>
                  </a:lnTo>
                  <a:lnTo>
                    <a:pt x="8795" y="1403"/>
                  </a:lnTo>
                  <a:lnTo>
                    <a:pt x="8662" y="1441"/>
                  </a:lnTo>
                  <a:lnTo>
                    <a:pt x="8529" y="1498"/>
                  </a:lnTo>
                  <a:lnTo>
                    <a:pt x="8416" y="1574"/>
                  </a:lnTo>
                  <a:lnTo>
                    <a:pt x="8131" y="1801"/>
                  </a:lnTo>
                  <a:lnTo>
                    <a:pt x="7885" y="2029"/>
                  </a:lnTo>
                  <a:lnTo>
                    <a:pt x="7733" y="2123"/>
                  </a:lnTo>
                  <a:lnTo>
                    <a:pt x="7582" y="2199"/>
                  </a:lnTo>
                  <a:lnTo>
                    <a:pt x="7411" y="2256"/>
                  </a:lnTo>
                  <a:lnTo>
                    <a:pt x="7203" y="2294"/>
                  </a:lnTo>
                  <a:lnTo>
                    <a:pt x="7013" y="2313"/>
                  </a:lnTo>
                  <a:lnTo>
                    <a:pt x="6824" y="2294"/>
                  </a:lnTo>
                  <a:lnTo>
                    <a:pt x="6634" y="2275"/>
                  </a:lnTo>
                  <a:lnTo>
                    <a:pt x="6236" y="2237"/>
                  </a:lnTo>
                  <a:lnTo>
                    <a:pt x="6103" y="2237"/>
                  </a:lnTo>
                  <a:lnTo>
                    <a:pt x="5819" y="2256"/>
                  </a:lnTo>
                  <a:lnTo>
                    <a:pt x="5573" y="2313"/>
                  </a:lnTo>
                  <a:lnTo>
                    <a:pt x="5326" y="2408"/>
                  </a:lnTo>
                  <a:lnTo>
                    <a:pt x="5080" y="2540"/>
                  </a:lnTo>
                  <a:lnTo>
                    <a:pt x="4909" y="2654"/>
                  </a:lnTo>
                  <a:lnTo>
                    <a:pt x="4739" y="2768"/>
                  </a:lnTo>
                  <a:lnTo>
                    <a:pt x="4398" y="3014"/>
                  </a:lnTo>
                  <a:lnTo>
                    <a:pt x="4284" y="3090"/>
                  </a:lnTo>
                  <a:lnTo>
                    <a:pt x="4151" y="3128"/>
                  </a:lnTo>
                  <a:lnTo>
                    <a:pt x="4038" y="3147"/>
                  </a:lnTo>
                  <a:lnTo>
                    <a:pt x="3924" y="3147"/>
                  </a:lnTo>
                  <a:lnTo>
                    <a:pt x="3696" y="3128"/>
                  </a:lnTo>
                  <a:lnTo>
                    <a:pt x="3469" y="3090"/>
                  </a:lnTo>
                  <a:lnTo>
                    <a:pt x="3241" y="3014"/>
                  </a:lnTo>
                  <a:lnTo>
                    <a:pt x="2995" y="2976"/>
                  </a:lnTo>
                  <a:lnTo>
                    <a:pt x="2900" y="2957"/>
                  </a:lnTo>
                  <a:lnTo>
                    <a:pt x="2787" y="2976"/>
                  </a:lnTo>
                  <a:lnTo>
                    <a:pt x="2673" y="2995"/>
                  </a:lnTo>
                  <a:lnTo>
                    <a:pt x="2578" y="3033"/>
                  </a:lnTo>
                  <a:lnTo>
                    <a:pt x="2483" y="3090"/>
                  </a:lnTo>
                  <a:lnTo>
                    <a:pt x="2313" y="3223"/>
                  </a:lnTo>
                  <a:lnTo>
                    <a:pt x="2142" y="3374"/>
                  </a:lnTo>
                  <a:lnTo>
                    <a:pt x="2047" y="3469"/>
                  </a:lnTo>
                  <a:lnTo>
                    <a:pt x="1953" y="3526"/>
                  </a:lnTo>
                  <a:lnTo>
                    <a:pt x="1858" y="3583"/>
                  </a:lnTo>
                  <a:lnTo>
                    <a:pt x="1744" y="3640"/>
                  </a:lnTo>
                  <a:lnTo>
                    <a:pt x="1536" y="3678"/>
                  </a:lnTo>
                  <a:lnTo>
                    <a:pt x="1327" y="3696"/>
                  </a:lnTo>
                  <a:lnTo>
                    <a:pt x="1100" y="3678"/>
                  </a:lnTo>
                  <a:lnTo>
                    <a:pt x="853" y="3659"/>
                  </a:lnTo>
                  <a:lnTo>
                    <a:pt x="607" y="3621"/>
                  </a:lnTo>
                  <a:lnTo>
                    <a:pt x="361" y="3621"/>
                  </a:lnTo>
                  <a:lnTo>
                    <a:pt x="114" y="3640"/>
                  </a:lnTo>
                  <a:lnTo>
                    <a:pt x="57" y="3659"/>
                  </a:lnTo>
                  <a:lnTo>
                    <a:pt x="19" y="3696"/>
                  </a:lnTo>
                  <a:lnTo>
                    <a:pt x="0" y="3753"/>
                  </a:lnTo>
                  <a:lnTo>
                    <a:pt x="0" y="3810"/>
                  </a:lnTo>
                  <a:lnTo>
                    <a:pt x="19" y="3867"/>
                  </a:lnTo>
                  <a:lnTo>
                    <a:pt x="57" y="3905"/>
                  </a:lnTo>
                  <a:lnTo>
                    <a:pt x="114" y="3943"/>
                  </a:lnTo>
                  <a:lnTo>
                    <a:pt x="171" y="3962"/>
                  </a:lnTo>
                  <a:lnTo>
                    <a:pt x="209" y="3943"/>
                  </a:lnTo>
                  <a:lnTo>
                    <a:pt x="474" y="3943"/>
                  </a:lnTo>
                  <a:lnTo>
                    <a:pt x="607" y="3962"/>
                  </a:lnTo>
                  <a:lnTo>
                    <a:pt x="891" y="4019"/>
                  </a:lnTo>
                  <a:lnTo>
                    <a:pt x="1195" y="4076"/>
                  </a:lnTo>
                  <a:lnTo>
                    <a:pt x="1346" y="4095"/>
                  </a:lnTo>
                  <a:lnTo>
                    <a:pt x="1479" y="4113"/>
                  </a:lnTo>
                  <a:lnTo>
                    <a:pt x="1593" y="4095"/>
                  </a:lnTo>
                  <a:lnTo>
                    <a:pt x="1706" y="4095"/>
                  </a:lnTo>
                  <a:lnTo>
                    <a:pt x="1801" y="4057"/>
                  </a:lnTo>
                  <a:lnTo>
                    <a:pt x="1896" y="4000"/>
                  </a:lnTo>
                  <a:lnTo>
                    <a:pt x="2028" y="3924"/>
                  </a:lnTo>
                  <a:lnTo>
                    <a:pt x="2142" y="3829"/>
                  </a:lnTo>
                  <a:lnTo>
                    <a:pt x="2370" y="3621"/>
                  </a:lnTo>
                  <a:lnTo>
                    <a:pt x="2521" y="3488"/>
                  </a:lnTo>
                  <a:lnTo>
                    <a:pt x="2673" y="3412"/>
                  </a:lnTo>
                  <a:lnTo>
                    <a:pt x="2806" y="3355"/>
                  </a:lnTo>
                  <a:lnTo>
                    <a:pt x="3128" y="3355"/>
                  </a:lnTo>
                  <a:lnTo>
                    <a:pt x="3298" y="3393"/>
                  </a:lnTo>
                  <a:lnTo>
                    <a:pt x="3488" y="3431"/>
                  </a:lnTo>
                  <a:lnTo>
                    <a:pt x="3677" y="3469"/>
                  </a:lnTo>
                  <a:lnTo>
                    <a:pt x="3867" y="3488"/>
                  </a:lnTo>
                  <a:lnTo>
                    <a:pt x="4019" y="3469"/>
                  </a:lnTo>
                  <a:lnTo>
                    <a:pt x="4151" y="3450"/>
                  </a:lnTo>
                  <a:lnTo>
                    <a:pt x="4284" y="3412"/>
                  </a:lnTo>
                  <a:lnTo>
                    <a:pt x="4417" y="3374"/>
                  </a:lnTo>
                  <a:lnTo>
                    <a:pt x="4663" y="3242"/>
                  </a:lnTo>
                  <a:lnTo>
                    <a:pt x="4909" y="3071"/>
                  </a:lnTo>
                  <a:lnTo>
                    <a:pt x="5099" y="2938"/>
                  </a:lnTo>
                  <a:lnTo>
                    <a:pt x="5288" y="2825"/>
                  </a:lnTo>
                  <a:lnTo>
                    <a:pt x="5497" y="2749"/>
                  </a:lnTo>
                  <a:lnTo>
                    <a:pt x="5686" y="2692"/>
                  </a:lnTo>
                  <a:lnTo>
                    <a:pt x="5876" y="2654"/>
                  </a:lnTo>
                  <a:lnTo>
                    <a:pt x="6066" y="2635"/>
                  </a:lnTo>
                  <a:lnTo>
                    <a:pt x="6464" y="2616"/>
                  </a:lnTo>
                  <a:lnTo>
                    <a:pt x="7203" y="2635"/>
                  </a:lnTo>
                  <a:lnTo>
                    <a:pt x="7373" y="2616"/>
                  </a:lnTo>
                  <a:lnTo>
                    <a:pt x="7525" y="2597"/>
                  </a:lnTo>
                  <a:lnTo>
                    <a:pt x="7677" y="2540"/>
                  </a:lnTo>
                  <a:lnTo>
                    <a:pt x="7809" y="2483"/>
                  </a:lnTo>
                  <a:lnTo>
                    <a:pt x="7942" y="2408"/>
                  </a:lnTo>
                  <a:lnTo>
                    <a:pt x="8075" y="2313"/>
                  </a:lnTo>
                  <a:lnTo>
                    <a:pt x="8302" y="2104"/>
                  </a:lnTo>
                  <a:lnTo>
                    <a:pt x="8473" y="1953"/>
                  </a:lnTo>
                  <a:lnTo>
                    <a:pt x="8643" y="1877"/>
                  </a:lnTo>
                  <a:lnTo>
                    <a:pt x="8814" y="1820"/>
                  </a:lnTo>
                  <a:lnTo>
                    <a:pt x="8984" y="1801"/>
                  </a:lnTo>
                  <a:lnTo>
                    <a:pt x="9193" y="1820"/>
                  </a:lnTo>
                  <a:lnTo>
                    <a:pt x="9420" y="1858"/>
                  </a:lnTo>
                  <a:lnTo>
                    <a:pt x="9629" y="1896"/>
                  </a:lnTo>
                  <a:lnTo>
                    <a:pt x="9856" y="1915"/>
                  </a:lnTo>
                  <a:lnTo>
                    <a:pt x="9970" y="1915"/>
                  </a:lnTo>
                  <a:lnTo>
                    <a:pt x="10065" y="1896"/>
                  </a:lnTo>
                  <a:lnTo>
                    <a:pt x="10178" y="1858"/>
                  </a:lnTo>
                  <a:lnTo>
                    <a:pt x="10292" y="1801"/>
                  </a:lnTo>
                  <a:lnTo>
                    <a:pt x="10520" y="1650"/>
                  </a:lnTo>
                  <a:lnTo>
                    <a:pt x="10728" y="1498"/>
                  </a:lnTo>
                  <a:lnTo>
                    <a:pt x="11088" y="1176"/>
                  </a:lnTo>
                  <a:lnTo>
                    <a:pt x="11297" y="1043"/>
                  </a:lnTo>
                  <a:lnTo>
                    <a:pt x="11505" y="910"/>
                  </a:lnTo>
                  <a:lnTo>
                    <a:pt x="11619" y="872"/>
                  </a:lnTo>
                  <a:lnTo>
                    <a:pt x="11752" y="835"/>
                  </a:lnTo>
                  <a:lnTo>
                    <a:pt x="11884" y="797"/>
                  </a:lnTo>
                  <a:lnTo>
                    <a:pt x="12036" y="778"/>
                  </a:lnTo>
                  <a:lnTo>
                    <a:pt x="12377" y="740"/>
                  </a:lnTo>
                  <a:lnTo>
                    <a:pt x="12529" y="702"/>
                  </a:lnTo>
                  <a:lnTo>
                    <a:pt x="12680" y="645"/>
                  </a:lnTo>
                  <a:lnTo>
                    <a:pt x="12813" y="569"/>
                  </a:lnTo>
                  <a:lnTo>
                    <a:pt x="12927" y="493"/>
                  </a:lnTo>
                  <a:lnTo>
                    <a:pt x="13059" y="380"/>
                  </a:lnTo>
                  <a:lnTo>
                    <a:pt x="13154" y="247"/>
                  </a:lnTo>
                  <a:lnTo>
                    <a:pt x="13192" y="190"/>
                  </a:lnTo>
                  <a:lnTo>
                    <a:pt x="13192" y="152"/>
                  </a:lnTo>
                  <a:lnTo>
                    <a:pt x="13192" y="114"/>
                  </a:lnTo>
                  <a:lnTo>
                    <a:pt x="13173" y="76"/>
                  </a:lnTo>
                  <a:lnTo>
                    <a:pt x="13097" y="20"/>
                  </a:lnTo>
                  <a:lnTo>
                    <a:pt x="13021" y="1"/>
                  </a:lnTo>
                  <a:close/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68300" y="3689163"/>
              <a:ext cx="329825" cy="102850"/>
            </a:xfrm>
            <a:custGeom>
              <a:avLst/>
              <a:gdLst/>
              <a:ahLst/>
              <a:cxnLst/>
              <a:rect l="l" t="t" r="r" b="b"/>
              <a:pathLst>
                <a:path w="13193" h="4114" fill="none" extrusionOk="0">
                  <a:moveTo>
                    <a:pt x="13021" y="1"/>
                  </a:moveTo>
                  <a:lnTo>
                    <a:pt x="13021" y="1"/>
                  </a:lnTo>
                  <a:lnTo>
                    <a:pt x="12946" y="20"/>
                  </a:lnTo>
                  <a:lnTo>
                    <a:pt x="12870" y="76"/>
                  </a:lnTo>
                  <a:lnTo>
                    <a:pt x="12870" y="76"/>
                  </a:lnTo>
                  <a:lnTo>
                    <a:pt x="12794" y="171"/>
                  </a:lnTo>
                  <a:lnTo>
                    <a:pt x="12718" y="247"/>
                  </a:lnTo>
                  <a:lnTo>
                    <a:pt x="12623" y="304"/>
                  </a:lnTo>
                  <a:lnTo>
                    <a:pt x="12529" y="361"/>
                  </a:lnTo>
                  <a:lnTo>
                    <a:pt x="12434" y="399"/>
                  </a:lnTo>
                  <a:lnTo>
                    <a:pt x="12320" y="418"/>
                  </a:lnTo>
                  <a:lnTo>
                    <a:pt x="12112" y="436"/>
                  </a:lnTo>
                  <a:lnTo>
                    <a:pt x="11903" y="455"/>
                  </a:lnTo>
                  <a:lnTo>
                    <a:pt x="11695" y="474"/>
                  </a:lnTo>
                  <a:lnTo>
                    <a:pt x="11467" y="512"/>
                  </a:lnTo>
                  <a:lnTo>
                    <a:pt x="11373" y="550"/>
                  </a:lnTo>
                  <a:lnTo>
                    <a:pt x="11278" y="588"/>
                  </a:lnTo>
                  <a:lnTo>
                    <a:pt x="11278" y="588"/>
                  </a:lnTo>
                  <a:lnTo>
                    <a:pt x="11069" y="740"/>
                  </a:lnTo>
                  <a:lnTo>
                    <a:pt x="10880" y="891"/>
                  </a:lnTo>
                  <a:lnTo>
                    <a:pt x="10520" y="1176"/>
                  </a:lnTo>
                  <a:lnTo>
                    <a:pt x="10349" y="1308"/>
                  </a:lnTo>
                  <a:lnTo>
                    <a:pt x="10159" y="1403"/>
                  </a:lnTo>
                  <a:lnTo>
                    <a:pt x="10046" y="1441"/>
                  </a:lnTo>
                  <a:lnTo>
                    <a:pt x="9932" y="1479"/>
                  </a:lnTo>
                  <a:lnTo>
                    <a:pt x="9818" y="1498"/>
                  </a:lnTo>
                  <a:lnTo>
                    <a:pt x="9686" y="1498"/>
                  </a:lnTo>
                  <a:lnTo>
                    <a:pt x="9686" y="1498"/>
                  </a:lnTo>
                  <a:lnTo>
                    <a:pt x="9496" y="1498"/>
                  </a:lnTo>
                  <a:lnTo>
                    <a:pt x="9288" y="1441"/>
                  </a:lnTo>
                  <a:lnTo>
                    <a:pt x="9288" y="1441"/>
                  </a:lnTo>
                  <a:lnTo>
                    <a:pt x="9117" y="1422"/>
                  </a:lnTo>
                  <a:lnTo>
                    <a:pt x="8946" y="1403"/>
                  </a:lnTo>
                  <a:lnTo>
                    <a:pt x="8946" y="1403"/>
                  </a:lnTo>
                  <a:lnTo>
                    <a:pt x="8795" y="1403"/>
                  </a:lnTo>
                  <a:lnTo>
                    <a:pt x="8662" y="1441"/>
                  </a:lnTo>
                  <a:lnTo>
                    <a:pt x="8529" y="1498"/>
                  </a:lnTo>
                  <a:lnTo>
                    <a:pt x="8416" y="1574"/>
                  </a:lnTo>
                  <a:lnTo>
                    <a:pt x="8416" y="1574"/>
                  </a:lnTo>
                  <a:lnTo>
                    <a:pt x="8131" y="1801"/>
                  </a:lnTo>
                  <a:lnTo>
                    <a:pt x="7885" y="2029"/>
                  </a:lnTo>
                  <a:lnTo>
                    <a:pt x="7733" y="2123"/>
                  </a:lnTo>
                  <a:lnTo>
                    <a:pt x="7582" y="2199"/>
                  </a:lnTo>
                  <a:lnTo>
                    <a:pt x="7411" y="2256"/>
                  </a:lnTo>
                  <a:lnTo>
                    <a:pt x="7203" y="2294"/>
                  </a:lnTo>
                  <a:lnTo>
                    <a:pt x="7203" y="2294"/>
                  </a:lnTo>
                  <a:lnTo>
                    <a:pt x="7013" y="2313"/>
                  </a:lnTo>
                  <a:lnTo>
                    <a:pt x="7013" y="2313"/>
                  </a:lnTo>
                  <a:lnTo>
                    <a:pt x="6824" y="2294"/>
                  </a:lnTo>
                  <a:lnTo>
                    <a:pt x="6634" y="2275"/>
                  </a:lnTo>
                  <a:lnTo>
                    <a:pt x="6236" y="2237"/>
                  </a:lnTo>
                  <a:lnTo>
                    <a:pt x="6236" y="2237"/>
                  </a:lnTo>
                  <a:lnTo>
                    <a:pt x="6103" y="2237"/>
                  </a:lnTo>
                  <a:lnTo>
                    <a:pt x="6103" y="2237"/>
                  </a:lnTo>
                  <a:lnTo>
                    <a:pt x="5819" y="2256"/>
                  </a:lnTo>
                  <a:lnTo>
                    <a:pt x="5573" y="2313"/>
                  </a:lnTo>
                  <a:lnTo>
                    <a:pt x="5326" y="2408"/>
                  </a:lnTo>
                  <a:lnTo>
                    <a:pt x="5080" y="2540"/>
                  </a:lnTo>
                  <a:lnTo>
                    <a:pt x="5080" y="2540"/>
                  </a:lnTo>
                  <a:lnTo>
                    <a:pt x="4909" y="2654"/>
                  </a:lnTo>
                  <a:lnTo>
                    <a:pt x="4739" y="2768"/>
                  </a:lnTo>
                  <a:lnTo>
                    <a:pt x="4398" y="3014"/>
                  </a:lnTo>
                  <a:lnTo>
                    <a:pt x="4398" y="3014"/>
                  </a:lnTo>
                  <a:lnTo>
                    <a:pt x="4284" y="3090"/>
                  </a:lnTo>
                  <a:lnTo>
                    <a:pt x="4151" y="3128"/>
                  </a:lnTo>
                  <a:lnTo>
                    <a:pt x="4038" y="3147"/>
                  </a:lnTo>
                  <a:lnTo>
                    <a:pt x="3924" y="3147"/>
                  </a:lnTo>
                  <a:lnTo>
                    <a:pt x="3924" y="3147"/>
                  </a:lnTo>
                  <a:lnTo>
                    <a:pt x="3696" y="3128"/>
                  </a:lnTo>
                  <a:lnTo>
                    <a:pt x="3469" y="3090"/>
                  </a:lnTo>
                  <a:lnTo>
                    <a:pt x="3241" y="3014"/>
                  </a:lnTo>
                  <a:lnTo>
                    <a:pt x="2995" y="2976"/>
                  </a:lnTo>
                  <a:lnTo>
                    <a:pt x="2995" y="2976"/>
                  </a:lnTo>
                  <a:lnTo>
                    <a:pt x="2900" y="2957"/>
                  </a:lnTo>
                  <a:lnTo>
                    <a:pt x="2900" y="2957"/>
                  </a:lnTo>
                  <a:lnTo>
                    <a:pt x="2787" y="2976"/>
                  </a:lnTo>
                  <a:lnTo>
                    <a:pt x="2673" y="2995"/>
                  </a:lnTo>
                  <a:lnTo>
                    <a:pt x="2578" y="3033"/>
                  </a:lnTo>
                  <a:lnTo>
                    <a:pt x="2483" y="3090"/>
                  </a:lnTo>
                  <a:lnTo>
                    <a:pt x="2313" y="3223"/>
                  </a:lnTo>
                  <a:lnTo>
                    <a:pt x="2142" y="3374"/>
                  </a:lnTo>
                  <a:lnTo>
                    <a:pt x="2142" y="3374"/>
                  </a:lnTo>
                  <a:lnTo>
                    <a:pt x="2047" y="3469"/>
                  </a:lnTo>
                  <a:lnTo>
                    <a:pt x="1953" y="3526"/>
                  </a:lnTo>
                  <a:lnTo>
                    <a:pt x="1858" y="3583"/>
                  </a:lnTo>
                  <a:lnTo>
                    <a:pt x="1744" y="3640"/>
                  </a:lnTo>
                  <a:lnTo>
                    <a:pt x="1536" y="3678"/>
                  </a:lnTo>
                  <a:lnTo>
                    <a:pt x="1327" y="3696"/>
                  </a:lnTo>
                  <a:lnTo>
                    <a:pt x="1327" y="3696"/>
                  </a:lnTo>
                  <a:lnTo>
                    <a:pt x="1100" y="3678"/>
                  </a:lnTo>
                  <a:lnTo>
                    <a:pt x="853" y="3659"/>
                  </a:lnTo>
                  <a:lnTo>
                    <a:pt x="853" y="3659"/>
                  </a:lnTo>
                  <a:lnTo>
                    <a:pt x="607" y="3621"/>
                  </a:lnTo>
                  <a:lnTo>
                    <a:pt x="361" y="3621"/>
                  </a:lnTo>
                  <a:lnTo>
                    <a:pt x="361" y="3621"/>
                  </a:lnTo>
                  <a:lnTo>
                    <a:pt x="114" y="3640"/>
                  </a:lnTo>
                  <a:lnTo>
                    <a:pt x="114" y="3640"/>
                  </a:lnTo>
                  <a:lnTo>
                    <a:pt x="57" y="3659"/>
                  </a:lnTo>
                  <a:lnTo>
                    <a:pt x="19" y="3696"/>
                  </a:lnTo>
                  <a:lnTo>
                    <a:pt x="0" y="3753"/>
                  </a:lnTo>
                  <a:lnTo>
                    <a:pt x="0" y="3810"/>
                  </a:lnTo>
                  <a:lnTo>
                    <a:pt x="19" y="3867"/>
                  </a:lnTo>
                  <a:lnTo>
                    <a:pt x="57" y="3905"/>
                  </a:lnTo>
                  <a:lnTo>
                    <a:pt x="114" y="3943"/>
                  </a:lnTo>
                  <a:lnTo>
                    <a:pt x="171" y="3962"/>
                  </a:lnTo>
                  <a:lnTo>
                    <a:pt x="171" y="3962"/>
                  </a:lnTo>
                  <a:lnTo>
                    <a:pt x="209" y="3943"/>
                  </a:lnTo>
                  <a:lnTo>
                    <a:pt x="209" y="3943"/>
                  </a:lnTo>
                  <a:lnTo>
                    <a:pt x="342" y="3943"/>
                  </a:lnTo>
                  <a:lnTo>
                    <a:pt x="342" y="3943"/>
                  </a:lnTo>
                  <a:lnTo>
                    <a:pt x="474" y="3943"/>
                  </a:lnTo>
                  <a:lnTo>
                    <a:pt x="607" y="3962"/>
                  </a:lnTo>
                  <a:lnTo>
                    <a:pt x="891" y="4019"/>
                  </a:lnTo>
                  <a:lnTo>
                    <a:pt x="891" y="4019"/>
                  </a:lnTo>
                  <a:lnTo>
                    <a:pt x="1195" y="4076"/>
                  </a:lnTo>
                  <a:lnTo>
                    <a:pt x="1346" y="4095"/>
                  </a:lnTo>
                  <a:lnTo>
                    <a:pt x="1479" y="4113"/>
                  </a:lnTo>
                  <a:lnTo>
                    <a:pt x="1479" y="4113"/>
                  </a:lnTo>
                  <a:lnTo>
                    <a:pt x="1593" y="4095"/>
                  </a:lnTo>
                  <a:lnTo>
                    <a:pt x="1706" y="4095"/>
                  </a:lnTo>
                  <a:lnTo>
                    <a:pt x="1801" y="4057"/>
                  </a:lnTo>
                  <a:lnTo>
                    <a:pt x="1896" y="4000"/>
                  </a:lnTo>
                  <a:lnTo>
                    <a:pt x="1896" y="4000"/>
                  </a:lnTo>
                  <a:lnTo>
                    <a:pt x="2028" y="3924"/>
                  </a:lnTo>
                  <a:lnTo>
                    <a:pt x="2142" y="3829"/>
                  </a:lnTo>
                  <a:lnTo>
                    <a:pt x="2370" y="3621"/>
                  </a:lnTo>
                  <a:lnTo>
                    <a:pt x="2370" y="3621"/>
                  </a:lnTo>
                  <a:lnTo>
                    <a:pt x="2521" y="3488"/>
                  </a:lnTo>
                  <a:lnTo>
                    <a:pt x="2673" y="3412"/>
                  </a:lnTo>
                  <a:lnTo>
                    <a:pt x="2806" y="3355"/>
                  </a:lnTo>
                  <a:lnTo>
                    <a:pt x="2957" y="3355"/>
                  </a:lnTo>
                  <a:lnTo>
                    <a:pt x="2957" y="3355"/>
                  </a:lnTo>
                  <a:lnTo>
                    <a:pt x="3128" y="3355"/>
                  </a:lnTo>
                  <a:lnTo>
                    <a:pt x="3298" y="3393"/>
                  </a:lnTo>
                  <a:lnTo>
                    <a:pt x="3488" y="3431"/>
                  </a:lnTo>
                  <a:lnTo>
                    <a:pt x="3677" y="3469"/>
                  </a:lnTo>
                  <a:lnTo>
                    <a:pt x="3677" y="3469"/>
                  </a:lnTo>
                  <a:lnTo>
                    <a:pt x="3867" y="3488"/>
                  </a:lnTo>
                  <a:lnTo>
                    <a:pt x="3867" y="3488"/>
                  </a:lnTo>
                  <a:lnTo>
                    <a:pt x="4019" y="3469"/>
                  </a:lnTo>
                  <a:lnTo>
                    <a:pt x="4151" y="3450"/>
                  </a:lnTo>
                  <a:lnTo>
                    <a:pt x="4284" y="3412"/>
                  </a:lnTo>
                  <a:lnTo>
                    <a:pt x="4417" y="3374"/>
                  </a:lnTo>
                  <a:lnTo>
                    <a:pt x="4663" y="3242"/>
                  </a:lnTo>
                  <a:lnTo>
                    <a:pt x="4909" y="3071"/>
                  </a:lnTo>
                  <a:lnTo>
                    <a:pt x="4909" y="3071"/>
                  </a:lnTo>
                  <a:lnTo>
                    <a:pt x="5099" y="2938"/>
                  </a:lnTo>
                  <a:lnTo>
                    <a:pt x="5288" y="2825"/>
                  </a:lnTo>
                  <a:lnTo>
                    <a:pt x="5497" y="2749"/>
                  </a:lnTo>
                  <a:lnTo>
                    <a:pt x="5686" y="2692"/>
                  </a:lnTo>
                  <a:lnTo>
                    <a:pt x="5876" y="2654"/>
                  </a:lnTo>
                  <a:lnTo>
                    <a:pt x="6066" y="2635"/>
                  </a:lnTo>
                  <a:lnTo>
                    <a:pt x="6464" y="2616"/>
                  </a:lnTo>
                  <a:lnTo>
                    <a:pt x="6464" y="2616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203" y="2635"/>
                  </a:lnTo>
                  <a:lnTo>
                    <a:pt x="7373" y="2616"/>
                  </a:lnTo>
                  <a:lnTo>
                    <a:pt x="7525" y="2597"/>
                  </a:lnTo>
                  <a:lnTo>
                    <a:pt x="7677" y="2540"/>
                  </a:lnTo>
                  <a:lnTo>
                    <a:pt x="7809" y="2483"/>
                  </a:lnTo>
                  <a:lnTo>
                    <a:pt x="7942" y="2408"/>
                  </a:lnTo>
                  <a:lnTo>
                    <a:pt x="8075" y="2313"/>
                  </a:lnTo>
                  <a:lnTo>
                    <a:pt x="8302" y="2104"/>
                  </a:lnTo>
                  <a:lnTo>
                    <a:pt x="8302" y="2104"/>
                  </a:lnTo>
                  <a:lnTo>
                    <a:pt x="8473" y="1953"/>
                  </a:lnTo>
                  <a:lnTo>
                    <a:pt x="8643" y="1877"/>
                  </a:lnTo>
                  <a:lnTo>
                    <a:pt x="8814" y="1820"/>
                  </a:lnTo>
                  <a:lnTo>
                    <a:pt x="8984" y="1801"/>
                  </a:lnTo>
                  <a:lnTo>
                    <a:pt x="8984" y="1801"/>
                  </a:lnTo>
                  <a:lnTo>
                    <a:pt x="9193" y="1820"/>
                  </a:lnTo>
                  <a:lnTo>
                    <a:pt x="9420" y="1858"/>
                  </a:lnTo>
                  <a:lnTo>
                    <a:pt x="9420" y="1858"/>
                  </a:lnTo>
                  <a:lnTo>
                    <a:pt x="9629" y="1896"/>
                  </a:lnTo>
                  <a:lnTo>
                    <a:pt x="9856" y="1915"/>
                  </a:lnTo>
                  <a:lnTo>
                    <a:pt x="9856" y="1915"/>
                  </a:lnTo>
                  <a:lnTo>
                    <a:pt x="9970" y="1915"/>
                  </a:lnTo>
                  <a:lnTo>
                    <a:pt x="10065" y="1896"/>
                  </a:lnTo>
                  <a:lnTo>
                    <a:pt x="10178" y="1858"/>
                  </a:lnTo>
                  <a:lnTo>
                    <a:pt x="10292" y="1801"/>
                  </a:lnTo>
                  <a:lnTo>
                    <a:pt x="10292" y="1801"/>
                  </a:lnTo>
                  <a:lnTo>
                    <a:pt x="10520" y="1650"/>
                  </a:lnTo>
                  <a:lnTo>
                    <a:pt x="10728" y="1498"/>
                  </a:lnTo>
                  <a:lnTo>
                    <a:pt x="11088" y="1176"/>
                  </a:lnTo>
                  <a:lnTo>
                    <a:pt x="11297" y="1043"/>
                  </a:lnTo>
                  <a:lnTo>
                    <a:pt x="11505" y="910"/>
                  </a:lnTo>
                  <a:lnTo>
                    <a:pt x="11619" y="872"/>
                  </a:lnTo>
                  <a:lnTo>
                    <a:pt x="11752" y="835"/>
                  </a:lnTo>
                  <a:lnTo>
                    <a:pt x="11884" y="797"/>
                  </a:lnTo>
                  <a:lnTo>
                    <a:pt x="12036" y="778"/>
                  </a:lnTo>
                  <a:lnTo>
                    <a:pt x="12036" y="778"/>
                  </a:lnTo>
                  <a:lnTo>
                    <a:pt x="12377" y="740"/>
                  </a:lnTo>
                  <a:lnTo>
                    <a:pt x="12529" y="702"/>
                  </a:lnTo>
                  <a:lnTo>
                    <a:pt x="12680" y="645"/>
                  </a:lnTo>
                  <a:lnTo>
                    <a:pt x="12813" y="569"/>
                  </a:lnTo>
                  <a:lnTo>
                    <a:pt x="12927" y="493"/>
                  </a:lnTo>
                  <a:lnTo>
                    <a:pt x="13059" y="380"/>
                  </a:lnTo>
                  <a:lnTo>
                    <a:pt x="13154" y="247"/>
                  </a:lnTo>
                  <a:lnTo>
                    <a:pt x="13154" y="247"/>
                  </a:lnTo>
                  <a:lnTo>
                    <a:pt x="13192" y="190"/>
                  </a:lnTo>
                  <a:lnTo>
                    <a:pt x="13192" y="152"/>
                  </a:lnTo>
                  <a:lnTo>
                    <a:pt x="13192" y="114"/>
                  </a:lnTo>
                  <a:lnTo>
                    <a:pt x="13173" y="76"/>
                  </a:lnTo>
                  <a:lnTo>
                    <a:pt x="13097" y="20"/>
                  </a:lnTo>
                  <a:lnTo>
                    <a:pt x="13021" y="1"/>
                  </a:lnTo>
                </a:path>
              </a:pathLst>
            </a:custGeom>
            <a:solidFill>
              <a:schemeClr val="accent6">
                <a:alpha val="21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41"/>
          <p:cNvGrpSpPr/>
          <p:nvPr/>
        </p:nvGrpSpPr>
        <p:grpSpPr>
          <a:xfrm>
            <a:off x="8138491" y="2693795"/>
            <a:ext cx="584571" cy="437000"/>
            <a:chOff x="-522075" y="4013725"/>
            <a:chExt cx="429800" cy="321300"/>
          </a:xfrm>
        </p:grpSpPr>
        <p:sp>
          <p:nvSpPr>
            <p:cNvPr id="1145" name="Google Shape;1145;p41"/>
            <p:cNvSpPr/>
            <p:nvPr/>
          </p:nvSpPr>
          <p:spPr>
            <a:xfrm>
              <a:off x="-492700" y="4013725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extrusionOk="0">
                  <a:moveTo>
                    <a:pt x="7468" y="1"/>
                  </a:move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-492700" y="4013725"/>
              <a:ext cx="362050" cy="228425"/>
            </a:xfrm>
            <a:custGeom>
              <a:avLst/>
              <a:gdLst/>
              <a:ahLst/>
              <a:cxnLst/>
              <a:rect l="l" t="t" r="r" b="b"/>
              <a:pathLst>
                <a:path w="14482" h="9137" fill="none" extrusionOk="0">
                  <a:moveTo>
                    <a:pt x="7791" y="1"/>
                  </a:moveTo>
                  <a:lnTo>
                    <a:pt x="7791" y="1"/>
                  </a:lnTo>
                  <a:lnTo>
                    <a:pt x="7468" y="1"/>
                  </a:lnTo>
                  <a:lnTo>
                    <a:pt x="7165" y="20"/>
                  </a:lnTo>
                  <a:lnTo>
                    <a:pt x="6862" y="58"/>
                  </a:lnTo>
                  <a:lnTo>
                    <a:pt x="6559" y="96"/>
                  </a:lnTo>
                  <a:lnTo>
                    <a:pt x="6255" y="153"/>
                  </a:lnTo>
                  <a:lnTo>
                    <a:pt x="5952" y="228"/>
                  </a:lnTo>
                  <a:lnTo>
                    <a:pt x="5668" y="304"/>
                  </a:lnTo>
                  <a:lnTo>
                    <a:pt x="5365" y="399"/>
                  </a:lnTo>
                  <a:lnTo>
                    <a:pt x="5080" y="513"/>
                  </a:lnTo>
                  <a:lnTo>
                    <a:pt x="4796" y="626"/>
                  </a:lnTo>
                  <a:lnTo>
                    <a:pt x="4531" y="759"/>
                  </a:lnTo>
                  <a:lnTo>
                    <a:pt x="4265" y="892"/>
                  </a:lnTo>
                  <a:lnTo>
                    <a:pt x="4000" y="1043"/>
                  </a:lnTo>
                  <a:lnTo>
                    <a:pt x="3735" y="1195"/>
                  </a:lnTo>
                  <a:lnTo>
                    <a:pt x="3488" y="1366"/>
                  </a:lnTo>
                  <a:lnTo>
                    <a:pt x="3242" y="1555"/>
                  </a:lnTo>
                  <a:lnTo>
                    <a:pt x="3014" y="1745"/>
                  </a:lnTo>
                  <a:lnTo>
                    <a:pt x="2787" y="1953"/>
                  </a:lnTo>
                  <a:lnTo>
                    <a:pt x="2578" y="2162"/>
                  </a:lnTo>
                  <a:lnTo>
                    <a:pt x="2389" y="2370"/>
                  </a:lnTo>
                  <a:lnTo>
                    <a:pt x="2199" y="2598"/>
                  </a:lnTo>
                  <a:lnTo>
                    <a:pt x="2010" y="2844"/>
                  </a:lnTo>
                  <a:lnTo>
                    <a:pt x="1839" y="3090"/>
                  </a:lnTo>
                  <a:lnTo>
                    <a:pt x="1688" y="3337"/>
                  </a:lnTo>
                  <a:lnTo>
                    <a:pt x="1555" y="3602"/>
                  </a:lnTo>
                  <a:lnTo>
                    <a:pt x="1441" y="3886"/>
                  </a:lnTo>
                  <a:lnTo>
                    <a:pt x="1328" y="4171"/>
                  </a:lnTo>
                  <a:lnTo>
                    <a:pt x="1233" y="4455"/>
                  </a:lnTo>
                  <a:lnTo>
                    <a:pt x="1157" y="4739"/>
                  </a:lnTo>
                  <a:lnTo>
                    <a:pt x="1081" y="5043"/>
                  </a:lnTo>
                  <a:lnTo>
                    <a:pt x="1043" y="5365"/>
                  </a:lnTo>
                  <a:lnTo>
                    <a:pt x="1024" y="5687"/>
                  </a:lnTo>
                  <a:lnTo>
                    <a:pt x="1024" y="5687"/>
                  </a:lnTo>
                  <a:lnTo>
                    <a:pt x="911" y="5687"/>
                  </a:lnTo>
                  <a:lnTo>
                    <a:pt x="911" y="5687"/>
                  </a:lnTo>
                  <a:lnTo>
                    <a:pt x="854" y="5706"/>
                  </a:lnTo>
                  <a:lnTo>
                    <a:pt x="816" y="5725"/>
                  </a:lnTo>
                  <a:lnTo>
                    <a:pt x="797" y="5763"/>
                  </a:lnTo>
                  <a:lnTo>
                    <a:pt x="778" y="5801"/>
                  </a:lnTo>
                  <a:lnTo>
                    <a:pt x="778" y="5801"/>
                  </a:lnTo>
                  <a:lnTo>
                    <a:pt x="607" y="5839"/>
                  </a:lnTo>
                  <a:lnTo>
                    <a:pt x="437" y="5914"/>
                  </a:lnTo>
                  <a:lnTo>
                    <a:pt x="304" y="5990"/>
                  </a:lnTo>
                  <a:lnTo>
                    <a:pt x="209" y="6104"/>
                  </a:lnTo>
                  <a:lnTo>
                    <a:pt x="115" y="6237"/>
                  </a:lnTo>
                  <a:lnTo>
                    <a:pt x="58" y="6369"/>
                  </a:lnTo>
                  <a:lnTo>
                    <a:pt x="20" y="6521"/>
                  </a:lnTo>
                  <a:lnTo>
                    <a:pt x="1" y="6692"/>
                  </a:lnTo>
                  <a:lnTo>
                    <a:pt x="20" y="6862"/>
                  </a:lnTo>
                  <a:lnTo>
                    <a:pt x="39" y="7033"/>
                  </a:lnTo>
                  <a:lnTo>
                    <a:pt x="77" y="7184"/>
                  </a:lnTo>
                  <a:lnTo>
                    <a:pt x="152" y="7355"/>
                  </a:lnTo>
                  <a:lnTo>
                    <a:pt x="228" y="7507"/>
                  </a:lnTo>
                  <a:lnTo>
                    <a:pt x="304" y="7658"/>
                  </a:lnTo>
                  <a:lnTo>
                    <a:pt x="418" y="7791"/>
                  </a:lnTo>
                  <a:lnTo>
                    <a:pt x="532" y="7924"/>
                  </a:lnTo>
                  <a:lnTo>
                    <a:pt x="532" y="7924"/>
                  </a:lnTo>
                  <a:lnTo>
                    <a:pt x="664" y="8018"/>
                  </a:lnTo>
                  <a:lnTo>
                    <a:pt x="797" y="8113"/>
                  </a:lnTo>
                  <a:lnTo>
                    <a:pt x="1081" y="8284"/>
                  </a:lnTo>
                  <a:lnTo>
                    <a:pt x="1403" y="8416"/>
                  </a:lnTo>
                  <a:lnTo>
                    <a:pt x="1726" y="8530"/>
                  </a:lnTo>
                  <a:lnTo>
                    <a:pt x="2067" y="8625"/>
                  </a:lnTo>
                  <a:lnTo>
                    <a:pt x="2408" y="8701"/>
                  </a:lnTo>
                  <a:lnTo>
                    <a:pt x="3033" y="8852"/>
                  </a:lnTo>
                  <a:lnTo>
                    <a:pt x="3033" y="8852"/>
                  </a:lnTo>
                  <a:lnTo>
                    <a:pt x="3431" y="8928"/>
                  </a:lnTo>
                  <a:lnTo>
                    <a:pt x="3829" y="8985"/>
                  </a:lnTo>
                  <a:lnTo>
                    <a:pt x="4227" y="9042"/>
                  </a:lnTo>
                  <a:lnTo>
                    <a:pt x="4607" y="9080"/>
                  </a:lnTo>
                  <a:lnTo>
                    <a:pt x="5403" y="9137"/>
                  </a:lnTo>
                  <a:lnTo>
                    <a:pt x="6199" y="9137"/>
                  </a:lnTo>
                  <a:lnTo>
                    <a:pt x="6199" y="9137"/>
                  </a:lnTo>
                  <a:lnTo>
                    <a:pt x="6255" y="9137"/>
                  </a:lnTo>
                  <a:lnTo>
                    <a:pt x="6255" y="9137"/>
                  </a:lnTo>
                  <a:lnTo>
                    <a:pt x="7014" y="9137"/>
                  </a:lnTo>
                  <a:lnTo>
                    <a:pt x="7810" y="9080"/>
                  </a:lnTo>
                  <a:lnTo>
                    <a:pt x="8587" y="9023"/>
                  </a:lnTo>
                  <a:lnTo>
                    <a:pt x="9364" y="8928"/>
                  </a:lnTo>
                  <a:lnTo>
                    <a:pt x="10160" y="8795"/>
                  </a:lnTo>
                  <a:lnTo>
                    <a:pt x="10918" y="8644"/>
                  </a:lnTo>
                  <a:lnTo>
                    <a:pt x="11695" y="8473"/>
                  </a:lnTo>
                  <a:lnTo>
                    <a:pt x="12434" y="8265"/>
                  </a:lnTo>
                  <a:lnTo>
                    <a:pt x="12434" y="8265"/>
                  </a:lnTo>
                  <a:lnTo>
                    <a:pt x="12984" y="8094"/>
                  </a:lnTo>
                  <a:lnTo>
                    <a:pt x="13249" y="7980"/>
                  </a:lnTo>
                  <a:lnTo>
                    <a:pt x="13515" y="7867"/>
                  </a:lnTo>
                  <a:lnTo>
                    <a:pt x="13780" y="7715"/>
                  </a:lnTo>
                  <a:lnTo>
                    <a:pt x="14007" y="7544"/>
                  </a:lnTo>
                  <a:lnTo>
                    <a:pt x="14216" y="7355"/>
                  </a:lnTo>
                  <a:lnTo>
                    <a:pt x="14311" y="7241"/>
                  </a:lnTo>
                  <a:lnTo>
                    <a:pt x="14386" y="7127"/>
                  </a:lnTo>
                  <a:lnTo>
                    <a:pt x="14386" y="7127"/>
                  </a:lnTo>
                  <a:lnTo>
                    <a:pt x="14443" y="6976"/>
                  </a:lnTo>
                  <a:lnTo>
                    <a:pt x="14481" y="6824"/>
                  </a:lnTo>
                  <a:lnTo>
                    <a:pt x="14462" y="6673"/>
                  </a:lnTo>
                  <a:lnTo>
                    <a:pt x="14424" y="6540"/>
                  </a:lnTo>
                  <a:lnTo>
                    <a:pt x="14349" y="6407"/>
                  </a:lnTo>
                  <a:lnTo>
                    <a:pt x="14254" y="6275"/>
                  </a:lnTo>
                  <a:lnTo>
                    <a:pt x="14140" y="6180"/>
                  </a:lnTo>
                  <a:lnTo>
                    <a:pt x="14007" y="6104"/>
                  </a:lnTo>
                  <a:lnTo>
                    <a:pt x="14007" y="6104"/>
                  </a:lnTo>
                  <a:lnTo>
                    <a:pt x="13932" y="6085"/>
                  </a:lnTo>
                  <a:lnTo>
                    <a:pt x="13932" y="6085"/>
                  </a:lnTo>
                  <a:lnTo>
                    <a:pt x="13875" y="6104"/>
                  </a:lnTo>
                  <a:lnTo>
                    <a:pt x="13818" y="6123"/>
                  </a:lnTo>
                  <a:lnTo>
                    <a:pt x="13780" y="6161"/>
                  </a:lnTo>
                  <a:lnTo>
                    <a:pt x="13761" y="6218"/>
                  </a:lnTo>
                  <a:lnTo>
                    <a:pt x="13742" y="6275"/>
                  </a:lnTo>
                  <a:lnTo>
                    <a:pt x="13761" y="6312"/>
                  </a:lnTo>
                  <a:lnTo>
                    <a:pt x="13780" y="6369"/>
                  </a:lnTo>
                  <a:lnTo>
                    <a:pt x="13837" y="6407"/>
                  </a:lnTo>
                  <a:lnTo>
                    <a:pt x="13837" y="6407"/>
                  </a:lnTo>
                  <a:lnTo>
                    <a:pt x="13875" y="6616"/>
                  </a:lnTo>
                  <a:lnTo>
                    <a:pt x="13894" y="6805"/>
                  </a:lnTo>
                  <a:lnTo>
                    <a:pt x="13894" y="6957"/>
                  </a:lnTo>
                  <a:lnTo>
                    <a:pt x="13856" y="7109"/>
                  </a:lnTo>
                  <a:lnTo>
                    <a:pt x="13780" y="7241"/>
                  </a:lnTo>
                  <a:lnTo>
                    <a:pt x="13704" y="7336"/>
                  </a:lnTo>
                  <a:lnTo>
                    <a:pt x="13571" y="7431"/>
                  </a:lnTo>
                  <a:lnTo>
                    <a:pt x="13439" y="7488"/>
                  </a:lnTo>
                  <a:lnTo>
                    <a:pt x="13439" y="7488"/>
                  </a:lnTo>
                  <a:lnTo>
                    <a:pt x="13173" y="7620"/>
                  </a:lnTo>
                  <a:lnTo>
                    <a:pt x="12889" y="7734"/>
                  </a:lnTo>
                  <a:lnTo>
                    <a:pt x="12340" y="7924"/>
                  </a:lnTo>
                  <a:lnTo>
                    <a:pt x="12340" y="7924"/>
                  </a:lnTo>
                  <a:lnTo>
                    <a:pt x="11979" y="8037"/>
                  </a:lnTo>
                  <a:lnTo>
                    <a:pt x="11600" y="8132"/>
                  </a:lnTo>
                  <a:lnTo>
                    <a:pt x="10842" y="8284"/>
                  </a:lnTo>
                  <a:lnTo>
                    <a:pt x="10842" y="8284"/>
                  </a:lnTo>
                  <a:lnTo>
                    <a:pt x="9932" y="8454"/>
                  </a:lnTo>
                  <a:lnTo>
                    <a:pt x="9004" y="8587"/>
                  </a:lnTo>
                  <a:lnTo>
                    <a:pt x="8075" y="8701"/>
                  </a:lnTo>
                  <a:lnTo>
                    <a:pt x="7146" y="8757"/>
                  </a:lnTo>
                  <a:lnTo>
                    <a:pt x="7146" y="8757"/>
                  </a:lnTo>
                  <a:lnTo>
                    <a:pt x="6635" y="8795"/>
                  </a:lnTo>
                  <a:lnTo>
                    <a:pt x="6123" y="8795"/>
                  </a:lnTo>
                  <a:lnTo>
                    <a:pt x="6123" y="8795"/>
                  </a:lnTo>
                  <a:lnTo>
                    <a:pt x="5459" y="8776"/>
                  </a:lnTo>
                  <a:lnTo>
                    <a:pt x="4777" y="8739"/>
                  </a:lnTo>
                  <a:lnTo>
                    <a:pt x="4114" y="8663"/>
                  </a:lnTo>
                  <a:lnTo>
                    <a:pt x="3450" y="8568"/>
                  </a:lnTo>
                  <a:lnTo>
                    <a:pt x="3450" y="8568"/>
                  </a:lnTo>
                  <a:lnTo>
                    <a:pt x="3052" y="8492"/>
                  </a:lnTo>
                  <a:lnTo>
                    <a:pt x="2673" y="8397"/>
                  </a:lnTo>
                  <a:lnTo>
                    <a:pt x="1934" y="8189"/>
                  </a:lnTo>
                  <a:lnTo>
                    <a:pt x="1934" y="8189"/>
                  </a:lnTo>
                  <a:lnTo>
                    <a:pt x="1669" y="8113"/>
                  </a:lnTo>
                  <a:lnTo>
                    <a:pt x="1441" y="8018"/>
                  </a:lnTo>
                  <a:lnTo>
                    <a:pt x="1195" y="7905"/>
                  </a:lnTo>
                  <a:lnTo>
                    <a:pt x="967" y="7791"/>
                  </a:lnTo>
                  <a:lnTo>
                    <a:pt x="967" y="7791"/>
                  </a:lnTo>
                  <a:lnTo>
                    <a:pt x="873" y="7734"/>
                  </a:lnTo>
                  <a:lnTo>
                    <a:pt x="778" y="7639"/>
                  </a:lnTo>
                  <a:lnTo>
                    <a:pt x="683" y="7544"/>
                  </a:lnTo>
                  <a:lnTo>
                    <a:pt x="588" y="7412"/>
                  </a:lnTo>
                  <a:lnTo>
                    <a:pt x="513" y="7298"/>
                  </a:lnTo>
                  <a:lnTo>
                    <a:pt x="437" y="7146"/>
                  </a:lnTo>
                  <a:lnTo>
                    <a:pt x="380" y="7014"/>
                  </a:lnTo>
                  <a:lnTo>
                    <a:pt x="342" y="6862"/>
                  </a:lnTo>
                  <a:lnTo>
                    <a:pt x="323" y="6729"/>
                  </a:lnTo>
                  <a:lnTo>
                    <a:pt x="323" y="6597"/>
                  </a:lnTo>
                  <a:lnTo>
                    <a:pt x="342" y="6483"/>
                  </a:lnTo>
                  <a:lnTo>
                    <a:pt x="399" y="6369"/>
                  </a:lnTo>
                  <a:lnTo>
                    <a:pt x="475" y="6275"/>
                  </a:lnTo>
                  <a:lnTo>
                    <a:pt x="588" y="6199"/>
                  </a:lnTo>
                  <a:lnTo>
                    <a:pt x="740" y="6161"/>
                  </a:lnTo>
                  <a:lnTo>
                    <a:pt x="948" y="6142"/>
                  </a:lnTo>
                  <a:lnTo>
                    <a:pt x="948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967" y="6142"/>
                  </a:lnTo>
                  <a:lnTo>
                    <a:pt x="1024" y="6142"/>
                  </a:lnTo>
                  <a:lnTo>
                    <a:pt x="1062" y="6104"/>
                  </a:lnTo>
                  <a:lnTo>
                    <a:pt x="1100" y="6066"/>
                  </a:lnTo>
                  <a:lnTo>
                    <a:pt x="1119" y="6028"/>
                  </a:lnTo>
                  <a:lnTo>
                    <a:pt x="1119" y="6028"/>
                  </a:lnTo>
                  <a:lnTo>
                    <a:pt x="1290" y="6047"/>
                  </a:lnTo>
                  <a:lnTo>
                    <a:pt x="1460" y="6085"/>
                  </a:lnTo>
                  <a:lnTo>
                    <a:pt x="1631" y="6142"/>
                  </a:lnTo>
                  <a:lnTo>
                    <a:pt x="1801" y="6218"/>
                  </a:lnTo>
                  <a:lnTo>
                    <a:pt x="2143" y="6388"/>
                  </a:lnTo>
                  <a:lnTo>
                    <a:pt x="2446" y="6540"/>
                  </a:lnTo>
                  <a:lnTo>
                    <a:pt x="2446" y="6540"/>
                  </a:lnTo>
                  <a:lnTo>
                    <a:pt x="3128" y="6805"/>
                  </a:lnTo>
                  <a:lnTo>
                    <a:pt x="3829" y="7033"/>
                  </a:lnTo>
                  <a:lnTo>
                    <a:pt x="3829" y="7033"/>
                  </a:lnTo>
                  <a:lnTo>
                    <a:pt x="4190" y="7146"/>
                  </a:lnTo>
                  <a:lnTo>
                    <a:pt x="4550" y="7241"/>
                  </a:lnTo>
                  <a:lnTo>
                    <a:pt x="5289" y="7393"/>
                  </a:lnTo>
                  <a:lnTo>
                    <a:pt x="6028" y="7507"/>
                  </a:lnTo>
                  <a:lnTo>
                    <a:pt x="6767" y="7601"/>
                  </a:lnTo>
                  <a:lnTo>
                    <a:pt x="6767" y="7601"/>
                  </a:lnTo>
                  <a:lnTo>
                    <a:pt x="7374" y="7639"/>
                  </a:lnTo>
                  <a:lnTo>
                    <a:pt x="7999" y="7658"/>
                  </a:lnTo>
                  <a:lnTo>
                    <a:pt x="7999" y="7658"/>
                  </a:lnTo>
                  <a:lnTo>
                    <a:pt x="8587" y="7639"/>
                  </a:lnTo>
                  <a:lnTo>
                    <a:pt x="9174" y="7601"/>
                  </a:lnTo>
                  <a:lnTo>
                    <a:pt x="9762" y="7544"/>
                  </a:lnTo>
                  <a:lnTo>
                    <a:pt x="10349" y="7450"/>
                  </a:lnTo>
                  <a:lnTo>
                    <a:pt x="10937" y="7336"/>
                  </a:lnTo>
                  <a:lnTo>
                    <a:pt x="11506" y="7203"/>
                  </a:lnTo>
                  <a:lnTo>
                    <a:pt x="12074" y="7052"/>
                  </a:lnTo>
                  <a:lnTo>
                    <a:pt x="12643" y="6862"/>
                  </a:lnTo>
                  <a:lnTo>
                    <a:pt x="12643" y="6862"/>
                  </a:lnTo>
                  <a:lnTo>
                    <a:pt x="12700" y="6824"/>
                  </a:lnTo>
                  <a:lnTo>
                    <a:pt x="12738" y="6786"/>
                  </a:lnTo>
                  <a:lnTo>
                    <a:pt x="12756" y="6729"/>
                  </a:lnTo>
                  <a:lnTo>
                    <a:pt x="12756" y="6673"/>
                  </a:lnTo>
                  <a:lnTo>
                    <a:pt x="12738" y="6616"/>
                  </a:lnTo>
                  <a:lnTo>
                    <a:pt x="12700" y="6559"/>
                  </a:lnTo>
                  <a:lnTo>
                    <a:pt x="12662" y="6540"/>
                  </a:lnTo>
                  <a:lnTo>
                    <a:pt x="12605" y="6521"/>
                  </a:lnTo>
                  <a:lnTo>
                    <a:pt x="12605" y="6521"/>
                  </a:lnTo>
                  <a:lnTo>
                    <a:pt x="12548" y="6521"/>
                  </a:lnTo>
                  <a:lnTo>
                    <a:pt x="12548" y="6521"/>
                  </a:lnTo>
                  <a:lnTo>
                    <a:pt x="11979" y="6710"/>
                  </a:lnTo>
                  <a:lnTo>
                    <a:pt x="11411" y="6862"/>
                  </a:lnTo>
                  <a:lnTo>
                    <a:pt x="10842" y="6995"/>
                  </a:lnTo>
                  <a:lnTo>
                    <a:pt x="10255" y="7109"/>
                  </a:lnTo>
                  <a:lnTo>
                    <a:pt x="9667" y="7184"/>
                  </a:lnTo>
                  <a:lnTo>
                    <a:pt x="9098" y="7241"/>
                  </a:lnTo>
                  <a:lnTo>
                    <a:pt x="8511" y="7279"/>
                  </a:lnTo>
                  <a:lnTo>
                    <a:pt x="7923" y="7298"/>
                  </a:lnTo>
                  <a:lnTo>
                    <a:pt x="7923" y="7298"/>
                  </a:lnTo>
                  <a:lnTo>
                    <a:pt x="7203" y="7279"/>
                  </a:lnTo>
                  <a:lnTo>
                    <a:pt x="6483" y="7222"/>
                  </a:lnTo>
                  <a:lnTo>
                    <a:pt x="6483" y="7222"/>
                  </a:lnTo>
                  <a:lnTo>
                    <a:pt x="6085" y="7184"/>
                  </a:lnTo>
                  <a:lnTo>
                    <a:pt x="5687" y="7109"/>
                  </a:lnTo>
                  <a:lnTo>
                    <a:pt x="5289" y="7052"/>
                  </a:lnTo>
                  <a:lnTo>
                    <a:pt x="4910" y="6957"/>
                  </a:lnTo>
                  <a:lnTo>
                    <a:pt x="4133" y="6767"/>
                  </a:lnTo>
                  <a:lnTo>
                    <a:pt x="3356" y="6521"/>
                  </a:lnTo>
                  <a:lnTo>
                    <a:pt x="3356" y="6521"/>
                  </a:lnTo>
                  <a:lnTo>
                    <a:pt x="3128" y="6426"/>
                  </a:lnTo>
                  <a:lnTo>
                    <a:pt x="2882" y="6312"/>
                  </a:lnTo>
                  <a:lnTo>
                    <a:pt x="2389" y="6066"/>
                  </a:lnTo>
                  <a:lnTo>
                    <a:pt x="2124" y="5952"/>
                  </a:lnTo>
                  <a:lnTo>
                    <a:pt x="1877" y="5839"/>
                  </a:lnTo>
                  <a:lnTo>
                    <a:pt x="1631" y="5763"/>
                  </a:lnTo>
                  <a:lnTo>
                    <a:pt x="1365" y="5706"/>
                  </a:lnTo>
                  <a:lnTo>
                    <a:pt x="1365" y="5706"/>
                  </a:lnTo>
                  <a:lnTo>
                    <a:pt x="1384" y="5403"/>
                  </a:lnTo>
                  <a:lnTo>
                    <a:pt x="1422" y="5118"/>
                  </a:lnTo>
                  <a:lnTo>
                    <a:pt x="1479" y="4834"/>
                  </a:lnTo>
                  <a:lnTo>
                    <a:pt x="1555" y="4569"/>
                  </a:lnTo>
                  <a:lnTo>
                    <a:pt x="1631" y="4303"/>
                  </a:lnTo>
                  <a:lnTo>
                    <a:pt x="1726" y="4038"/>
                  </a:lnTo>
                  <a:lnTo>
                    <a:pt x="1839" y="3792"/>
                  </a:lnTo>
                  <a:lnTo>
                    <a:pt x="1972" y="3564"/>
                  </a:lnTo>
                  <a:lnTo>
                    <a:pt x="2105" y="3318"/>
                  </a:lnTo>
                  <a:lnTo>
                    <a:pt x="2237" y="3109"/>
                  </a:lnTo>
                  <a:lnTo>
                    <a:pt x="2408" y="2882"/>
                  </a:lnTo>
                  <a:lnTo>
                    <a:pt x="2578" y="2673"/>
                  </a:lnTo>
                  <a:lnTo>
                    <a:pt x="2749" y="2484"/>
                  </a:lnTo>
                  <a:lnTo>
                    <a:pt x="2939" y="2294"/>
                  </a:lnTo>
                  <a:lnTo>
                    <a:pt x="3128" y="2105"/>
                  </a:lnTo>
                  <a:lnTo>
                    <a:pt x="3337" y="1934"/>
                  </a:lnTo>
                  <a:lnTo>
                    <a:pt x="3545" y="1764"/>
                  </a:lnTo>
                  <a:lnTo>
                    <a:pt x="3773" y="1612"/>
                  </a:lnTo>
                  <a:lnTo>
                    <a:pt x="4227" y="1328"/>
                  </a:lnTo>
                  <a:lnTo>
                    <a:pt x="4720" y="1081"/>
                  </a:lnTo>
                  <a:lnTo>
                    <a:pt x="5232" y="873"/>
                  </a:lnTo>
                  <a:lnTo>
                    <a:pt x="5763" y="683"/>
                  </a:lnTo>
                  <a:lnTo>
                    <a:pt x="6293" y="532"/>
                  </a:lnTo>
                  <a:lnTo>
                    <a:pt x="6843" y="437"/>
                  </a:lnTo>
                  <a:lnTo>
                    <a:pt x="7393" y="361"/>
                  </a:lnTo>
                  <a:lnTo>
                    <a:pt x="7393" y="361"/>
                  </a:lnTo>
                  <a:lnTo>
                    <a:pt x="7658" y="342"/>
                  </a:lnTo>
                  <a:lnTo>
                    <a:pt x="7942" y="342"/>
                  </a:lnTo>
                  <a:lnTo>
                    <a:pt x="7942" y="342"/>
                  </a:lnTo>
                  <a:lnTo>
                    <a:pt x="8208" y="342"/>
                  </a:lnTo>
                  <a:lnTo>
                    <a:pt x="8454" y="361"/>
                  </a:lnTo>
                  <a:lnTo>
                    <a:pt x="8719" y="399"/>
                  </a:lnTo>
                  <a:lnTo>
                    <a:pt x="8966" y="437"/>
                  </a:lnTo>
                  <a:lnTo>
                    <a:pt x="9231" y="494"/>
                  </a:lnTo>
                  <a:lnTo>
                    <a:pt x="9459" y="570"/>
                  </a:lnTo>
                  <a:lnTo>
                    <a:pt x="9705" y="645"/>
                  </a:lnTo>
                  <a:lnTo>
                    <a:pt x="9932" y="740"/>
                  </a:lnTo>
                  <a:lnTo>
                    <a:pt x="10179" y="854"/>
                  </a:lnTo>
                  <a:lnTo>
                    <a:pt x="10387" y="968"/>
                  </a:lnTo>
                  <a:lnTo>
                    <a:pt x="10615" y="1100"/>
                  </a:lnTo>
                  <a:lnTo>
                    <a:pt x="10823" y="1233"/>
                  </a:lnTo>
                  <a:lnTo>
                    <a:pt x="11032" y="1403"/>
                  </a:lnTo>
                  <a:lnTo>
                    <a:pt x="11240" y="1574"/>
                  </a:lnTo>
                  <a:lnTo>
                    <a:pt x="11430" y="1745"/>
                  </a:lnTo>
                  <a:lnTo>
                    <a:pt x="11619" y="1953"/>
                  </a:lnTo>
                  <a:lnTo>
                    <a:pt x="11619" y="1953"/>
                  </a:lnTo>
                  <a:lnTo>
                    <a:pt x="11979" y="2370"/>
                  </a:lnTo>
                  <a:lnTo>
                    <a:pt x="12150" y="2617"/>
                  </a:lnTo>
                  <a:lnTo>
                    <a:pt x="12321" y="2863"/>
                  </a:lnTo>
                  <a:lnTo>
                    <a:pt x="12491" y="3109"/>
                  </a:lnTo>
                  <a:lnTo>
                    <a:pt x="12643" y="3394"/>
                  </a:lnTo>
                  <a:lnTo>
                    <a:pt x="12775" y="3659"/>
                  </a:lnTo>
                  <a:lnTo>
                    <a:pt x="12908" y="3943"/>
                  </a:lnTo>
                  <a:lnTo>
                    <a:pt x="13003" y="4228"/>
                  </a:lnTo>
                  <a:lnTo>
                    <a:pt x="13098" y="4512"/>
                  </a:lnTo>
                  <a:lnTo>
                    <a:pt x="13154" y="4796"/>
                  </a:lnTo>
                  <a:lnTo>
                    <a:pt x="13192" y="5099"/>
                  </a:lnTo>
                  <a:lnTo>
                    <a:pt x="13211" y="5384"/>
                  </a:lnTo>
                  <a:lnTo>
                    <a:pt x="13192" y="5668"/>
                  </a:lnTo>
                  <a:lnTo>
                    <a:pt x="13154" y="5933"/>
                  </a:lnTo>
                  <a:lnTo>
                    <a:pt x="13060" y="6218"/>
                  </a:lnTo>
                  <a:lnTo>
                    <a:pt x="13060" y="6218"/>
                  </a:lnTo>
                  <a:lnTo>
                    <a:pt x="13060" y="6256"/>
                  </a:lnTo>
                  <a:lnTo>
                    <a:pt x="13060" y="6294"/>
                  </a:lnTo>
                  <a:lnTo>
                    <a:pt x="13098" y="6369"/>
                  </a:lnTo>
                  <a:lnTo>
                    <a:pt x="13154" y="6407"/>
                  </a:lnTo>
                  <a:lnTo>
                    <a:pt x="13230" y="6426"/>
                  </a:lnTo>
                  <a:lnTo>
                    <a:pt x="13230" y="6426"/>
                  </a:lnTo>
                  <a:lnTo>
                    <a:pt x="13287" y="6426"/>
                  </a:lnTo>
                  <a:lnTo>
                    <a:pt x="13325" y="6407"/>
                  </a:lnTo>
                  <a:lnTo>
                    <a:pt x="13363" y="6369"/>
                  </a:lnTo>
                  <a:lnTo>
                    <a:pt x="13401" y="6312"/>
                  </a:lnTo>
                  <a:lnTo>
                    <a:pt x="13401" y="6312"/>
                  </a:lnTo>
                  <a:lnTo>
                    <a:pt x="13496" y="6028"/>
                  </a:lnTo>
                  <a:lnTo>
                    <a:pt x="13553" y="5725"/>
                  </a:lnTo>
                  <a:lnTo>
                    <a:pt x="13571" y="5441"/>
                  </a:lnTo>
                  <a:lnTo>
                    <a:pt x="13553" y="5137"/>
                  </a:lnTo>
                  <a:lnTo>
                    <a:pt x="13534" y="4853"/>
                  </a:lnTo>
                  <a:lnTo>
                    <a:pt x="13477" y="4569"/>
                  </a:lnTo>
                  <a:lnTo>
                    <a:pt x="13382" y="4284"/>
                  </a:lnTo>
                  <a:lnTo>
                    <a:pt x="13287" y="4000"/>
                  </a:lnTo>
                  <a:lnTo>
                    <a:pt x="13173" y="3716"/>
                  </a:lnTo>
                  <a:lnTo>
                    <a:pt x="13041" y="3450"/>
                  </a:lnTo>
                  <a:lnTo>
                    <a:pt x="12889" y="3166"/>
                  </a:lnTo>
                  <a:lnTo>
                    <a:pt x="12738" y="2901"/>
                  </a:lnTo>
                  <a:lnTo>
                    <a:pt x="12396" y="2408"/>
                  </a:lnTo>
                  <a:lnTo>
                    <a:pt x="12055" y="1934"/>
                  </a:lnTo>
                  <a:lnTo>
                    <a:pt x="12055" y="1934"/>
                  </a:lnTo>
                  <a:lnTo>
                    <a:pt x="11866" y="1707"/>
                  </a:lnTo>
                  <a:lnTo>
                    <a:pt x="11657" y="1479"/>
                  </a:lnTo>
                  <a:lnTo>
                    <a:pt x="11449" y="1271"/>
                  </a:lnTo>
                  <a:lnTo>
                    <a:pt x="11221" y="1081"/>
                  </a:lnTo>
                  <a:lnTo>
                    <a:pt x="10994" y="911"/>
                  </a:lnTo>
                  <a:lnTo>
                    <a:pt x="10766" y="759"/>
                  </a:lnTo>
                  <a:lnTo>
                    <a:pt x="10520" y="626"/>
                  </a:lnTo>
                  <a:lnTo>
                    <a:pt x="10255" y="494"/>
                  </a:lnTo>
                  <a:lnTo>
                    <a:pt x="9989" y="380"/>
                  </a:lnTo>
                  <a:lnTo>
                    <a:pt x="9724" y="285"/>
                  </a:lnTo>
                  <a:lnTo>
                    <a:pt x="9459" y="209"/>
                  </a:lnTo>
                  <a:lnTo>
                    <a:pt x="9174" y="134"/>
                  </a:lnTo>
                  <a:lnTo>
                    <a:pt x="8890" y="77"/>
                  </a:lnTo>
                  <a:lnTo>
                    <a:pt x="8587" y="39"/>
                  </a:lnTo>
                  <a:lnTo>
                    <a:pt x="8283" y="20"/>
                  </a:lnTo>
                  <a:lnTo>
                    <a:pt x="7980" y="1"/>
                  </a:lnTo>
                  <a:lnTo>
                    <a:pt x="7980" y="1"/>
                  </a:lnTo>
                  <a:lnTo>
                    <a:pt x="7791" y="1"/>
                  </a:lnTo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-522075" y="4187150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extrusionOk="0">
                  <a:moveTo>
                    <a:pt x="16016" y="1"/>
                  </a:move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16" y="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-522075" y="4187150"/>
              <a:ext cx="429800" cy="96700"/>
            </a:xfrm>
            <a:custGeom>
              <a:avLst/>
              <a:gdLst/>
              <a:ahLst/>
              <a:cxnLst/>
              <a:rect l="l" t="t" r="r" b="b"/>
              <a:pathLst>
                <a:path w="17192" h="3868" fill="none" extrusionOk="0">
                  <a:moveTo>
                    <a:pt x="16016" y="1"/>
                  </a:moveTo>
                  <a:lnTo>
                    <a:pt x="16016" y="1"/>
                  </a:lnTo>
                  <a:lnTo>
                    <a:pt x="15959" y="20"/>
                  </a:lnTo>
                  <a:lnTo>
                    <a:pt x="15903" y="58"/>
                  </a:lnTo>
                  <a:lnTo>
                    <a:pt x="15865" y="96"/>
                  </a:lnTo>
                  <a:lnTo>
                    <a:pt x="15846" y="153"/>
                  </a:lnTo>
                  <a:lnTo>
                    <a:pt x="15846" y="209"/>
                  </a:lnTo>
                  <a:lnTo>
                    <a:pt x="15865" y="266"/>
                  </a:lnTo>
                  <a:lnTo>
                    <a:pt x="15903" y="323"/>
                  </a:lnTo>
                  <a:lnTo>
                    <a:pt x="15978" y="342"/>
                  </a:lnTo>
                  <a:lnTo>
                    <a:pt x="15978" y="342"/>
                  </a:lnTo>
                  <a:lnTo>
                    <a:pt x="16130" y="399"/>
                  </a:lnTo>
                  <a:lnTo>
                    <a:pt x="16282" y="475"/>
                  </a:lnTo>
                  <a:lnTo>
                    <a:pt x="16395" y="570"/>
                  </a:lnTo>
                  <a:lnTo>
                    <a:pt x="16509" y="664"/>
                  </a:lnTo>
                  <a:lnTo>
                    <a:pt x="16604" y="778"/>
                  </a:lnTo>
                  <a:lnTo>
                    <a:pt x="16680" y="892"/>
                  </a:lnTo>
                  <a:lnTo>
                    <a:pt x="16737" y="1005"/>
                  </a:lnTo>
                  <a:lnTo>
                    <a:pt x="16756" y="1138"/>
                  </a:lnTo>
                  <a:lnTo>
                    <a:pt x="16774" y="1252"/>
                  </a:lnTo>
                  <a:lnTo>
                    <a:pt x="16756" y="1366"/>
                  </a:lnTo>
                  <a:lnTo>
                    <a:pt x="16718" y="1498"/>
                  </a:lnTo>
                  <a:lnTo>
                    <a:pt x="16661" y="1593"/>
                  </a:lnTo>
                  <a:lnTo>
                    <a:pt x="16566" y="1688"/>
                  </a:lnTo>
                  <a:lnTo>
                    <a:pt x="16433" y="1783"/>
                  </a:lnTo>
                  <a:lnTo>
                    <a:pt x="16282" y="1858"/>
                  </a:lnTo>
                  <a:lnTo>
                    <a:pt x="16092" y="1896"/>
                  </a:lnTo>
                  <a:lnTo>
                    <a:pt x="16092" y="1896"/>
                  </a:lnTo>
                  <a:lnTo>
                    <a:pt x="15713" y="1991"/>
                  </a:lnTo>
                  <a:lnTo>
                    <a:pt x="15315" y="2105"/>
                  </a:lnTo>
                  <a:lnTo>
                    <a:pt x="14557" y="2351"/>
                  </a:lnTo>
                  <a:lnTo>
                    <a:pt x="14557" y="2351"/>
                  </a:lnTo>
                  <a:lnTo>
                    <a:pt x="14083" y="2522"/>
                  </a:lnTo>
                  <a:lnTo>
                    <a:pt x="13628" y="2730"/>
                  </a:lnTo>
                  <a:lnTo>
                    <a:pt x="13628" y="2730"/>
                  </a:lnTo>
                  <a:lnTo>
                    <a:pt x="13477" y="2787"/>
                  </a:lnTo>
                  <a:lnTo>
                    <a:pt x="13363" y="2825"/>
                  </a:lnTo>
                  <a:lnTo>
                    <a:pt x="13230" y="2844"/>
                  </a:lnTo>
                  <a:lnTo>
                    <a:pt x="13116" y="2844"/>
                  </a:lnTo>
                  <a:lnTo>
                    <a:pt x="13116" y="2844"/>
                  </a:lnTo>
                  <a:lnTo>
                    <a:pt x="12908" y="2825"/>
                  </a:lnTo>
                  <a:lnTo>
                    <a:pt x="12718" y="2787"/>
                  </a:lnTo>
                  <a:lnTo>
                    <a:pt x="12301" y="2673"/>
                  </a:lnTo>
                  <a:lnTo>
                    <a:pt x="12301" y="2673"/>
                  </a:lnTo>
                  <a:lnTo>
                    <a:pt x="12112" y="2635"/>
                  </a:lnTo>
                  <a:lnTo>
                    <a:pt x="11922" y="2635"/>
                  </a:lnTo>
                  <a:lnTo>
                    <a:pt x="11922" y="2635"/>
                  </a:lnTo>
                  <a:lnTo>
                    <a:pt x="11771" y="2635"/>
                  </a:lnTo>
                  <a:lnTo>
                    <a:pt x="11619" y="2654"/>
                  </a:lnTo>
                  <a:lnTo>
                    <a:pt x="11449" y="2692"/>
                  </a:lnTo>
                  <a:lnTo>
                    <a:pt x="11297" y="2730"/>
                  </a:lnTo>
                  <a:lnTo>
                    <a:pt x="11013" y="2863"/>
                  </a:lnTo>
                  <a:lnTo>
                    <a:pt x="10728" y="2996"/>
                  </a:lnTo>
                  <a:lnTo>
                    <a:pt x="10728" y="2996"/>
                  </a:lnTo>
                  <a:lnTo>
                    <a:pt x="10425" y="3166"/>
                  </a:lnTo>
                  <a:lnTo>
                    <a:pt x="10122" y="3280"/>
                  </a:lnTo>
                  <a:lnTo>
                    <a:pt x="9970" y="3318"/>
                  </a:lnTo>
                  <a:lnTo>
                    <a:pt x="9838" y="3356"/>
                  </a:lnTo>
                  <a:lnTo>
                    <a:pt x="9686" y="3375"/>
                  </a:lnTo>
                  <a:lnTo>
                    <a:pt x="9515" y="3375"/>
                  </a:lnTo>
                  <a:lnTo>
                    <a:pt x="9515" y="3375"/>
                  </a:lnTo>
                  <a:lnTo>
                    <a:pt x="9288" y="3375"/>
                  </a:lnTo>
                  <a:lnTo>
                    <a:pt x="9023" y="3337"/>
                  </a:lnTo>
                  <a:lnTo>
                    <a:pt x="9023" y="3337"/>
                  </a:lnTo>
                  <a:lnTo>
                    <a:pt x="8492" y="3242"/>
                  </a:lnTo>
                  <a:lnTo>
                    <a:pt x="8226" y="3204"/>
                  </a:lnTo>
                  <a:lnTo>
                    <a:pt x="7961" y="3185"/>
                  </a:lnTo>
                  <a:lnTo>
                    <a:pt x="7961" y="3185"/>
                  </a:lnTo>
                  <a:lnTo>
                    <a:pt x="7923" y="3185"/>
                  </a:lnTo>
                  <a:lnTo>
                    <a:pt x="7923" y="3185"/>
                  </a:lnTo>
                  <a:lnTo>
                    <a:pt x="7734" y="3204"/>
                  </a:lnTo>
                  <a:lnTo>
                    <a:pt x="7563" y="3242"/>
                  </a:lnTo>
                  <a:lnTo>
                    <a:pt x="7393" y="3299"/>
                  </a:lnTo>
                  <a:lnTo>
                    <a:pt x="7222" y="3356"/>
                  </a:lnTo>
                  <a:lnTo>
                    <a:pt x="7222" y="3356"/>
                  </a:lnTo>
                  <a:lnTo>
                    <a:pt x="6957" y="3450"/>
                  </a:lnTo>
                  <a:lnTo>
                    <a:pt x="6843" y="3469"/>
                  </a:lnTo>
                  <a:lnTo>
                    <a:pt x="6748" y="3488"/>
                  </a:lnTo>
                  <a:lnTo>
                    <a:pt x="6748" y="3488"/>
                  </a:lnTo>
                  <a:lnTo>
                    <a:pt x="6672" y="3469"/>
                  </a:lnTo>
                  <a:lnTo>
                    <a:pt x="6578" y="3450"/>
                  </a:lnTo>
                  <a:lnTo>
                    <a:pt x="6502" y="3432"/>
                  </a:lnTo>
                  <a:lnTo>
                    <a:pt x="6445" y="3375"/>
                  </a:lnTo>
                  <a:lnTo>
                    <a:pt x="6293" y="3261"/>
                  </a:lnTo>
                  <a:lnTo>
                    <a:pt x="6142" y="3128"/>
                  </a:lnTo>
                  <a:lnTo>
                    <a:pt x="6142" y="3128"/>
                  </a:lnTo>
                  <a:lnTo>
                    <a:pt x="5990" y="3052"/>
                  </a:lnTo>
                  <a:lnTo>
                    <a:pt x="5857" y="2996"/>
                  </a:lnTo>
                  <a:lnTo>
                    <a:pt x="5687" y="2958"/>
                  </a:lnTo>
                  <a:lnTo>
                    <a:pt x="5535" y="2958"/>
                  </a:lnTo>
                  <a:lnTo>
                    <a:pt x="5535" y="2958"/>
                  </a:lnTo>
                  <a:lnTo>
                    <a:pt x="5383" y="2958"/>
                  </a:lnTo>
                  <a:lnTo>
                    <a:pt x="5232" y="2977"/>
                  </a:lnTo>
                  <a:lnTo>
                    <a:pt x="4948" y="3033"/>
                  </a:lnTo>
                  <a:lnTo>
                    <a:pt x="4682" y="3109"/>
                  </a:lnTo>
                  <a:lnTo>
                    <a:pt x="4436" y="3185"/>
                  </a:lnTo>
                  <a:lnTo>
                    <a:pt x="4436" y="3185"/>
                  </a:lnTo>
                  <a:lnTo>
                    <a:pt x="4133" y="3261"/>
                  </a:lnTo>
                  <a:lnTo>
                    <a:pt x="4000" y="3280"/>
                  </a:lnTo>
                  <a:lnTo>
                    <a:pt x="3867" y="3280"/>
                  </a:lnTo>
                  <a:lnTo>
                    <a:pt x="3867" y="3280"/>
                  </a:lnTo>
                  <a:lnTo>
                    <a:pt x="3753" y="3280"/>
                  </a:lnTo>
                  <a:lnTo>
                    <a:pt x="3640" y="3261"/>
                  </a:lnTo>
                  <a:lnTo>
                    <a:pt x="3526" y="3223"/>
                  </a:lnTo>
                  <a:lnTo>
                    <a:pt x="3431" y="3185"/>
                  </a:lnTo>
                  <a:lnTo>
                    <a:pt x="3337" y="3109"/>
                  </a:lnTo>
                  <a:lnTo>
                    <a:pt x="3261" y="3015"/>
                  </a:lnTo>
                  <a:lnTo>
                    <a:pt x="3185" y="2920"/>
                  </a:lnTo>
                  <a:lnTo>
                    <a:pt x="3109" y="2787"/>
                  </a:lnTo>
                  <a:lnTo>
                    <a:pt x="3109" y="2787"/>
                  </a:lnTo>
                  <a:lnTo>
                    <a:pt x="3014" y="2635"/>
                  </a:lnTo>
                  <a:lnTo>
                    <a:pt x="2901" y="2522"/>
                  </a:lnTo>
                  <a:lnTo>
                    <a:pt x="2749" y="2408"/>
                  </a:lnTo>
                  <a:lnTo>
                    <a:pt x="2597" y="2313"/>
                  </a:lnTo>
                  <a:lnTo>
                    <a:pt x="2597" y="2313"/>
                  </a:lnTo>
                  <a:lnTo>
                    <a:pt x="2503" y="2256"/>
                  </a:lnTo>
                  <a:lnTo>
                    <a:pt x="2408" y="2218"/>
                  </a:lnTo>
                  <a:lnTo>
                    <a:pt x="2180" y="2143"/>
                  </a:lnTo>
                  <a:lnTo>
                    <a:pt x="1953" y="2105"/>
                  </a:lnTo>
                  <a:lnTo>
                    <a:pt x="1725" y="2067"/>
                  </a:lnTo>
                  <a:lnTo>
                    <a:pt x="1725" y="2067"/>
                  </a:lnTo>
                  <a:lnTo>
                    <a:pt x="1460" y="2048"/>
                  </a:lnTo>
                  <a:lnTo>
                    <a:pt x="1460" y="2048"/>
                  </a:lnTo>
                  <a:lnTo>
                    <a:pt x="1290" y="2010"/>
                  </a:lnTo>
                  <a:lnTo>
                    <a:pt x="1138" y="1972"/>
                  </a:lnTo>
                  <a:lnTo>
                    <a:pt x="1005" y="1915"/>
                  </a:lnTo>
                  <a:lnTo>
                    <a:pt x="873" y="1839"/>
                  </a:lnTo>
                  <a:lnTo>
                    <a:pt x="759" y="1764"/>
                  </a:lnTo>
                  <a:lnTo>
                    <a:pt x="683" y="1669"/>
                  </a:lnTo>
                  <a:lnTo>
                    <a:pt x="607" y="1574"/>
                  </a:lnTo>
                  <a:lnTo>
                    <a:pt x="550" y="1479"/>
                  </a:lnTo>
                  <a:lnTo>
                    <a:pt x="531" y="1366"/>
                  </a:lnTo>
                  <a:lnTo>
                    <a:pt x="531" y="1252"/>
                  </a:lnTo>
                  <a:lnTo>
                    <a:pt x="550" y="1157"/>
                  </a:lnTo>
                  <a:lnTo>
                    <a:pt x="588" y="1043"/>
                  </a:lnTo>
                  <a:lnTo>
                    <a:pt x="683" y="949"/>
                  </a:lnTo>
                  <a:lnTo>
                    <a:pt x="778" y="835"/>
                  </a:lnTo>
                  <a:lnTo>
                    <a:pt x="929" y="740"/>
                  </a:lnTo>
                  <a:lnTo>
                    <a:pt x="1100" y="664"/>
                  </a:lnTo>
                  <a:lnTo>
                    <a:pt x="1100" y="664"/>
                  </a:lnTo>
                  <a:lnTo>
                    <a:pt x="1157" y="645"/>
                  </a:lnTo>
                  <a:lnTo>
                    <a:pt x="1176" y="607"/>
                  </a:lnTo>
                  <a:lnTo>
                    <a:pt x="1214" y="570"/>
                  </a:lnTo>
                  <a:lnTo>
                    <a:pt x="1233" y="513"/>
                  </a:lnTo>
                  <a:lnTo>
                    <a:pt x="1233" y="475"/>
                  </a:lnTo>
                  <a:lnTo>
                    <a:pt x="1214" y="418"/>
                  </a:lnTo>
                  <a:lnTo>
                    <a:pt x="1195" y="380"/>
                  </a:lnTo>
                  <a:lnTo>
                    <a:pt x="1138" y="342"/>
                  </a:lnTo>
                  <a:lnTo>
                    <a:pt x="1138" y="342"/>
                  </a:lnTo>
                  <a:lnTo>
                    <a:pt x="854" y="190"/>
                  </a:lnTo>
                  <a:lnTo>
                    <a:pt x="854" y="190"/>
                  </a:lnTo>
                  <a:lnTo>
                    <a:pt x="816" y="172"/>
                  </a:lnTo>
                  <a:lnTo>
                    <a:pt x="759" y="153"/>
                  </a:lnTo>
                  <a:lnTo>
                    <a:pt x="759" y="153"/>
                  </a:lnTo>
                  <a:lnTo>
                    <a:pt x="721" y="172"/>
                  </a:lnTo>
                  <a:lnTo>
                    <a:pt x="664" y="190"/>
                  </a:lnTo>
                  <a:lnTo>
                    <a:pt x="626" y="228"/>
                  </a:lnTo>
                  <a:lnTo>
                    <a:pt x="607" y="285"/>
                  </a:lnTo>
                  <a:lnTo>
                    <a:pt x="588" y="342"/>
                  </a:lnTo>
                  <a:lnTo>
                    <a:pt x="607" y="399"/>
                  </a:lnTo>
                  <a:lnTo>
                    <a:pt x="626" y="437"/>
                  </a:lnTo>
                  <a:lnTo>
                    <a:pt x="683" y="475"/>
                  </a:lnTo>
                  <a:lnTo>
                    <a:pt x="702" y="494"/>
                  </a:lnTo>
                  <a:lnTo>
                    <a:pt x="702" y="494"/>
                  </a:lnTo>
                  <a:lnTo>
                    <a:pt x="531" y="607"/>
                  </a:lnTo>
                  <a:lnTo>
                    <a:pt x="380" y="740"/>
                  </a:lnTo>
                  <a:lnTo>
                    <a:pt x="247" y="892"/>
                  </a:lnTo>
                  <a:lnTo>
                    <a:pt x="133" y="1043"/>
                  </a:lnTo>
                  <a:lnTo>
                    <a:pt x="58" y="1214"/>
                  </a:lnTo>
                  <a:lnTo>
                    <a:pt x="20" y="1290"/>
                  </a:lnTo>
                  <a:lnTo>
                    <a:pt x="1" y="1385"/>
                  </a:lnTo>
                  <a:lnTo>
                    <a:pt x="1" y="1479"/>
                  </a:lnTo>
                  <a:lnTo>
                    <a:pt x="20" y="1574"/>
                  </a:lnTo>
                  <a:lnTo>
                    <a:pt x="39" y="1669"/>
                  </a:lnTo>
                  <a:lnTo>
                    <a:pt x="77" y="1745"/>
                  </a:lnTo>
                  <a:lnTo>
                    <a:pt x="77" y="1745"/>
                  </a:lnTo>
                  <a:lnTo>
                    <a:pt x="190" y="1934"/>
                  </a:lnTo>
                  <a:lnTo>
                    <a:pt x="323" y="2067"/>
                  </a:lnTo>
                  <a:lnTo>
                    <a:pt x="475" y="2181"/>
                  </a:lnTo>
                  <a:lnTo>
                    <a:pt x="645" y="2256"/>
                  </a:lnTo>
                  <a:lnTo>
                    <a:pt x="816" y="2313"/>
                  </a:lnTo>
                  <a:lnTo>
                    <a:pt x="1005" y="2351"/>
                  </a:lnTo>
                  <a:lnTo>
                    <a:pt x="1403" y="2408"/>
                  </a:lnTo>
                  <a:lnTo>
                    <a:pt x="1801" y="2446"/>
                  </a:lnTo>
                  <a:lnTo>
                    <a:pt x="1991" y="2484"/>
                  </a:lnTo>
                  <a:lnTo>
                    <a:pt x="2180" y="2522"/>
                  </a:lnTo>
                  <a:lnTo>
                    <a:pt x="2351" y="2598"/>
                  </a:lnTo>
                  <a:lnTo>
                    <a:pt x="2522" y="2692"/>
                  </a:lnTo>
                  <a:lnTo>
                    <a:pt x="2673" y="2806"/>
                  </a:lnTo>
                  <a:lnTo>
                    <a:pt x="2806" y="2958"/>
                  </a:lnTo>
                  <a:lnTo>
                    <a:pt x="2806" y="2958"/>
                  </a:lnTo>
                  <a:lnTo>
                    <a:pt x="2957" y="3185"/>
                  </a:lnTo>
                  <a:lnTo>
                    <a:pt x="3071" y="3375"/>
                  </a:lnTo>
                  <a:lnTo>
                    <a:pt x="3147" y="3450"/>
                  </a:lnTo>
                  <a:lnTo>
                    <a:pt x="3223" y="3507"/>
                  </a:lnTo>
                  <a:lnTo>
                    <a:pt x="3337" y="3564"/>
                  </a:lnTo>
                  <a:lnTo>
                    <a:pt x="3469" y="3621"/>
                  </a:lnTo>
                  <a:lnTo>
                    <a:pt x="3469" y="3621"/>
                  </a:lnTo>
                  <a:lnTo>
                    <a:pt x="3621" y="3659"/>
                  </a:lnTo>
                  <a:lnTo>
                    <a:pt x="3772" y="3678"/>
                  </a:lnTo>
                  <a:lnTo>
                    <a:pt x="3772" y="3678"/>
                  </a:lnTo>
                  <a:lnTo>
                    <a:pt x="3905" y="3678"/>
                  </a:lnTo>
                  <a:lnTo>
                    <a:pt x="4038" y="3659"/>
                  </a:lnTo>
                  <a:lnTo>
                    <a:pt x="4284" y="3602"/>
                  </a:lnTo>
                  <a:lnTo>
                    <a:pt x="4777" y="3450"/>
                  </a:lnTo>
                  <a:lnTo>
                    <a:pt x="4777" y="3450"/>
                  </a:lnTo>
                  <a:lnTo>
                    <a:pt x="5099" y="3356"/>
                  </a:lnTo>
                  <a:lnTo>
                    <a:pt x="5270" y="3337"/>
                  </a:lnTo>
                  <a:lnTo>
                    <a:pt x="5440" y="3337"/>
                  </a:lnTo>
                  <a:lnTo>
                    <a:pt x="5440" y="3337"/>
                  </a:lnTo>
                  <a:lnTo>
                    <a:pt x="5573" y="3337"/>
                  </a:lnTo>
                  <a:lnTo>
                    <a:pt x="5687" y="3356"/>
                  </a:lnTo>
                  <a:lnTo>
                    <a:pt x="5819" y="3394"/>
                  </a:lnTo>
                  <a:lnTo>
                    <a:pt x="5952" y="3432"/>
                  </a:lnTo>
                  <a:lnTo>
                    <a:pt x="5952" y="3432"/>
                  </a:lnTo>
                  <a:lnTo>
                    <a:pt x="6009" y="3469"/>
                  </a:lnTo>
                  <a:lnTo>
                    <a:pt x="6066" y="3507"/>
                  </a:lnTo>
                  <a:lnTo>
                    <a:pt x="6161" y="3621"/>
                  </a:lnTo>
                  <a:lnTo>
                    <a:pt x="6274" y="3735"/>
                  </a:lnTo>
                  <a:lnTo>
                    <a:pt x="6331" y="3773"/>
                  </a:lnTo>
                  <a:lnTo>
                    <a:pt x="6388" y="3811"/>
                  </a:lnTo>
                  <a:lnTo>
                    <a:pt x="6388" y="3811"/>
                  </a:lnTo>
                  <a:lnTo>
                    <a:pt x="6540" y="3848"/>
                  </a:lnTo>
                  <a:lnTo>
                    <a:pt x="6710" y="3867"/>
                  </a:lnTo>
                  <a:lnTo>
                    <a:pt x="6710" y="3867"/>
                  </a:lnTo>
                  <a:lnTo>
                    <a:pt x="6862" y="3848"/>
                  </a:lnTo>
                  <a:lnTo>
                    <a:pt x="7013" y="3811"/>
                  </a:lnTo>
                  <a:lnTo>
                    <a:pt x="7317" y="3716"/>
                  </a:lnTo>
                  <a:lnTo>
                    <a:pt x="7639" y="3602"/>
                  </a:lnTo>
                  <a:lnTo>
                    <a:pt x="7791" y="3564"/>
                  </a:lnTo>
                  <a:lnTo>
                    <a:pt x="7961" y="3526"/>
                  </a:lnTo>
                  <a:lnTo>
                    <a:pt x="7961" y="3526"/>
                  </a:lnTo>
                  <a:lnTo>
                    <a:pt x="8113" y="3526"/>
                  </a:lnTo>
                  <a:lnTo>
                    <a:pt x="8113" y="3526"/>
                  </a:lnTo>
                  <a:lnTo>
                    <a:pt x="8321" y="3545"/>
                  </a:lnTo>
                  <a:lnTo>
                    <a:pt x="8511" y="3564"/>
                  </a:lnTo>
                  <a:lnTo>
                    <a:pt x="8928" y="3640"/>
                  </a:lnTo>
                  <a:lnTo>
                    <a:pt x="9326" y="3716"/>
                  </a:lnTo>
                  <a:lnTo>
                    <a:pt x="9534" y="3754"/>
                  </a:lnTo>
                  <a:lnTo>
                    <a:pt x="9724" y="3754"/>
                  </a:lnTo>
                  <a:lnTo>
                    <a:pt x="9724" y="3754"/>
                  </a:lnTo>
                  <a:lnTo>
                    <a:pt x="9781" y="3754"/>
                  </a:lnTo>
                  <a:lnTo>
                    <a:pt x="9781" y="3754"/>
                  </a:lnTo>
                  <a:lnTo>
                    <a:pt x="9932" y="3754"/>
                  </a:lnTo>
                  <a:lnTo>
                    <a:pt x="10084" y="3716"/>
                  </a:lnTo>
                  <a:lnTo>
                    <a:pt x="10236" y="3678"/>
                  </a:lnTo>
                  <a:lnTo>
                    <a:pt x="10368" y="3621"/>
                  </a:lnTo>
                  <a:lnTo>
                    <a:pt x="10653" y="3469"/>
                  </a:lnTo>
                  <a:lnTo>
                    <a:pt x="10918" y="3299"/>
                  </a:lnTo>
                  <a:lnTo>
                    <a:pt x="10918" y="3299"/>
                  </a:lnTo>
                  <a:lnTo>
                    <a:pt x="11145" y="3166"/>
                  </a:lnTo>
                  <a:lnTo>
                    <a:pt x="11354" y="3090"/>
                  </a:lnTo>
                  <a:lnTo>
                    <a:pt x="11581" y="3052"/>
                  </a:lnTo>
                  <a:lnTo>
                    <a:pt x="11790" y="3033"/>
                  </a:lnTo>
                  <a:lnTo>
                    <a:pt x="11790" y="3033"/>
                  </a:lnTo>
                  <a:lnTo>
                    <a:pt x="11922" y="3033"/>
                  </a:lnTo>
                  <a:lnTo>
                    <a:pt x="12074" y="3052"/>
                  </a:lnTo>
                  <a:lnTo>
                    <a:pt x="12377" y="3109"/>
                  </a:lnTo>
                  <a:lnTo>
                    <a:pt x="13022" y="3280"/>
                  </a:lnTo>
                  <a:lnTo>
                    <a:pt x="13022" y="3280"/>
                  </a:lnTo>
                  <a:lnTo>
                    <a:pt x="13135" y="3299"/>
                  </a:lnTo>
                  <a:lnTo>
                    <a:pt x="13135" y="3299"/>
                  </a:lnTo>
                  <a:lnTo>
                    <a:pt x="13287" y="3280"/>
                  </a:lnTo>
                  <a:lnTo>
                    <a:pt x="13439" y="3242"/>
                  </a:lnTo>
                  <a:lnTo>
                    <a:pt x="13609" y="3166"/>
                  </a:lnTo>
                  <a:lnTo>
                    <a:pt x="13799" y="3090"/>
                  </a:lnTo>
                  <a:lnTo>
                    <a:pt x="14102" y="2920"/>
                  </a:lnTo>
                  <a:lnTo>
                    <a:pt x="14348" y="2806"/>
                  </a:lnTo>
                  <a:lnTo>
                    <a:pt x="14348" y="2806"/>
                  </a:lnTo>
                  <a:lnTo>
                    <a:pt x="14879" y="2598"/>
                  </a:lnTo>
                  <a:lnTo>
                    <a:pt x="15410" y="2446"/>
                  </a:lnTo>
                  <a:lnTo>
                    <a:pt x="15959" y="2294"/>
                  </a:lnTo>
                  <a:lnTo>
                    <a:pt x="16509" y="2181"/>
                  </a:lnTo>
                  <a:lnTo>
                    <a:pt x="16509" y="2181"/>
                  </a:lnTo>
                  <a:lnTo>
                    <a:pt x="16699" y="2124"/>
                  </a:lnTo>
                  <a:lnTo>
                    <a:pt x="16812" y="2086"/>
                  </a:lnTo>
                  <a:lnTo>
                    <a:pt x="16907" y="2029"/>
                  </a:lnTo>
                  <a:lnTo>
                    <a:pt x="16983" y="1972"/>
                  </a:lnTo>
                  <a:lnTo>
                    <a:pt x="17059" y="1896"/>
                  </a:lnTo>
                  <a:lnTo>
                    <a:pt x="17116" y="1820"/>
                  </a:lnTo>
                  <a:lnTo>
                    <a:pt x="17154" y="1707"/>
                  </a:lnTo>
                  <a:lnTo>
                    <a:pt x="17154" y="1707"/>
                  </a:lnTo>
                  <a:lnTo>
                    <a:pt x="17191" y="1555"/>
                  </a:lnTo>
                  <a:lnTo>
                    <a:pt x="17191" y="1422"/>
                  </a:lnTo>
                  <a:lnTo>
                    <a:pt x="17191" y="1271"/>
                  </a:lnTo>
                  <a:lnTo>
                    <a:pt x="17173" y="1138"/>
                  </a:lnTo>
                  <a:lnTo>
                    <a:pt x="17135" y="1005"/>
                  </a:lnTo>
                  <a:lnTo>
                    <a:pt x="17097" y="873"/>
                  </a:lnTo>
                  <a:lnTo>
                    <a:pt x="17040" y="759"/>
                  </a:lnTo>
                  <a:lnTo>
                    <a:pt x="16964" y="645"/>
                  </a:lnTo>
                  <a:lnTo>
                    <a:pt x="16888" y="532"/>
                  </a:lnTo>
                  <a:lnTo>
                    <a:pt x="16793" y="437"/>
                  </a:lnTo>
                  <a:lnTo>
                    <a:pt x="16699" y="342"/>
                  </a:lnTo>
                  <a:lnTo>
                    <a:pt x="16585" y="247"/>
                  </a:lnTo>
                  <a:lnTo>
                    <a:pt x="16471" y="172"/>
                  </a:lnTo>
                  <a:lnTo>
                    <a:pt x="16339" y="115"/>
                  </a:lnTo>
                  <a:lnTo>
                    <a:pt x="16206" y="58"/>
                  </a:lnTo>
                  <a:lnTo>
                    <a:pt x="16073" y="20"/>
                  </a:lnTo>
                  <a:lnTo>
                    <a:pt x="16073" y="20"/>
                  </a:lnTo>
                  <a:lnTo>
                    <a:pt x="16016" y="1"/>
                  </a:lnTo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-475625" y="4249700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extrusionOk="0">
                  <a:moveTo>
                    <a:pt x="171" y="1"/>
                  </a:move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-475625" y="4249700"/>
              <a:ext cx="327900" cy="85325"/>
            </a:xfrm>
            <a:custGeom>
              <a:avLst/>
              <a:gdLst/>
              <a:ahLst/>
              <a:cxnLst/>
              <a:rect l="l" t="t" r="r" b="b"/>
              <a:pathLst>
                <a:path w="13116" h="3413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76" y="39"/>
                  </a:lnTo>
                  <a:lnTo>
                    <a:pt x="38" y="7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0" y="399"/>
                  </a:lnTo>
                  <a:lnTo>
                    <a:pt x="0" y="645"/>
                  </a:lnTo>
                  <a:lnTo>
                    <a:pt x="19" y="892"/>
                  </a:lnTo>
                  <a:lnTo>
                    <a:pt x="76" y="1119"/>
                  </a:lnTo>
                  <a:lnTo>
                    <a:pt x="152" y="1328"/>
                  </a:lnTo>
                  <a:lnTo>
                    <a:pt x="265" y="1517"/>
                  </a:lnTo>
                  <a:lnTo>
                    <a:pt x="379" y="1707"/>
                  </a:lnTo>
                  <a:lnTo>
                    <a:pt x="512" y="1877"/>
                  </a:lnTo>
                  <a:lnTo>
                    <a:pt x="682" y="2029"/>
                  </a:lnTo>
                  <a:lnTo>
                    <a:pt x="853" y="2180"/>
                  </a:lnTo>
                  <a:lnTo>
                    <a:pt x="1062" y="2313"/>
                  </a:lnTo>
                  <a:lnTo>
                    <a:pt x="1270" y="2427"/>
                  </a:lnTo>
                  <a:lnTo>
                    <a:pt x="1479" y="2560"/>
                  </a:lnTo>
                  <a:lnTo>
                    <a:pt x="1725" y="2654"/>
                  </a:lnTo>
                  <a:lnTo>
                    <a:pt x="1952" y="2749"/>
                  </a:lnTo>
                  <a:lnTo>
                    <a:pt x="2218" y="2844"/>
                  </a:lnTo>
                  <a:lnTo>
                    <a:pt x="2729" y="2995"/>
                  </a:lnTo>
                  <a:lnTo>
                    <a:pt x="3260" y="3109"/>
                  </a:lnTo>
                  <a:lnTo>
                    <a:pt x="3810" y="3204"/>
                  </a:lnTo>
                  <a:lnTo>
                    <a:pt x="4340" y="3280"/>
                  </a:lnTo>
                  <a:lnTo>
                    <a:pt x="4852" y="3337"/>
                  </a:lnTo>
                  <a:lnTo>
                    <a:pt x="5345" y="3375"/>
                  </a:lnTo>
                  <a:lnTo>
                    <a:pt x="6179" y="3412"/>
                  </a:lnTo>
                  <a:lnTo>
                    <a:pt x="6179" y="3412"/>
                  </a:lnTo>
                  <a:lnTo>
                    <a:pt x="6558" y="3412"/>
                  </a:lnTo>
                  <a:lnTo>
                    <a:pt x="6558" y="3412"/>
                  </a:lnTo>
                  <a:lnTo>
                    <a:pt x="7108" y="3393"/>
                  </a:lnTo>
                  <a:lnTo>
                    <a:pt x="7657" y="3356"/>
                  </a:lnTo>
                  <a:lnTo>
                    <a:pt x="8207" y="3299"/>
                  </a:lnTo>
                  <a:lnTo>
                    <a:pt x="8738" y="3223"/>
                  </a:lnTo>
                  <a:lnTo>
                    <a:pt x="9287" y="3109"/>
                  </a:lnTo>
                  <a:lnTo>
                    <a:pt x="9818" y="2976"/>
                  </a:lnTo>
                  <a:lnTo>
                    <a:pt x="10349" y="2825"/>
                  </a:lnTo>
                  <a:lnTo>
                    <a:pt x="10860" y="2654"/>
                  </a:lnTo>
                  <a:lnTo>
                    <a:pt x="10860" y="2654"/>
                  </a:lnTo>
                  <a:lnTo>
                    <a:pt x="11258" y="2503"/>
                  </a:lnTo>
                  <a:lnTo>
                    <a:pt x="11675" y="2332"/>
                  </a:lnTo>
                  <a:lnTo>
                    <a:pt x="12073" y="2124"/>
                  </a:lnTo>
                  <a:lnTo>
                    <a:pt x="12263" y="2010"/>
                  </a:lnTo>
                  <a:lnTo>
                    <a:pt x="12434" y="1877"/>
                  </a:lnTo>
                  <a:lnTo>
                    <a:pt x="12585" y="1745"/>
                  </a:lnTo>
                  <a:lnTo>
                    <a:pt x="12737" y="1593"/>
                  </a:lnTo>
                  <a:lnTo>
                    <a:pt x="12870" y="1422"/>
                  </a:lnTo>
                  <a:lnTo>
                    <a:pt x="12964" y="1252"/>
                  </a:lnTo>
                  <a:lnTo>
                    <a:pt x="13059" y="1062"/>
                  </a:lnTo>
                  <a:lnTo>
                    <a:pt x="13097" y="854"/>
                  </a:lnTo>
                  <a:lnTo>
                    <a:pt x="13116" y="626"/>
                  </a:lnTo>
                  <a:lnTo>
                    <a:pt x="13116" y="399"/>
                  </a:lnTo>
                  <a:lnTo>
                    <a:pt x="13116" y="399"/>
                  </a:lnTo>
                  <a:lnTo>
                    <a:pt x="13078" y="323"/>
                  </a:lnTo>
                  <a:lnTo>
                    <a:pt x="13040" y="266"/>
                  </a:lnTo>
                  <a:lnTo>
                    <a:pt x="12983" y="228"/>
                  </a:lnTo>
                  <a:lnTo>
                    <a:pt x="12907" y="228"/>
                  </a:lnTo>
                  <a:lnTo>
                    <a:pt x="12907" y="228"/>
                  </a:lnTo>
                  <a:lnTo>
                    <a:pt x="12851" y="228"/>
                  </a:lnTo>
                  <a:lnTo>
                    <a:pt x="12794" y="266"/>
                  </a:lnTo>
                  <a:lnTo>
                    <a:pt x="12756" y="323"/>
                  </a:lnTo>
                  <a:lnTo>
                    <a:pt x="12756" y="399"/>
                  </a:lnTo>
                  <a:lnTo>
                    <a:pt x="12756" y="399"/>
                  </a:lnTo>
                  <a:lnTo>
                    <a:pt x="12775" y="513"/>
                  </a:lnTo>
                  <a:lnTo>
                    <a:pt x="12775" y="645"/>
                  </a:lnTo>
                  <a:lnTo>
                    <a:pt x="12756" y="759"/>
                  </a:lnTo>
                  <a:lnTo>
                    <a:pt x="12737" y="873"/>
                  </a:lnTo>
                  <a:lnTo>
                    <a:pt x="12661" y="1081"/>
                  </a:lnTo>
                  <a:lnTo>
                    <a:pt x="12528" y="1271"/>
                  </a:lnTo>
                  <a:lnTo>
                    <a:pt x="12396" y="1460"/>
                  </a:lnTo>
                  <a:lnTo>
                    <a:pt x="12206" y="1612"/>
                  </a:lnTo>
                  <a:lnTo>
                    <a:pt x="12017" y="1763"/>
                  </a:lnTo>
                  <a:lnTo>
                    <a:pt x="11789" y="1896"/>
                  </a:lnTo>
                  <a:lnTo>
                    <a:pt x="11562" y="2010"/>
                  </a:lnTo>
                  <a:lnTo>
                    <a:pt x="11315" y="2124"/>
                  </a:lnTo>
                  <a:lnTo>
                    <a:pt x="10823" y="2313"/>
                  </a:lnTo>
                  <a:lnTo>
                    <a:pt x="10349" y="2465"/>
                  </a:lnTo>
                  <a:lnTo>
                    <a:pt x="9932" y="2597"/>
                  </a:lnTo>
                  <a:lnTo>
                    <a:pt x="9932" y="2597"/>
                  </a:lnTo>
                  <a:lnTo>
                    <a:pt x="9515" y="2711"/>
                  </a:lnTo>
                  <a:lnTo>
                    <a:pt x="9079" y="2806"/>
                  </a:lnTo>
                  <a:lnTo>
                    <a:pt x="8643" y="2882"/>
                  </a:lnTo>
                  <a:lnTo>
                    <a:pt x="8226" y="2939"/>
                  </a:lnTo>
                  <a:lnTo>
                    <a:pt x="7790" y="2995"/>
                  </a:lnTo>
                  <a:lnTo>
                    <a:pt x="7354" y="3033"/>
                  </a:lnTo>
                  <a:lnTo>
                    <a:pt x="6918" y="3052"/>
                  </a:lnTo>
                  <a:lnTo>
                    <a:pt x="6482" y="3052"/>
                  </a:lnTo>
                  <a:lnTo>
                    <a:pt x="6482" y="3052"/>
                  </a:lnTo>
                  <a:lnTo>
                    <a:pt x="6331" y="3052"/>
                  </a:lnTo>
                  <a:lnTo>
                    <a:pt x="6331" y="3052"/>
                  </a:lnTo>
                  <a:lnTo>
                    <a:pt x="5553" y="3033"/>
                  </a:lnTo>
                  <a:lnTo>
                    <a:pt x="5099" y="3014"/>
                  </a:lnTo>
                  <a:lnTo>
                    <a:pt x="4606" y="2976"/>
                  </a:lnTo>
                  <a:lnTo>
                    <a:pt x="4075" y="2901"/>
                  </a:lnTo>
                  <a:lnTo>
                    <a:pt x="3563" y="2825"/>
                  </a:lnTo>
                  <a:lnTo>
                    <a:pt x="3033" y="2711"/>
                  </a:lnTo>
                  <a:lnTo>
                    <a:pt x="2540" y="2578"/>
                  </a:lnTo>
                  <a:lnTo>
                    <a:pt x="2047" y="2427"/>
                  </a:lnTo>
                  <a:lnTo>
                    <a:pt x="1820" y="2332"/>
                  </a:lnTo>
                  <a:lnTo>
                    <a:pt x="1611" y="2218"/>
                  </a:lnTo>
                  <a:lnTo>
                    <a:pt x="1403" y="2124"/>
                  </a:lnTo>
                  <a:lnTo>
                    <a:pt x="1213" y="1991"/>
                  </a:lnTo>
                  <a:lnTo>
                    <a:pt x="1043" y="1877"/>
                  </a:lnTo>
                  <a:lnTo>
                    <a:pt x="872" y="1726"/>
                  </a:lnTo>
                  <a:lnTo>
                    <a:pt x="739" y="1574"/>
                  </a:lnTo>
                  <a:lnTo>
                    <a:pt x="607" y="1422"/>
                  </a:lnTo>
                  <a:lnTo>
                    <a:pt x="512" y="1252"/>
                  </a:lnTo>
                  <a:lnTo>
                    <a:pt x="436" y="1062"/>
                  </a:lnTo>
                  <a:lnTo>
                    <a:pt x="379" y="873"/>
                  </a:lnTo>
                  <a:lnTo>
                    <a:pt x="341" y="664"/>
                  </a:lnTo>
                  <a:lnTo>
                    <a:pt x="341" y="456"/>
                  </a:lnTo>
                  <a:lnTo>
                    <a:pt x="360" y="228"/>
                  </a:lnTo>
                  <a:lnTo>
                    <a:pt x="360" y="228"/>
                  </a:lnTo>
                  <a:lnTo>
                    <a:pt x="360" y="171"/>
                  </a:lnTo>
                  <a:lnTo>
                    <a:pt x="360" y="133"/>
                  </a:lnTo>
                  <a:lnTo>
                    <a:pt x="303" y="58"/>
                  </a:lnTo>
                  <a:lnTo>
                    <a:pt x="247" y="20"/>
                  </a:lnTo>
                  <a:lnTo>
                    <a:pt x="171" y="1"/>
                  </a:lnTo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-277575" y="4045475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extrusionOk="0">
                  <a:moveTo>
                    <a:pt x="171" y="1"/>
                  </a:move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-277575" y="4045475"/>
              <a:ext cx="17550" cy="13300"/>
            </a:xfrm>
            <a:custGeom>
              <a:avLst/>
              <a:gdLst/>
              <a:ahLst/>
              <a:cxnLst/>
              <a:rect l="l" t="t" r="r" b="b"/>
              <a:pathLst>
                <a:path w="702" h="532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8" y="58"/>
                  </a:lnTo>
                  <a:lnTo>
                    <a:pt x="20" y="115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20" y="247"/>
                  </a:lnTo>
                  <a:lnTo>
                    <a:pt x="58" y="304"/>
                  </a:lnTo>
                  <a:lnTo>
                    <a:pt x="114" y="342"/>
                  </a:lnTo>
                  <a:lnTo>
                    <a:pt x="190" y="361"/>
                  </a:lnTo>
                  <a:lnTo>
                    <a:pt x="190" y="361"/>
                  </a:lnTo>
                  <a:lnTo>
                    <a:pt x="247" y="361"/>
                  </a:lnTo>
                  <a:lnTo>
                    <a:pt x="304" y="399"/>
                  </a:lnTo>
                  <a:lnTo>
                    <a:pt x="418" y="475"/>
                  </a:lnTo>
                  <a:lnTo>
                    <a:pt x="418" y="475"/>
                  </a:lnTo>
                  <a:lnTo>
                    <a:pt x="475" y="513"/>
                  </a:lnTo>
                  <a:lnTo>
                    <a:pt x="531" y="532"/>
                  </a:lnTo>
                  <a:lnTo>
                    <a:pt x="531" y="532"/>
                  </a:lnTo>
                  <a:lnTo>
                    <a:pt x="569" y="513"/>
                  </a:lnTo>
                  <a:lnTo>
                    <a:pt x="626" y="494"/>
                  </a:lnTo>
                  <a:lnTo>
                    <a:pt x="664" y="456"/>
                  </a:lnTo>
                  <a:lnTo>
                    <a:pt x="683" y="418"/>
                  </a:lnTo>
                  <a:lnTo>
                    <a:pt x="702" y="380"/>
                  </a:lnTo>
                  <a:lnTo>
                    <a:pt x="702" y="323"/>
                  </a:lnTo>
                  <a:lnTo>
                    <a:pt x="683" y="266"/>
                  </a:lnTo>
                  <a:lnTo>
                    <a:pt x="664" y="228"/>
                  </a:lnTo>
                  <a:lnTo>
                    <a:pt x="664" y="228"/>
                  </a:lnTo>
                  <a:lnTo>
                    <a:pt x="550" y="133"/>
                  </a:lnTo>
                  <a:lnTo>
                    <a:pt x="437" y="77"/>
                  </a:lnTo>
                  <a:lnTo>
                    <a:pt x="323" y="20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71" y="1"/>
                  </a:lnTo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-255300" y="4099025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extrusionOk="0">
                  <a:moveTo>
                    <a:pt x="171" y="1"/>
                  </a:move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-255300" y="4099025"/>
              <a:ext cx="19925" cy="10450"/>
            </a:xfrm>
            <a:custGeom>
              <a:avLst/>
              <a:gdLst/>
              <a:ahLst/>
              <a:cxnLst/>
              <a:rect l="l" t="t" r="r" b="b"/>
              <a:pathLst>
                <a:path w="797" h="418" fill="none" extrusionOk="0">
                  <a:moveTo>
                    <a:pt x="171" y="1"/>
                  </a:moveTo>
                  <a:lnTo>
                    <a:pt x="171" y="1"/>
                  </a:lnTo>
                  <a:lnTo>
                    <a:pt x="114" y="20"/>
                  </a:lnTo>
                  <a:lnTo>
                    <a:pt x="57" y="38"/>
                  </a:lnTo>
                  <a:lnTo>
                    <a:pt x="19" y="76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19" y="266"/>
                  </a:lnTo>
                  <a:lnTo>
                    <a:pt x="57" y="323"/>
                  </a:lnTo>
                  <a:lnTo>
                    <a:pt x="114" y="342"/>
                  </a:lnTo>
                  <a:lnTo>
                    <a:pt x="114" y="342"/>
                  </a:lnTo>
                  <a:lnTo>
                    <a:pt x="588" y="418"/>
                  </a:lnTo>
                  <a:lnTo>
                    <a:pt x="588" y="418"/>
                  </a:lnTo>
                  <a:lnTo>
                    <a:pt x="626" y="418"/>
                  </a:lnTo>
                  <a:lnTo>
                    <a:pt x="626" y="418"/>
                  </a:lnTo>
                  <a:lnTo>
                    <a:pt x="683" y="418"/>
                  </a:lnTo>
                  <a:lnTo>
                    <a:pt x="740" y="399"/>
                  </a:lnTo>
                  <a:lnTo>
                    <a:pt x="778" y="361"/>
                  </a:lnTo>
                  <a:lnTo>
                    <a:pt x="797" y="304"/>
                  </a:lnTo>
                  <a:lnTo>
                    <a:pt x="797" y="304"/>
                  </a:lnTo>
                  <a:lnTo>
                    <a:pt x="797" y="228"/>
                  </a:lnTo>
                  <a:lnTo>
                    <a:pt x="778" y="171"/>
                  </a:lnTo>
                  <a:lnTo>
                    <a:pt x="740" y="114"/>
                  </a:lnTo>
                  <a:lnTo>
                    <a:pt x="683" y="76"/>
                  </a:lnTo>
                  <a:lnTo>
                    <a:pt x="683" y="76"/>
                  </a:lnTo>
                  <a:lnTo>
                    <a:pt x="209" y="1"/>
                  </a:lnTo>
                  <a:lnTo>
                    <a:pt x="209" y="1"/>
                  </a:lnTo>
                  <a:lnTo>
                    <a:pt x="171" y="1"/>
                  </a:lnTo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-223550" y="4064425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133" y="1"/>
                  </a:move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-223550" y="4064425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fill="none" extrusionOk="0">
                  <a:moveTo>
                    <a:pt x="190" y="1"/>
                  </a:moveTo>
                  <a:lnTo>
                    <a:pt x="190" y="1"/>
                  </a:lnTo>
                  <a:lnTo>
                    <a:pt x="133" y="1"/>
                  </a:lnTo>
                  <a:lnTo>
                    <a:pt x="95" y="20"/>
                  </a:lnTo>
                  <a:lnTo>
                    <a:pt x="57" y="58"/>
                  </a:lnTo>
                  <a:lnTo>
                    <a:pt x="19" y="96"/>
                  </a:lnTo>
                  <a:lnTo>
                    <a:pt x="0" y="153"/>
                  </a:lnTo>
                  <a:lnTo>
                    <a:pt x="0" y="190"/>
                  </a:lnTo>
                  <a:lnTo>
                    <a:pt x="19" y="247"/>
                  </a:lnTo>
                  <a:lnTo>
                    <a:pt x="57" y="304"/>
                  </a:lnTo>
                  <a:lnTo>
                    <a:pt x="57" y="304"/>
                  </a:lnTo>
                  <a:lnTo>
                    <a:pt x="171" y="418"/>
                  </a:lnTo>
                  <a:lnTo>
                    <a:pt x="171" y="418"/>
                  </a:lnTo>
                  <a:lnTo>
                    <a:pt x="228" y="456"/>
                  </a:lnTo>
                  <a:lnTo>
                    <a:pt x="285" y="456"/>
                  </a:lnTo>
                  <a:lnTo>
                    <a:pt x="285" y="456"/>
                  </a:lnTo>
                  <a:lnTo>
                    <a:pt x="342" y="456"/>
                  </a:lnTo>
                  <a:lnTo>
                    <a:pt x="379" y="437"/>
                  </a:lnTo>
                  <a:lnTo>
                    <a:pt x="417" y="399"/>
                  </a:lnTo>
                  <a:lnTo>
                    <a:pt x="455" y="361"/>
                  </a:lnTo>
                  <a:lnTo>
                    <a:pt x="455" y="323"/>
                  </a:lnTo>
                  <a:lnTo>
                    <a:pt x="474" y="266"/>
                  </a:lnTo>
                  <a:lnTo>
                    <a:pt x="455" y="209"/>
                  </a:lnTo>
                  <a:lnTo>
                    <a:pt x="417" y="172"/>
                  </a:lnTo>
                  <a:lnTo>
                    <a:pt x="417" y="172"/>
                  </a:lnTo>
                  <a:lnTo>
                    <a:pt x="304" y="58"/>
                  </a:lnTo>
                  <a:lnTo>
                    <a:pt x="304" y="58"/>
                  </a:lnTo>
                  <a:lnTo>
                    <a:pt x="247" y="1"/>
                  </a:lnTo>
                  <a:lnTo>
                    <a:pt x="190" y="1"/>
                  </a:lnTo>
                </a:path>
              </a:pathLst>
            </a:custGeom>
            <a:solidFill>
              <a:schemeClr val="dk1">
                <a:alpha val="67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0" name="Google Shape;1160;p41"/>
          <p:cNvSpPr/>
          <p:nvPr/>
        </p:nvSpPr>
        <p:spPr>
          <a:xfrm rot="-5400000">
            <a:off x="1523060" y="2819080"/>
            <a:ext cx="2698660" cy="67029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41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162" name="Google Shape;1162;p41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163" name="Google Shape;1163;p41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62;p40">
            <a:extLst>
              <a:ext uri="{FF2B5EF4-FFF2-40B4-BE49-F238E27FC236}">
                <a16:creationId xmlns:a16="http://schemas.microsoft.com/office/drawing/2014/main" id="{92A7081E-42FC-B074-8827-ACFCFEB3A923}"/>
              </a:ext>
            </a:extLst>
          </p:cNvPr>
          <p:cNvSpPr txBox="1">
            <a:spLocks/>
          </p:cNvSpPr>
          <p:nvPr/>
        </p:nvSpPr>
        <p:spPr>
          <a:xfrm>
            <a:off x="1093082" y="1280981"/>
            <a:ext cx="6786718" cy="313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Patrick Hand"/>
              <a:buNone/>
              <a:defRPr sz="3200" b="1" i="0" u="none" strike="noStrike" cap="none">
                <a:solidFill>
                  <a:schemeClr val="accent5"/>
                </a:solidFill>
                <a:highlight>
                  <a:schemeClr val="accent1"/>
                </a:highlight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514350" algn="l">
              <a:buAutoNum type="arabicPeriod"/>
            </a:pPr>
            <a:r>
              <a:rPr lang="en-ID" sz="2800" dirty="0">
                <a:solidFill>
                  <a:schemeClr val="tx1"/>
                </a:solidFill>
              </a:rPr>
              <a:t>     LATAR BELAKANG</a:t>
            </a:r>
          </a:p>
          <a:p>
            <a:pPr marL="914400" indent="-914400" algn="l">
              <a:buAutoNum type="arabicPeriod"/>
            </a:pPr>
            <a:r>
              <a:rPr lang="en-ID" sz="2800" dirty="0">
                <a:solidFill>
                  <a:schemeClr val="tx1"/>
                </a:solidFill>
              </a:rPr>
              <a:t>PROFIL USAHA</a:t>
            </a:r>
          </a:p>
          <a:p>
            <a:pPr marL="914400" indent="-914400" algn="l">
              <a:buAutoNum type="arabicPeriod"/>
            </a:pPr>
            <a:r>
              <a:rPr lang="en-ID" sz="2800" dirty="0">
                <a:solidFill>
                  <a:schemeClr val="tx1"/>
                </a:solidFill>
              </a:rPr>
              <a:t>VISI DAN MISI</a:t>
            </a:r>
          </a:p>
          <a:p>
            <a:pPr marL="914400" indent="-914400" algn="l">
              <a:buAutoNum type="arabicPeriod"/>
            </a:pPr>
            <a:r>
              <a:rPr lang="en-ID" sz="2800" dirty="0">
                <a:solidFill>
                  <a:schemeClr val="tx1"/>
                </a:solidFill>
              </a:rPr>
              <a:t>TARGET DAN STRATEGI PEMASARAN</a:t>
            </a:r>
          </a:p>
          <a:p>
            <a:pPr marL="914400" indent="-914400" algn="l">
              <a:buAutoNum type="arabicPeriod"/>
            </a:pPr>
            <a:r>
              <a:rPr lang="en-ID" sz="2800" dirty="0">
                <a:solidFill>
                  <a:schemeClr val="tx1"/>
                </a:solidFill>
              </a:rPr>
              <a:t>MANAJEMEN PRODUKSI</a:t>
            </a:r>
          </a:p>
          <a:p>
            <a:pPr marL="914400" indent="-914400" algn="l">
              <a:buAutoNum type="arabicPeriod"/>
            </a:pPr>
            <a:r>
              <a:rPr lang="en-ID" sz="2800" dirty="0">
                <a:solidFill>
                  <a:schemeClr val="tx1"/>
                </a:solidFill>
              </a:rPr>
              <a:t>RENCANA ANGGARAN</a:t>
            </a:r>
          </a:p>
          <a:p>
            <a:pPr marL="914400" indent="-914400" algn="l">
              <a:buAutoNum type="arabicPeriod"/>
            </a:pPr>
            <a:r>
              <a:rPr lang="en-ID" sz="2800" dirty="0">
                <a:solidFill>
                  <a:schemeClr val="tx1"/>
                </a:solidFill>
              </a:rPr>
              <a:t>LAPORAN KEUANGAN DAN PEMBAGIAN HASIL</a:t>
            </a:r>
          </a:p>
          <a:p>
            <a:pPr marL="914400" indent="-914400" algn="l">
              <a:buAutoNum type="arabicPeriod"/>
            </a:pPr>
            <a:r>
              <a:rPr lang="en-ID" sz="2800" dirty="0">
                <a:solidFill>
                  <a:schemeClr val="tx1"/>
                </a:solidFill>
              </a:rPr>
              <a:t>LAMPIRAN</a:t>
            </a:r>
            <a:endParaRPr lang="en-ID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2"/>
          <p:cNvSpPr txBox="1">
            <a:spLocks noGrp="1"/>
          </p:cNvSpPr>
          <p:nvPr>
            <p:ph type="title" idx="4294967295"/>
          </p:nvPr>
        </p:nvSpPr>
        <p:spPr>
          <a:xfrm>
            <a:off x="0" y="530225"/>
            <a:ext cx="770255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1193" name="Google Shape;1193;p42"/>
          <p:cNvSpPr txBox="1">
            <a:spLocks noGrp="1"/>
          </p:cNvSpPr>
          <p:nvPr>
            <p:ph type="ctrTitle" idx="4294967295"/>
          </p:nvPr>
        </p:nvSpPr>
        <p:spPr>
          <a:xfrm>
            <a:off x="8161338" y="4738688"/>
            <a:ext cx="982662" cy="182562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194" name="Google Shape;1194;p42"/>
          <p:cNvSpPr txBox="1">
            <a:spLocks noGrp="1"/>
          </p:cNvSpPr>
          <p:nvPr>
            <p:ph type="ctrTitle" idx="4294967295"/>
          </p:nvPr>
        </p:nvSpPr>
        <p:spPr>
          <a:xfrm>
            <a:off x="0" y="4738688"/>
            <a:ext cx="982663" cy="182562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195" name="Google Shape;1195;p42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dk1">
              <a:alpha val="67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99E3AE-C1E0-AF5E-AD22-D6AEF14D4AFB}"/>
              </a:ext>
            </a:extLst>
          </p:cNvPr>
          <p:cNvSpPr txBox="1"/>
          <p:nvPr/>
        </p:nvSpPr>
        <p:spPr>
          <a:xfrm>
            <a:off x="425303" y="1404472"/>
            <a:ext cx="57415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Patrick Hand" panose="00000500000000000000" pitchFamily="2" charset="0"/>
              </a:rPr>
              <a:t>Usaha Burger kami </a:t>
            </a:r>
            <a:r>
              <a:rPr lang="en-ID" sz="2000" dirty="0" err="1">
                <a:latin typeface="Patrick Hand" panose="00000500000000000000" pitchFamily="2" charset="0"/>
              </a:rPr>
              <a:t>lahir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dari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hasrat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mendalam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terhadap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makanan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berkualitas</a:t>
            </a:r>
            <a:r>
              <a:rPr lang="en-ID" sz="2000" dirty="0">
                <a:latin typeface="Patrick Hand" panose="00000500000000000000" pitchFamily="2" charset="0"/>
              </a:rPr>
              <a:t> dan </a:t>
            </a:r>
            <a:r>
              <a:rPr lang="en-ID" sz="2000" dirty="0" err="1">
                <a:latin typeface="Patrick Hand" panose="00000500000000000000" pitchFamily="2" charset="0"/>
              </a:rPr>
              <a:t>cita</a:t>
            </a:r>
            <a:r>
              <a:rPr lang="en-ID" sz="2000" dirty="0">
                <a:latin typeface="Patrick Hand" panose="00000500000000000000" pitchFamily="2" charset="0"/>
              </a:rPr>
              <a:t> rasa </a:t>
            </a:r>
            <a:r>
              <a:rPr lang="en-ID" sz="2000" dirty="0" err="1">
                <a:latin typeface="Patrick Hand" panose="00000500000000000000" pitchFamily="2" charset="0"/>
              </a:rPr>
              <a:t>unik</a:t>
            </a:r>
            <a:r>
              <a:rPr lang="en-ID" sz="2000" dirty="0">
                <a:latin typeface="Patrick Hand" panose="00000500000000000000" pitchFamily="2" charset="0"/>
              </a:rPr>
              <a:t>. Kami </a:t>
            </a:r>
            <a:r>
              <a:rPr lang="en-ID" sz="2000" dirty="0" err="1">
                <a:latin typeface="Patrick Hand" panose="00000500000000000000" pitchFamily="2" charset="0"/>
              </a:rPr>
              <a:t>menggabungkan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keahlian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dalam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kuliner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untuk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menciptakan</a:t>
            </a:r>
            <a:r>
              <a:rPr lang="en-ID" sz="2000" dirty="0">
                <a:latin typeface="Patrick Hand" panose="00000500000000000000" pitchFamily="2" charset="0"/>
              </a:rPr>
              <a:t> burger </a:t>
            </a:r>
            <a:r>
              <a:rPr lang="en-ID" sz="2000" dirty="0" err="1">
                <a:latin typeface="Patrick Hand" panose="00000500000000000000" pitchFamily="2" charset="0"/>
              </a:rPr>
              <a:t>berkualitas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tinggi</a:t>
            </a:r>
            <a:r>
              <a:rPr lang="en-ID" sz="2000" dirty="0">
                <a:latin typeface="Patrick Hand" panose="00000500000000000000" pitchFamily="2" charset="0"/>
              </a:rPr>
              <a:t>. </a:t>
            </a:r>
            <a:r>
              <a:rPr lang="en-ID" sz="2000" dirty="0" err="1">
                <a:latin typeface="Patrick Hand" panose="00000500000000000000" pitchFamily="2" charset="0"/>
              </a:rPr>
              <a:t>Dalam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setiap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hidangan</a:t>
            </a:r>
            <a:r>
              <a:rPr lang="en-ID" sz="2000" dirty="0">
                <a:latin typeface="Patrick Hand" panose="00000500000000000000" pitchFamily="2" charset="0"/>
              </a:rPr>
              <a:t>, kami </a:t>
            </a:r>
            <a:r>
              <a:rPr lang="en-ID" sz="2000" dirty="0" err="1">
                <a:latin typeface="Patrick Hand" panose="00000500000000000000" pitchFamily="2" charset="0"/>
              </a:rPr>
              <a:t>memprioritaskan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harmoni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cita</a:t>
            </a:r>
            <a:r>
              <a:rPr lang="en-ID" sz="2000" dirty="0">
                <a:latin typeface="Patrick Hand" panose="00000500000000000000" pitchFamily="2" charset="0"/>
              </a:rPr>
              <a:t> rasa. </a:t>
            </a:r>
            <a:r>
              <a:rPr lang="en-ID" sz="2000" dirty="0" err="1">
                <a:latin typeface="Patrick Hand" panose="00000500000000000000" pitchFamily="2" charset="0"/>
              </a:rPr>
              <a:t>Meskipun</a:t>
            </a:r>
            <a:r>
              <a:rPr lang="en-ID" sz="2000" dirty="0">
                <a:latin typeface="Patrick Hand" panose="00000500000000000000" pitchFamily="2" charset="0"/>
              </a:rPr>
              <a:t> burger </a:t>
            </a:r>
            <a:r>
              <a:rPr lang="en-ID" sz="2000" dirty="0" err="1">
                <a:latin typeface="Patrick Hand" panose="00000500000000000000" pitchFamily="2" charset="0"/>
              </a:rPr>
              <a:t>adalah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fokus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utama</a:t>
            </a:r>
            <a:r>
              <a:rPr lang="en-ID" sz="2000" dirty="0">
                <a:latin typeface="Patrick Hand" panose="00000500000000000000" pitchFamily="2" charset="0"/>
              </a:rPr>
              <a:t> kami, kami juga </a:t>
            </a:r>
            <a:r>
              <a:rPr lang="en-ID" sz="2000" dirty="0" err="1">
                <a:latin typeface="Patrick Hand" panose="00000500000000000000" pitchFamily="2" charset="0"/>
              </a:rPr>
              <a:t>menghargai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makanan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ringan</a:t>
            </a:r>
            <a:r>
              <a:rPr lang="en-ID" sz="2000" dirty="0">
                <a:latin typeface="Patrick Hand" panose="00000500000000000000" pitchFamily="2" charset="0"/>
              </a:rPr>
              <a:t>. </a:t>
            </a:r>
            <a:r>
              <a:rPr lang="en-ID" sz="2000" dirty="0" err="1">
                <a:latin typeface="Patrick Hand" panose="00000500000000000000" pitchFamily="2" charset="0"/>
              </a:rPr>
              <a:t>Selamat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menikmati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pengalaman</a:t>
            </a:r>
            <a:r>
              <a:rPr lang="en-ID" sz="2000" dirty="0">
                <a:latin typeface="Patrick Hand" panose="00000500000000000000" pitchFamily="2" charset="0"/>
              </a:rPr>
              <a:t> burger </a:t>
            </a:r>
            <a:r>
              <a:rPr lang="en-ID" sz="2000" dirty="0" err="1">
                <a:latin typeface="Patrick Hand" panose="00000500000000000000" pitchFamily="2" charset="0"/>
              </a:rPr>
              <a:t>istimewa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dari</a:t>
            </a:r>
            <a:r>
              <a:rPr lang="en-ID" sz="2000" dirty="0">
                <a:latin typeface="Patrick Hand" panose="00000500000000000000" pitchFamily="2" charset="0"/>
              </a:rPr>
              <a:t> kami!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B5290-71FD-157A-6AE0-CE2D244F4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27" y="2135859"/>
            <a:ext cx="2070275" cy="23618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44"/>
          <p:cNvSpPr txBox="1">
            <a:spLocks noGrp="1"/>
          </p:cNvSpPr>
          <p:nvPr>
            <p:ph type="title"/>
          </p:nvPr>
        </p:nvSpPr>
        <p:spPr>
          <a:xfrm>
            <a:off x="2484059" y="221675"/>
            <a:ext cx="4347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PROFIL USAHA</a:t>
            </a:r>
            <a:endParaRPr sz="3200" dirty="0"/>
          </a:p>
        </p:txBody>
      </p:sp>
      <p:sp>
        <p:nvSpPr>
          <p:cNvPr id="1237" name="Google Shape;1237;p44"/>
          <p:cNvSpPr txBox="1">
            <a:spLocks noGrp="1"/>
          </p:cNvSpPr>
          <p:nvPr>
            <p:ph type="subTitle" idx="1"/>
          </p:nvPr>
        </p:nvSpPr>
        <p:spPr>
          <a:xfrm>
            <a:off x="494414" y="953075"/>
            <a:ext cx="8155172" cy="3108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"Doss Burger"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adalah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produsen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Burger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Rumahan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yang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berlokasi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di Jl. Raya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Serpong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Km 8, Tangerang Selatan, Banten,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didirikan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pada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tahun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2023.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Tujuan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utama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kami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adalah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memberikan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Burger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berkualitas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tinggi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dengan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rasa yang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lezat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kepada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pecinta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Burger di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seluruh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Indonesia. Kami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mengutamakan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kualitas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dan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kebersihan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dalam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proses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produksi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,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menggunakan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bahan-bahan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berkualitas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tinggi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,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seperti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singkong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, dan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bahan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alami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.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Visi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kami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adalah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menjadi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brand Burger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terkemuka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di pasar,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diakui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oleh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pelanggan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kami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sebagai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penyedia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terbaik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dalam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kategori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solidFill>
                  <a:schemeClr val="tx1"/>
                </a:solidFill>
                <a:latin typeface="Patrick Hand" panose="00000500000000000000" pitchFamily="2" charset="0"/>
              </a:rPr>
              <a:t>ini</a:t>
            </a:r>
            <a:r>
              <a:rPr lang="en-ID" sz="2000" dirty="0">
                <a:solidFill>
                  <a:schemeClr val="tx1"/>
                </a:solidFill>
                <a:latin typeface="Patrick Hand" panose="00000500000000000000" pitchFamily="2" charset="0"/>
              </a:rPr>
              <a:t>.</a:t>
            </a:r>
          </a:p>
        </p:txBody>
      </p:sp>
      <p:sp>
        <p:nvSpPr>
          <p:cNvPr id="1240" name="Google Shape;1240;p44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41" name="Google Shape;1241;p44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9418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3"/>
          <p:cNvSpPr/>
          <p:nvPr/>
        </p:nvSpPr>
        <p:spPr>
          <a:xfrm rot="-2658911" flipH="1">
            <a:off x="6506952" y="1636500"/>
            <a:ext cx="2083646" cy="2128429"/>
          </a:xfrm>
          <a:custGeom>
            <a:avLst/>
            <a:gdLst/>
            <a:ahLst/>
            <a:cxnLst/>
            <a:rect l="l" t="t" r="r" b="b"/>
            <a:pathLst>
              <a:path w="49385" h="43570" extrusionOk="0">
                <a:moveTo>
                  <a:pt x="39467" y="1"/>
                </a:moveTo>
                <a:cubicBezTo>
                  <a:pt x="37216" y="1"/>
                  <a:pt x="35049" y="462"/>
                  <a:pt x="32886" y="989"/>
                </a:cubicBezTo>
                <a:cubicBezTo>
                  <a:pt x="30056" y="1680"/>
                  <a:pt x="27233" y="2367"/>
                  <a:pt x="24304" y="2517"/>
                </a:cubicBezTo>
                <a:cubicBezTo>
                  <a:pt x="22006" y="2636"/>
                  <a:pt x="19704" y="2696"/>
                  <a:pt x="17420" y="3038"/>
                </a:cubicBezTo>
                <a:cubicBezTo>
                  <a:pt x="10296" y="4107"/>
                  <a:pt x="5152" y="8009"/>
                  <a:pt x="1509" y="14060"/>
                </a:cubicBezTo>
                <a:cubicBezTo>
                  <a:pt x="526" y="15694"/>
                  <a:pt x="1" y="17481"/>
                  <a:pt x="300" y="19434"/>
                </a:cubicBezTo>
                <a:cubicBezTo>
                  <a:pt x="582" y="21273"/>
                  <a:pt x="559" y="23123"/>
                  <a:pt x="413" y="24966"/>
                </a:cubicBezTo>
                <a:cubicBezTo>
                  <a:pt x="270" y="26727"/>
                  <a:pt x="366" y="28453"/>
                  <a:pt x="725" y="30174"/>
                </a:cubicBezTo>
                <a:cubicBezTo>
                  <a:pt x="1246" y="32681"/>
                  <a:pt x="2558" y="34809"/>
                  <a:pt x="3873" y="36952"/>
                </a:cubicBezTo>
                <a:cubicBezTo>
                  <a:pt x="4976" y="38752"/>
                  <a:pt x="6421" y="40140"/>
                  <a:pt x="8303" y="41096"/>
                </a:cubicBezTo>
                <a:cubicBezTo>
                  <a:pt x="11574" y="42760"/>
                  <a:pt x="15028" y="43569"/>
                  <a:pt x="18163" y="43569"/>
                </a:cubicBezTo>
                <a:cubicBezTo>
                  <a:pt x="18346" y="43569"/>
                  <a:pt x="18528" y="43566"/>
                  <a:pt x="18708" y="43561"/>
                </a:cubicBezTo>
                <a:cubicBezTo>
                  <a:pt x="18874" y="43564"/>
                  <a:pt x="19039" y="43565"/>
                  <a:pt x="19203" y="43565"/>
                </a:cubicBezTo>
                <a:cubicBezTo>
                  <a:pt x="23825" y="43565"/>
                  <a:pt x="27699" y="42455"/>
                  <a:pt x="31560" y="41253"/>
                </a:cubicBezTo>
                <a:cubicBezTo>
                  <a:pt x="35217" y="40107"/>
                  <a:pt x="38243" y="38037"/>
                  <a:pt x="40703" y="35112"/>
                </a:cubicBezTo>
                <a:cubicBezTo>
                  <a:pt x="44147" y="31011"/>
                  <a:pt x="46581" y="26425"/>
                  <a:pt x="47747" y="21151"/>
                </a:cubicBezTo>
                <a:cubicBezTo>
                  <a:pt x="48670" y="16983"/>
                  <a:pt x="49384" y="12825"/>
                  <a:pt x="48986" y="8534"/>
                </a:cubicBezTo>
                <a:cubicBezTo>
                  <a:pt x="48554" y="3931"/>
                  <a:pt x="44333" y="62"/>
                  <a:pt x="39700" y="3"/>
                </a:cubicBezTo>
                <a:cubicBezTo>
                  <a:pt x="39622" y="2"/>
                  <a:pt x="39545" y="1"/>
                  <a:pt x="39467" y="1"/>
                </a:cubicBez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43"/>
          <p:cNvSpPr txBox="1">
            <a:spLocks noGrp="1"/>
          </p:cNvSpPr>
          <p:nvPr>
            <p:ph type="title"/>
          </p:nvPr>
        </p:nvSpPr>
        <p:spPr>
          <a:xfrm>
            <a:off x="713250" y="413695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VISI DAN MISI</a:t>
            </a:r>
            <a:endParaRPr dirty="0"/>
          </a:p>
        </p:txBody>
      </p:sp>
      <p:sp>
        <p:nvSpPr>
          <p:cNvPr id="1203" name="Google Shape;1203;p43"/>
          <p:cNvSpPr txBox="1">
            <a:spLocks noGrp="1"/>
          </p:cNvSpPr>
          <p:nvPr>
            <p:ph type="ctrTitle" idx="4294967295"/>
          </p:nvPr>
        </p:nvSpPr>
        <p:spPr>
          <a:xfrm>
            <a:off x="8161338" y="4738688"/>
            <a:ext cx="982662" cy="182562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04" name="Google Shape;1204;p43"/>
          <p:cNvSpPr txBox="1">
            <a:spLocks noGrp="1"/>
          </p:cNvSpPr>
          <p:nvPr>
            <p:ph type="ctrTitle" idx="4294967295"/>
          </p:nvPr>
        </p:nvSpPr>
        <p:spPr>
          <a:xfrm>
            <a:off x="0" y="4738688"/>
            <a:ext cx="982663" cy="182562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90157-F389-5BA9-0DA7-1AB035990A23}"/>
              </a:ext>
            </a:extLst>
          </p:cNvPr>
          <p:cNvSpPr txBox="1"/>
          <p:nvPr/>
        </p:nvSpPr>
        <p:spPr>
          <a:xfrm>
            <a:off x="425302" y="987552"/>
            <a:ext cx="57415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trick Hand" panose="00000500000000000000" pitchFamily="2" charset="0"/>
              </a:rPr>
              <a:t>VISI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>
                <a:latin typeface="Patrick Hand" panose="00000500000000000000" pitchFamily="2" charset="0"/>
              </a:rPr>
              <a:t>"</a:t>
            </a:r>
            <a:r>
              <a:rPr lang="en-ID" sz="1600" dirty="0" err="1">
                <a:latin typeface="Patrick Hand" panose="00000500000000000000" pitchFamily="2" charset="0"/>
              </a:rPr>
              <a:t>Menjadi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sz="1600" dirty="0" err="1">
                <a:latin typeface="Patrick Hand" panose="00000500000000000000" pitchFamily="2" charset="0"/>
              </a:rPr>
              <a:t>destinasi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sz="1600" dirty="0" err="1">
                <a:latin typeface="Patrick Hand" panose="00000500000000000000" pitchFamily="2" charset="0"/>
              </a:rPr>
              <a:t>utama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sz="1600" dirty="0" err="1">
                <a:latin typeface="Patrick Hand" panose="00000500000000000000" pitchFamily="2" charset="0"/>
              </a:rPr>
              <a:t>bagi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sz="1600" dirty="0" err="1">
                <a:latin typeface="Patrick Hand" panose="00000500000000000000" pitchFamily="2" charset="0"/>
              </a:rPr>
              <a:t>pecinta</a:t>
            </a:r>
            <a:r>
              <a:rPr lang="en-ID" sz="1600" dirty="0">
                <a:latin typeface="Patrick Hand" panose="00000500000000000000" pitchFamily="2" charset="0"/>
              </a:rPr>
              <a:t> burger, yang </a:t>
            </a:r>
            <a:r>
              <a:rPr lang="en-ID" sz="1600" dirty="0" err="1">
                <a:latin typeface="Patrick Hand" panose="00000500000000000000" pitchFamily="2" charset="0"/>
              </a:rPr>
              <a:t>dikenal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sz="1600" dirty="0" err="1">
                <a:latin typeface="Patrick Hand" panose="00000500000000000000" pitchFamily="2" charset="0"/>
              </a:rPr>
              <a:t>secara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sz="1600" dirty="0" err="1">
                <a:latin typeface="Patrick Hand" panose="00000500000000000000" pitchFamily="2" charset="0"/>
              </a:rPr>
              <a:t>nasional</a:t>
            </a:r>
            <a:r>
              <a:rPr lang="en-ID" sz="1600" dirty="0">
                <a:latin typeface="Patrick Hand" panose="00000500000000000000" pitchFamily="2" charset="0"/>
              </a:rPr>
              <a:t> dan </a:t>
            </a:r>
            <a:r>
              <a:rPr lang="en-ID" sz="1600" dirty="0" err="1">
                <a:latin typeface="Patrick Hand" panose="00000500000000000000" pitchFamily="2" charset="0"/>
              </a:rPr>
              <a:t>diakui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sz="1600" dirty="0" err="1">
                <a:latin typeface="Patrick Hand" panose="00000500000000000000" pitchFamily="2" charset="0"/>
              </a:rPr>
              <a:t>secara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sz="1600" dirty="0" err="1">
                <a:latin typeface="Patrick Hand" panose="00000500000000000000" pitchFamily="2" charset="0"/>
              </a:rPr>
              <a:t>internasional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sz="1600" dirty="0" err="1">
                <a:latin typeface="Patrick Hand" panose="00000500000000000000" pitchFamily="2" charset="0"/>
              </a:rPr>
              <a:t>atas</a:t>
            </a:r>
            <a:r>
              <a:rPr lang="en-ID" sz="1600" dirty="0">
                <a:latin typeface="Patrick Hand" panose="00000500000000000000" pitchFamily="2" charset="0"/>
              </a:rPr>
              <a:t> rasa burger yang </a:t>
            </a:r>
            <a:r>
              <a:rPr lang="en-ID" sz="1600" dirty="0" err="1">
                <a:latin typeface="Patrick Hand" panose="00000500000000000000" pitchFamily="2" charset="0"/>
              </a:rPr>
              <a:t>luar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sz="1600" dirty="0" err="1">
                <a:latin typeface="Patrick Hand" panose="00000500000000000000" pitchFamily="2" charset="0"/>
              </a:rPr>
              <a:t>biasa</a:t>
            </a:r>
            <a:r>
              <a:rPr lang="en-ID" sz="1600" dirty="0">
                <a:latin typeface="Patrick Hand" panose="00000500000000000000" pitchFamily="2" charset="0"/>
              </a:rPr>
              <a:t>, </a:t>
            </a:r>
            <a:r>
              <a:rPr lang="en-ID" sz="1600" dirty="0" err="1">
                <a:latin typeface="Patrick Hand" panose="00000500000000000000" pitchFamily="2" charset="0"/>
              </a:rPr>
              <a:t>kualitas</a:t>
            </a:r>
            <a:r>
              <a:rPr lang="en-ID" sz="1600" dirty="0">
                <a:latin typeface="Patrick Hand" panose="00000500000000000000" pitchFamily="2" charset="0"/>
              </a:rPr>
              <a:t> yang </a:t>
            </a:r>
            <a:r>
              <a:rPr lang="en-ID" sz="1600" dirty="0" err="1">
                <a:latin typeface="Patrick Hand" panose="00000500000000000000" pitchFamily="2" charset="0"/>
              </a:rPr>
              <a:t>tak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dirty="0" err="1">
                <a:latin typeface="Patrick Hand" panose="00000500000000000000" pitchFamily="2" charset="0"/>
              </a:rPr>
              <a:t>tertandingi</a:t>
            </a:r>
            <a:r>
              <a:rPr lang="en-ID" sz="1600" dirty="0">
                <a:latin typeface="Patrick Hand" panose="00000500000000000000" pitchFamily="2" charset="0"/>
              </a:rPr>
              <a:t>, </a:t>
            </a:r>
            <a:r>
              <a:rPr lang="en-ID" sz="1600" dirty="0" err="1">
                <a:latin typeface="Patrick Hand" panose="00000500000000000000" pitchFamily="2" charset="0"/>
              </a:rPr>
              <a:t>komitmen</a:t>
            </a:r>
            <a:r>
              <a:rPr lang="en-ID" sz="1600" dirty="0">
                <a:latin typeface="Patrick Hand" panose="00000500000000000000" pitchFamily="2" charset="0"/>
              </a:rPr>
              <a:t> pada </a:t>
            </a:r>
            <a:r>
              <a:rPr lang="en-ID" sz="1600" dirty="0" err="1">
                <a:latin typeface="Patrick Hand" panose="00000500000000000000" pitchFamily="2" charset="0"/>
              </a:rPr>
              <a:t>keberlanjutan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sz="1600" dirty="0" err="1">
                <a:latin typeface="Patrick Hand" panose="00000500000000000000" pitchFamily="2" charset="0"/>
              </a:rPr>
              <a:t>lingkungan</a:t>
            </a:r>
            <a:r>
              <a:rPr lang="en-ID" sz="1600" dirty="0">
                <a:latin typeface="Patrick Hand" panose="00000500000000000000" pitchFamily="2" charset="0"/>
              </a:rPr>
              <a:t>, dan </a:t>
            </a:r>
            <a:r>
              <a:rPr lang="en-ID" sz="1600" dirty="0" err="1">
                <a:latin typeface="Patrick Hand" panose="00000500000000000000" pitchFamily="2" charset="0"/>
              </a:rPr>
              <a:t>kontribusi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sz="1600" dirty="0" err="1">
                <a:latin typeface="Patrick Hand" panose="00000500000000000000" pitchFamily="2" charset="0"/>
              </a:rPr>
              <a:t>positif</a:t>
            </a:r>
            <a:r>
              <a:rPr lang="en-ID" sz="1600" dirty="0">
                <a:latin typeface="Patrick Hand" panose="00000500000000000000" pitchFamily="2" charset="0"/>
              </a:rPr>
              <a:t> yang </a:t>
            </a:r>
            <a:r>
              <a:rPr lang="en-ID" sz="1600" dirty="0" err="1">
                <a:latin typeface="Patrick Hand" panose="00000500000000000000" pitchFamily="2" charset="0"/>
              </a:rPr>
              <a:t>berkelanjutan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sz="1600" dirty="0" err="1">
                <a:latin typeface="Patrick Hand" panose="00000500000000000000" pitchFamily="2" charset="0"/>
              </a:rPr>
              <a:t>untuk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sz="1600" dirty="0" err="1">
                <a:latin typeface="Patrick Hand" panose="00000500000000000000" pitchFamily="2" charset="0"/>
              </a:rPr>
              <a:t>komunitas</a:t>
            </a:r>
            <a:r>
              <a:rPr lang="en-ID" sz="1600" dirty="0">
                <a:latin typeface="Patrick Hand" panose="00000500000000000000" pitchFamily="2" charset="0"/>
              </a:rPr>
              <a:t> </a:t>
            </a:r>
            <a:r>
              <a:rPr lang="en-ID" sz="1600" dirty="0" err="1">
                <a:latin typeface="Patrick Hand" panose="00000500000000000000" pitchFamily="2" charset="0"/>
              </a:rPr>
              <a:t>lokal</a:t>
            </a:r>
            <a:r>
              <a:rPr lang="en-ID" sz="1600" dirty="0">
                <a:latin typeface="Patrick Hand" panose="00000500000000000000" pitchFamily="2" charset="0"/>
              </a:rPr>
              <a:t>."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DFEB9-154F-97A8-92F5-7D211AB847E8}"/>
              </a:ext>
            </a:extLst>
          </p:cNvPr>
          <p:cNvSpPr txBox="1"/>
          <p:nvPr/>
        </p:nvSpPr>
        <p:spPr>
          <a:xfrm>
            <a:off x="1433486" y="2358796"/>
            <a:ext cx="57415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trick Hand" panose="00000500000000000000" pitchFamily="2" charset="0"/>
              </a:rPr>
              <a:t>MISI</a:t>
            </a:r>
            <a:r>
              <a:rPr lang="en-US" dirty="0">
                <a:latin typeface="Patrick Hand" panose="00000500000000000000" pitchFamily="2" charset="0"/>
              </a:rPr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Pengalaman</a:t>
            </a:r>
            <a:r>
              <a:rPr lang="en-ID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Burger yang </a:t>
            </a: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Luar</a:t>
            </a:r>
            <a:r>
              <a:rPr lang="en-ID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Biasa</a:t>
            </a:r>
            <a:endParaRPr lang="en-ID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Rasa yang </a:t>
            </a: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Autentik</a:t>
            </a:r>
            <a:endParaRPr lang="en-ID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Kualitas</a:t>
            </a:r>
            <a:r>
              <a:rPr lang="en-ID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Tak </a:t>
            </a: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Tertandingi</a:t>
            </a:r>
            <a:endParaRPr lang="en-ID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Keberlanjutan</a:t>
            </a:r>
            <a:r>
              <a:rPr lang="en-ID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Lingkungan</a:t>
            </a:r>
            <a:endParaRPr lang="en-ID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Dukungan</a:t>
            </a:r>
            <a:r>
              <a:rPr lang="en-ID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kepada</a:t>
            </a:r>
            <a:r>
              <a:rPr lang="en-ID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Komunitas</a:t>
            </a:r>
            <a:r>
              <a:rPr lang="en-ID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Lokal</a:t>
            </a:r>
            <a:endParaRPr lang="en-ID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Pelayanan</a:t>
            </a:r>
            <a:r>
              <a:rPr lang="en-ID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Pelanggan</a:t>
            </a:r>
            <a:r>
              <a:rPr lang="en-ID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yang Istimewa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Inovasi</a:t>
            </a:r>
            <a:r>
              <a:rPr lang="en-ID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Kuliner</a:t>
            </a:r>
            <a:endParaRPr lang="en-ID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Penghargaan</a:t>
            </a:r>
            <a:r>
              <a:rPr lang="en-ID" dirty="0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Patrick Hand" panose="00000500000000000000" pitchFamily="2" charset="0"/>
                <a:ea typeface="Calibri" panose="020F0502020204030204" pitchFamily="34" charset="0"/>
              </a:rPr>
              <a:t>Kualitas</a:t>
            </a:r>
            <a:endParaRPr lang="en-ID" dirty="0">
              <a:effectLst/>
              <a:latin typeface="Patrick Hand" panose="00000500000000000000" pitchFamily="2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44"/>
          <p:cNvSpPr txBox="1">
            <a:spLocks noGrp="1"/>
          </p:cNvSpPr>
          <p:nvPr>
            <p:ph type="title"/>
          </p:nvPr>
        </p:nvSpPr>
        <p:spPr>
          <a:xfrm>
            <a:off x="2484059" y="221675"/>
            <a:ext cx="4347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TARGET PASAR</a:t>
            </a:r>
            <a:endParaRPr sz="3200" dirty="0"/>
          </a:p>
        </p:txBody>
      </p:sp>
      <p:sp>
        <p:nvSpPr>
          <p:cNvPr id="1237" name="Google Shape;1237;p44"/>
          <p:cNvSpPr txBox="1">
            <a:spLocks noGrp="1"/>
          </p:cNvSpPr>
          <p:nvPr>
            <p:ph type="subTitle" idx="1"/>
          </p:nvPr>
        </p:nvSpPr>
        <p:spPr>
          <a:xfrm>
            <a:off x="1778973" y="1987640"/>
            <a:ext cx="6397464" cy="1247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D" sz="2000" dirty="0">
                <a:latin typeface="Patrick Hand" panose="00000500000000000000" pitchFamily="2" charset="0"/>
              </a:rPr>
              <a:t>Target pasar </a:t>
            </a:r>
            <a:r>
              <a:rPr lang="en-ID" sz="2000" dirty="0" err="1">
                <a:latin typeface="Patrick Hand" panose="00000500000000000000" pitchFamily="2" charset="0"/>
              </a:rPr>
              <a:t>untuk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produk</a:t>
            </a:r>
            <a:r>
              <a:rPr lang="en-ID" sz="2000" dirty="0">
                <a:latin typeface="Patrick Hand" panose="00000500000000000000" pitchFamily="2" charset="0"/>
              </a:rPr>
              <a:t> kami </a:t>
            </a:r>
            <a:r>
              <a:rPr lang="en-ID" sz="2000" dirty="0" err="1">
                <a:latin typeface="Patrick Hand" panose="00000500000000000000" pitchFamily="2" charset="0"/>
              </a:rPr>
              <a:t>adalah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untuk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Semua</a:t>
            </a:r>
            <a:r>
              <a:rPr lang="en-ID" sz="2000" dirty="0">
                <a:latin typeface="Patrick Hand" panose="00000500000000000000" pitchFamily="2" charset="0"/>
              </a:rPr>
              <a:t> </a:t>
            </a:r>
            <a:r>
              <a:rPr lang="en-ID" sz="2000" dirty="0" err="1">
                <a:latin typeface="Patrick Hand" panose="00000500000000000000" pitchFamily="2" charset="0"/>
              </a:rPr>
              <a:t>Usia</a:t>
            </a:r>
            <a:r>
              <a:rPr lang="en-ID" sz="2000" dirty="0">
                <a:latin typeface="Patrick Hand" panose="00000500000000000000" pitchFamily="2" charset="0"/>
              </a:rPr>
              <a:t>, </a:t>
            </a:r>
            <a:r>
              <a:rPr lang="en-ID" sz="2000" dirty="0" err="1">
                <a:latin typeface="Patrick Hand" panose="00000500000000000000" pitchFamily="2" charset="0"/>
              </a:rPr>
              <a:t>Pencinta</a:t>
            </a:r>
            <a:r>
              <a:rPr lang="en-ID" sz="2000" dirty="0">
                <a:latin typeface="Patrick Hand" panose="00000500000000000000" pitchFamily="2" charset="0"/>
              </a:rPr>
              <a:t> Burger </a:t>
            </a:r>
            <a:r>
              <a:rPr lang="en-ID" sz="2000" dirty="0" err="1">
                <a:latin typeface="Patrick Hand" panose="00000500000000000000" pitchFamily="2" charset="0"/>
              </a:rPr>
              <a:t>Lokal</a:t>
            </a:r>
            <a:r>
              <a:rPr lang="en-ID" sz="2000" dirty="0">
                <a:latin typeface="Patrick Hand" panose="00000500000000000000" pitchFamily="2" charset="0"/>
              </a:rPr>
              <a:t>, </a:t>
            </a:r>
            <a:r>
              <a:rPr lang="en-ID" sz="2000" dirty="0" err="1">
                <a:latin typeface="Patrick Hand" panose="00000500000000000000" pitchFamily="2" charset="0"/>
              </a:rPr>
              <a:t>mahasiswa</a:t>
            </a:r>
            <a:r>
              <a:rPr lang="en-ID" sz="2000" dirty="0">
                <a:latin typeface="Patrick Hand" panose="00000500000000000000" pitchFamily="2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Patrick Hand" panose="00000500000000000000" pitchFamily="2" charset="0"/>
            </a:endParaRPr>
          </a:p>
        </p:txBody>
      </p:sp>
      <p:sp>
        <p:nvSpPr>
          <p:cNvPr id="1238" name="Google Shape;1238;p44"/>
          <p:cNvSpPr/>
          <p:nvPr/>
        </p:nvSpPr>
        <p:spPr>
          <a:xfrm rot="82075" flipH="1">
            <a:off x="367965" y="1942432"/>
            <a:ext cx="1097113" cy="1043642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9" name="Google Shape;1239;p44"/>
          <p:cNvSpPr txBox="1">
            <a:spLocks noGrp="1"/>
          </p:cNvSpPr>
          <p:nvPr>
            <p:ph type="title" idx="2"/>
          </p:nvPr>
        </p:nvSpPr>
        <p:spPr>
          <a:xfrm>
            <a:off x="355664" y="2189904"/>
            <a:ext cx="1088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40" name="Google Shape;1240;p44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41" name="Google Shape;1241;p44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D2171691-502C-FD74-5D73-BAB7784D9234}"/>
              </a:ext>
            </a:extLst>
          </p:cNvPr>
          <p:cNvSpPr/>
          <p:nvPr/>
        </p:nvSpPr>
        <p:spPr>
          <a:xfrm>
            <a:off x="7379542" y="3066962"/>
            <a:ext cx="1419806" cy="1671863"/>
          </a:xfrm>
          <a:custGeom>
            <a:avLst/>
            <a:gdLst/>
            <a:ahLst/>
            <a:cxnLst/>
            <a:rect l="l" t="t" r="r" b="b"/>
            <a:pathLst>
              <a:path w="3829050" h="3829050">
                <a:moveTo>
                  <a:pt x="0" y="0"/>
                </a:moveTo>
                <a:lnTo>
                  <a:pt x="3829050" y="0"/>
                </a:lnTo>
                <a:lnTo>
                  <a:pt x="3829050" y="3829050"/>
                </a:lnTo>
                <a:lnTo>
                  <a:pt x="0" y="3829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5"/>
          <p:cNvSpPr txBox="1">
            <a:spLocks noGrp="1"/>
          </p:cNvSpPr>
          <p:nvPr>
            <p:ph type="title"/>
          </p:nvPr>
        </p:nvSpPr>
        <p:spPr>
          <a:xfrm>
            <a:off x="2531609" y="82116"/>
            <a:ext cx="4251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STRATEGI PEMASARAN</a:t>
            </a:r>
            <a:endParaRPr sz="3200" dirty="0"/>
          </a:p>
        </p:txBody>
      </p:sp>
      <p:sp>
        <p:nvSpPr>
          <p:cNvPr id="1249" name="Google Shape;1249;p45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50" name="Google Shape;1250;p45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 dirty="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 dirty="0"/>
          </a:p>
        </p:txBody>
      </p:sp>
      <p:sp>
        <p:nvSpPr>
          <p:cNvPr id="4" name="Google Shape;1237;p44">
            <a:extLst>
              <a:ext uri="{FF2B5EF4-FFF2-40B4-BE49-F238E27FC236}">
                <a16:creationId xmlns:a16="http://schemas.microsoft.com/office/drawing/2014/main" id="{27D46483-74EA-D819-B092-E174374662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30117" y="1234801"/>
            <a:ext cx="6397464" cy="12478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Patrick Hand" panose="00000500000000000000" pitchFamily="2" charset="0"/>
              </a:rPr>
              <a:t>Melalui</a:t>
            </a:r>
            <a:r>
              <a:rPr lang="en-US" sz="2000" dirty="0">
                <a:latin typeface="Patrick Hand" panose="00000500000000000000" pitchFamily="2" charset="0"/>
              </a:rPr>
              <a:t> Status WhatsApp dan </a:t>
            </a:r>
            <a:r>
              <a:rPr lang="en-US" sz="2000" dirty="0" err="1">
                <a:latin typeface="Patrick Hand" panose="00000500000000000000" pitchFamily="2" charset="0"/>
              </a:rPr>
              <a:t>Grup</a:t>
            </a:r>
            <a:r>
              <a:rPr lang="en-US" sz="2000" dirty="0">
                <a:latin typeface="Patrick Hand" panose="00000500000000000000" pitchFamily="2" charset="0"/>
              </a:rPr>
              <a:t> Chat WhatsApp</a:t>
            </a:r>
            <a:endParaRPr sz="2000" dirty="0">
              <a:latin typeface="Patrick Hand" panose="00000500000000000000" pitchFamily="2" charset="0"/>
            </a:endParaRPr>
          </a:p>
        </p:txBody>
      </p:sp>
      <p:sp>
        <p:nvSpPr>
          <p:cNvPr id="5" name="Google Shape;1238;p44">
            <a:extLst>
              <a:ext uri="{FF2B5EF4-FFF2-40B4-BE49-F238E27FC236}">
                <a16:creationId xmlns:a16="http://schemas.microsoft.com/office/drawing/2014/main" id="{729B8484-F8A5-22F8-9509-B1F41A2B3A6F}"/>
              </a:ext>
            </a:extLst>
          </p:cNvPr>
          <p:cNvSpPr/>
          <p:nvPr/>
        </p:nvSpPr>
        <p:spPr>
          <a:xfrm rot="82075" flipH="1">
            <a:off x="367966" y="1426023"/>
            <a:ext cx="1097113" cy="1043642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239;p44">
            <a:extLst>
              <a:ext uri="{FF2B5EF4-FFF2-40B4-BE49-F238E27FC236}">
                <a16:creationId xmlns:a16="http://schemas.microsoft.com/office/drawing/2014/main" id="{43A4B3C2-C049-BBC3-89C5-6683BFD8ED0B}"/>
              </a:ext>
            </a:extLst>
          </p:cNvPr>
          <p:cNvSpPr txBox="1">
            <a:spLocks/>
          </p:cNvSpPr>
          <p:nvPr/>
        </p:nvSpPr>
        <p:spPr>
          <a:xfrm>
            <a:off x="355665" y="1673494"/>
            <a:ext cx="1088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latin typeface="Patrick Hand" panose="00000500000000000000" pitchFamily="2" charset="0"/>
              </a:rPr>
              <a:t>01</a:t>
            </a:r>
            <a:endParaRPr lang="en" dirty="0">
              <a:latin typeface="Patrick Hand" panose="00000500000000000000" pitchFamily="2" charset="0"/>
            </a:endParaRPr>
          </a:p>
        </p:txBody>
      </p:sp>
      <p:sp>
        <p:nvSpPr>
          <p:cNvPr id="7" name="Google Shape;1238;p44">
            <a:extLst>
              <a:ext uri="{FF2B5EF4-FFF2-40B4-BE49-F238E27FC236}">
                <a16:creationId xmlns:a16="http://schemas.microsoft.com/office/drawing/2014/main" id="{759C3514-37C8-4309-1EDD-0B84D4323B3F}"/>
              </a:ext>
            </a:extLst>
          </p:cNvPr>
          <p:cNvSpPr/>
          <p:nvPr/>
        </p:nvSpPr>
        <p:spPr>
          <a:xfrm rot="82075" flipH="1">
            <a:off x="367966" y="2822983"/>
            <a:ext cx="1097113" cy="1043642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accent5">
              <a:alpha val="134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239;p44">
            <a:extLst>
              <a:ext uri="{FF2B5EF4-FFF2-40B4-BE49-F238E27FC236}">
                <a16:creationId xmlns:a16="http://schemas.microsoft.com/office/drawing/2014/main" id="{E595B15B-4AAE-D98F-FA0D-B006425565BC}"/>
              </a:ext>
            </a:extLst>
          </p:cNvPr>
          <p:cNvSpPr txBox="1">
            <a:spLocks/>
          </p:cNvSpPr>
          <p:nvPr/>
        </p:nvSpPr>
        <p:spPr>
          <a:xfrm>
            <a:off x="355665" y="3070455"/>
            <a:ext cx="1088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latin typeface="Patrick Hand" panose="00000500000000000000" pitchFamily="2" charset="0"/>
              </a:rPr>
              <a:t>02</a:t>
            </a:r>
            <a:endParaRPr lang="en" dirty="0">
              <a:latin typeface="Patrick Hand" panose="00000500000000000000" pitchFamily="2" charset="0"/>
            </a:endParaRPr>
          </a:p>
        </p:txBody>
      </p:sp>
      <p:sp>
        <p:nvSpPr>
          <p:cNvPr id="11" name="Google Shape;1237;p44">
            <a:extLst>
              <a:ext uri="{FF2B5EF4-FFF2-40B4-BE49-F238E27FC236}">
                <a16:creationId xmlns:a16="http://schemas.microsoft.com/office/drawing/2014/main" id="{D894CA8B-F2CC-D8AC-383F-D754A95975EC}"/>
              </a:ext>
            </a:extLst>
          </p:cNvPr>
          <p:cNvSpPr txBox="1">
            <a:spLocks/>
          </p:cNvSpPr>
          <p:nvPr/>
        </p:nvSpPr>
        <p:spPr>
          <a:xfrm>
            <a:off x="1630117" y="2720898"/>
            <a:ext cx="6397464" cy="124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indent="0" algn="l"/>
            <a:r>
              <a:rPr lang="en-US" sz="2000" dirty="0" err="1">
                <a:latin typeface="Patrick Hand" panose="00000500000000000000" pitchFamily="2" charset="0"/>
              </a:rPr>
              <a:t>Memasarkan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nya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secara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langsung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kepada</a:t>
            </a:r>
            <a:r>
              <a:rPr lang="en-US" sz="2000" dirty="0">
                <a:latin typeface="Patrick Hand" panose="00000500000000000000" pitchFamily="2" charset="0"/>
              </a:rPr>
              <a:t> orang </a:t>
            </a:r>
            <a:r>
              <a:rPr lang="en-US" sz="2000" dirty="0" err="1">
                <a:latin typeface="Patrick Hand" panose="00000500000000000000" pitchFamily="2" charset="0"/>
              </a:rPr>
              <a:t>orang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</a:rPr>
              <a:t>sekitar</a:t>
            </a:r>
            <a:r>
              <a:rPr lang="en-US" sz="2000" dirty="0">
                <a:latin typeface="Patrick Hand" panose="00000500000000000000" pitchFamily="2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6"/>
          <p:cNvSpPr txBox="1">
            <a:spLocks noGrp="1"/>
          </p:cNvSpPr>
          <p:nvPr>
            <p:ph type="title"/>
          </p:nvPr>
        </p:nvSpPr>
        <p:spPr>
          <a:xfrm>
            <a:off x="720000" y="33665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SWOT</a:t>
            </a:r>
            <a:endParaRPr dirty="0"/>
          </a:p>
        </p:txBody>
      </p:sp>
      <p:sp>
        <p:nvSpPr>
          <p:cNvPr id="1292" name="Google Shape;1292;p46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93" name="Google Shape;1293;p46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294" name="Google Shape;1294;p46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B30145-AF95-D7C1-EC3A-09D64D823838}"/>
              </a:ext>
            </a:extLst>
          </p:cNvPr>
          <p:cNvSpPr txBox="1"/>
          <p:nvPr/>
        </p:nvSpPr>
        <p:spPr>
          <a:xfrm>
            <a:off x="425302" y="968050"/>
            <a:ext cx="574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Patrick Hand" panose="00000500000000000000" pitchFamily="2" charset="0"/>
              </a:rPr>
              <a:t>Strenght</a:t>
            </a:r>
            <a:r>
              <a:rPr lang="en-US" sz="1600" dirty="0">
                <a:latin typeface="Patrick Hand" panose="00000500000000000000" pitchFamily="2" charset="0"/>
              </a:rPr>
              <a:t> :</a:t>
            </a:r>
          </a:p>
          <a:p>
            <a:r>
              <a:rPr lang="en-US" sz="1600" dirty="0">
                <a:latin typeface="Patrick Hand" panose="00000500000000000000" pitchFamily="2" charset="0"/>
              </a:rPr>
              <a:t>Doss Burger </a:t>
            </a:r>
            <a:r>
              <a:rPr lang="en-US" sz="1600" dirty="0" err="1">
                <a:latin typeface="Patrick Hand" panose="00000500000000000000" pitchFamily="2" charset="0"/>
              </a:rPr>
              <a:t>dikenal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atas</a:t>
            </a:r>
            <a:r>
              <a:rPr lang="en-US" sz="1600" dirty="0">
                <a:latin typeface="Patrick Hand" panose="00000500000000000000" pitchFamily="2" charset="0"/>
              </a:rPr>
              <a:t> rasa burger yang </a:t>
            </a:r>
            <a:r>
              <a:rPr lang="en-US" sz="1600" dirty="0" err="1">
                <a:latin typeface="Patrick Hand" panose="00000500000000000000" pitchFamily="2" charset="0"/>
              </a:rPr>
              <a:t>otentik</a:t>
            </a:r>
            <a:r>
              <a:rPr lang="en-US" sz="1600" dirty="0">
                <a:latin typeface="Patrick Hand" panose="00000500000000000000" pitchFamily="2" charset="0"/>
              </a:rPr>
              <a:t>, </a:t>
            </a:r>
            <a:r>
              <a:rPr lang="en-US" sz="1600" dirty="0" err="1">
                <a:latin typeface="Patrick Hand" panose="00000500000000000000" pitchFamily="2" charset="0"/>
              </a:rPr>
              <a:t>lezat</a:t>
            </a:r>
            <a:r>
              <a:rPr lang="en-US" sz="1600" dirty="0">
                <a:latin typeface="Patrick Hand" panose="00000500000000000000" pitchFamily="2" charset="0"/>
              </a:rPr>
              <a:t>, dan </a:t>
            </a:r>
            <a:r>
              <a:rPr lang="en-US" sz="1600" dirty="0" err="1">
                <a:latin typeface="Patrick Hand" panose="00000500000000000000" pitchFamily="2" charset="0"/>
              </a:rPr>
              <a:t>unik</a:t>
            </a:r>
            <a:r>
              <a:rPr lang="en-US" sz="1600" dirty="0">
                <a:latin typeface="Patrick Hand" panose="00000500000000000000" pitchFamily="2" charset="0"/>
              </a:rPr>
              <a:t> yang </a:t>
            </a:r>
            <a:r>
              <a:rPr lang="en-US" sz="1600" dirty="0" err="1">
                <a:latin typeface="Patrick Hand" panose="00000500000000000000" pitchFamily="2" charset="0"/>
              </a:rPr>
              <a:t>menjadi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daya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tarik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utama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bisnis</a:t>
            </a:r>
            <a:r>
              <a:rPr lang="en-US" sz="1600" dirty="0">
                <a:latin typeface="Patrick Hand" panose="00000500000000000000" pitchFamily="2" charset="0"/>
              </a:rPr>
              <a:t> ini.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F0404-1711-DC5C-609A-59E70E106AD6}"/>
              </a:ext>
            </a:extLst>
          </p:cNvPr>
          <p:cNvSpPr txBox="1"/>
          <p:nvPr/>
        </p:nvSpPr>
        <p:spPr>
          <a:xfrm>
            <a:off x="3995041" y="1894067"/>
            <a:ext cx="574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atrick Hand" panose="00000500000000000000" pitchFamily="2" charset="0"/>
              </a:rPr>
              <a:t>Weakness :</a:t>
            </a:r>
          </a:p>
          <a:p>
            <a:r>
              <a:rPr lang="en-US" sz="1600" dirty="0" err="1">
                <a:latin typeface="Patrick Hand" panose="00000500000000000000" pitchFamily="2" charset="0"/>
              </a:rPr>
              <a:t>Industri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makanan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cepat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saji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penuh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dengan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pesaing</a:t>
            </a:r>
            <a:r>
              <a:rPr lang="en-US" sz="1600" dirty="0">
                <a:latin typeface="Patrick Hand" panose="00000500000000000000" pitchFamily="2" charset="0"/>
              </a:rPr>
              <a:t> yang </a:t>
            </a:r>
            <a:r>
              <a:rPr lang="en-US" sz="1600" dirty="0" err="1">
                <a:latin typeface="Patrick Hand" panose="00000500000000000000" pitchFamily="2" charset="0"/>
              </a:rPr>
              <a:t>kuat</a:t>
            </a:r>
            <a:r>
              <a:rPr lang="en-US" sz="1600" dirty="0">
                <a:latin typeface="Patrick Hand" panose="00000500000000000000" pitchFamily="2" charset="0"/>
              </a:rPr>
              <a:t>, </a:t>
            </a:r>
          </a:p>
          <a:p>
            <a:r>
              <a:rPr lang="en-US" sz="1600" dirty="0">
                <a:latin typeface="Patrick Hand" panose="00000500000000000000" pitchFamily="2" charset="0"/>
              </a:rPr>
              <a:t>yang </a:t>
            </a:r>
            <a:r>
              <a:rPr lang="en-US" sz="1600" dirty="0" err="1">
                <a:latin typeface="Patrick Hand" panose="00000500000000000000" pitchFamily="2" charset="0"/>
              </a:rPr>
              <a:t>membuat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persaingan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semakin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ketat</a:t>
            </a:r>
            <a:r>
              <a:rPr lang="en-US" sz="1600" dirty="0">
                <a:latin typeface="Patrick Hand" panose="00000500000000000000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EDABE-B216-60CC-D135-5AA5B9166DBF}"/>
              </a:ext>
            </a:extLst>
          </p:cNvPr>
          <p:cNvSpPr txBox="1"/>
          <p:nvPr/>
        </p:nvSpPr>
        <p:spPr>
          <a:xfrm>
            <a:off x="425301" y="2633358"/>
            <a:ext cx="574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atrick Hand" panose="00000500000000000000" pitchFamily="2" charset="0"/>
              </a:rPr>
              <a:t>Opportunity :</a:t>
            </a:r>
          </a:p>
          <a:p>
            <a:r>
              <a:rPr lang="en-US" sz="1600" dirty="0" err="1">
                <a:latin typeface="Patrick Hand" panose="00000500000000000000" pitchFamily="2" charset="0"/>
              </a:rPr>
              <a:t>Memanfaatkan</a:t>
            </a:r>
            <a:r>
              <a:rPr lang="en-US" sz="1600" dirty="0">
                <a:latin typeface="Patrick Hand" panose="00000500000000000000" pitchFamily="2" charset="0"/>
              </a:rPr>
              <a:t> media </a:t>
            </a:r>
            <a:r>
              <a:rPr lang="en-US" sz="1600" dirty="0" err="1">
                <a:latin typeface="Patrick Hand" panose="00000500000000000000" pitchFamily="2" charset="0"/>
              </a:rPr>
              <a:t>sosial</a:t>
            </a:r>
            <a:r>
              <a:rPr lang="en-US" sz="1600" dirty="0">
                <a:latin typeface="Patrick Hand" panose="00000500000000000000" pitchFamily="2" charset="0"/>
              </a:rPr>
              <a:t> dan </a:t>
            </a:r>
            <a:r>
              <a:rPr lang="en-US" sz="1600" dirty="0" err="1">
                <a:latin typeface="Patrick Hand" panose="00000500000000000000" pitchFamily="2" charset="0"/>
              </a:rPr>
              <a:t>pemasaran</a:t>
            </a:r>
            <a:r>
              <a:rPr lang="en-US" sz="1600" dirty="0">
                <a:latin typeface="Patrick Hand" panose="00000500000000000000" pitchFamily="2" charset="0"/>
              </a:rPr>
              <a:t> online untuk </a:t>
            </a:r>
            <a:r>
              <a:rPr lang="en-US" sz="1600" dirty="0" err="1">
                <a:latin typeface="Patrick Hand" panose="00000500000000000000" pitchFamily="2" charset="0"/>
              </a:rPr>
              <a:t>meningkatkan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visibilitas</a:t>
            </a:r>
            <a:r>
              <a:rPr lang="en-US" sz="1600" dirty="0">
                <a:latin typeface="Patrick Hand" panose="00000500000000000000" pitchFamily="2" charset="0"/>
              </a:rPr>
              <a:t> dan </a:t>
            </a:r>
            <a:r>
              <a:rPr lang="en-US" sz="1600" dirty="0" err="1">
                <a:latin typeface="Patrick Hand" panose="00000500000000000000" pitchFamily="2" charset="0"/>
              </a:rPr>
              <a:t>menjangkau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pelanggan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potensial</a:t>
            </a:r>
            <a:endParaRPr lang="en-US" sz="1600" dirty="0">
              <a:latin typeface="Patrick Hand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D9B06-12A3-B334-E147-573BFC6BEA47}"/>
              </a:ext>
            </a:extLst>
          </p:cNvPr>
          <p:cNvSpPr txBox="1"/>
          <p:nvPr/>
        </p:nvSpPr>
        <p:spPr>
          <a:xfrm>
            <a:off x="3296091" y="3584035"/>
            <a:ext cx="574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atrick Hand" panose="00000500000000000000" pitchFamily="2" charset="0"/>
              </a:rPr>
              <a:t>Threat :</a:t>
            </a:r>
          </a:p>
          <a:p>
            <a:r>
              <a:rPr lang="en-US" sz="1600" dirty="0" err="1">
                <a:latin typeface="Patrick Hand" panose="00000500000000000000" pitchFamily="2" charset="0"/>
              </a:rPr>
              <a:t>Persaingan</a:t>
            </a:r>
            <a:r>
              <a:rPr lang="en-US" sz="1600" dirty="0">
                <a:latin typeface="Patrick Hand" panose="00000500000000000000" pitchFamily="2" charset="0"/>
              </a:rPr>
              <a:t> yang </a:t>
            </a:r>
            <a:r>
              <a:rPr lang="en-US" sz="1600" dirty="0" err="1">
                <a:latin typeface="Patrick Hand" panose="00000500000000000000" pitchFamily="2" charset="0"/>
              </a:rPr>
              <a:t>sengit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dalam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industri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makanan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cepat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saji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dapat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menjadi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ancaman</a:t>
            </a:r>
            <a:r>
              <a:rPr lang="en-US" sz="1600" dirty="0">
                <a:latin typeface="Patrick Hand" panose="00000500000000000000" pitchFamily="2" charset="0"/>
              </a:rPr>
              <a:t>, </a:t>
            </a:r>
            <a:r>
              <a:rPr lang="en-US" sz="1600" dirty="0" err="1">
                <a:latin typeface="Patrick Hand" panose="00000500000000000000" pitchFamily="2" charset="0"/>
              </a:rPr>
              <a:t>terutama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dari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pesaing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dengan</a:t>
            </a:r>
            <a:r>
              <a:rPr lang="en-US" sz="1600" dirty="0">
                <a:latin typeface="Patrick Hand" panose="00000500000000000000" pitchFamily="2" charset="0"/>
              </a:rPr>
              <a:t> </a:t>
            </a:r>
            <a:r>
              <a:rPr lang="en-US" sz="1600" dirty="0" err="1">
                <a:latin typeface="Patrick Hand" panose="00000500000000000000" pitchFamily="2" charset="0"/>
              </a:rPr>
              <a:t>merek</a:t>
            </a:r>
            <a:r>
              <a:rPr lang="en-US" sz="1600" dirty="0">
                <a:latin typeface="Patrick Hand" panose="00000500000000000000" pitchFamily="2" charset="0"/>
              </a:rPr>
              <a:t> yang </a:t>
            </a:r>
            <a:r>
              <a:rPr lang="en-US" sz="1600" dirty="0" err="1">
                <a:latin typeface="Patrick Hand" panose="00000500000000000000" pitchFamily="2" charset="0"/>
              </a:rPr>
              <a:t>kuat</a:t>
            </a:r>
            <a:r>
              <a:rPr lang="en-US" sz="1600" dirty="0">
                <a:latin typeface="Patrick Hand" panose="000005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47"/>
          <p:cNvSpPr txBox="1">
            <a:spLocks noGrp="1"/>
          </p:cNvSpPr>
          <p:nvPr>
            <p:ph type="title" idx="4"/>
          </p:nvPr>
        </p:nvSpPr>
        <p:spPr>
          <a:xfrm>
            <a:off x="720000" y="378397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MANAJEMEN PRODUKSI</a:t>
            </a:r>
            <a:endParaRPr dirty="0"/>
          </a:p>
        </p:txBody>
      </p:sp>
      <p:sp>
        <p:nvSpPr>
          <p:cNvPr id="1324" name="Google Shape;1324;p47"/>
          <p:cNvSpPr/>
          <p:nvPr/>
        </p:nvSpPr>
        <p:spPr>
          <a:xfrm rot="82099" flipH="1">
            <a:off x="330708" y="529007"/>
            <a:ext cx="1667693" cy="878084"/>
          </a:xfrm>
          <a:custGeom>
            <a:avLst/>
            <a:gdLst/>
            <a:ahLst/>
            <a:cxnLst/>
            <a:rect l="l" t="t" r="r" b="b"/>
            <a:pathLst>
              <a:path w="8381" h="9262" extrusionOk="0">
                <a:moveTo>
                  <a:pt x="4431" y="0"/>
                </a:moveTo>
                <a:cubicBezTo>
                  <a:pt x="4060" y="0"/>
                  <a:pt x="3680" y="67"/>
                  <a:pt x="3302" y="203"/>
                </a:cubicBezTo>
                <a:cubicBezTo>
                  <a:pt x="2213" y="598"/>
                  <a:pt x="1645" y="1452"/>
                  <a:pt x="1256" y="2468"/>
                </a:cubicBezTo>
                <a:cubicBezTo>
                  <a:pt x="1113" y="2843"/>
                  <a:pt x="941" y="3195"/>
                  <a:pt x="705" y="3520"/>
                </a:cubicBezTo>
                <a:cubicBezTo>
                  <a:pt x="151" y="4285"/>
                  <a:pt x="1" y="5128"/>
                  <a:pt x="214" y="6044"/>
                </a:cubicBezTo>
                <a:cubicBezTo>
                  <a:pt x="609" y="7752"/>
                  <a:pt x="2004" y="8960"/>
                  <a:pt x="3857" y="9219"/>
                </a:cubicBezTo>
                <a:cubicBezTo>
                  <a:pt x="4055" y="9247"/>
                  <a:pt x="4251" y="9262"/>
                  <a:pt x="4443" y="9262"/>
                </a:cubicBezTo>
                <a:cubicBezTo>
                  <a:pt x="5009" y="9262"/>
                  <a:pt x="5547" y="9133"/>
                  <a:pt x="6065" y="8831"/>
                </a:cubicBezTo>
                <a:cubicBezTo>
                  <a:pt x="7675" y="7897"/>
                  <a:pt x="8360" y="6466"/>
                  <a:pt x="8363" y="4909"/>
                </a:cubicBezTo>
                <a:cubicBezTo>
                  <a:pt x="8380" y="3919"/>
                  <a:pt x="8253" y="3218"/>
                  <a:pt x="7825" y="2600"/>
                </a:cubicBezTo>
                <a:cubicBezTo>
                  <a:pt x="7507" y="2145"/>
                  <a:pt x="7191" y="1691"/>
                  <a:pt x="6859" y="1245"/>
                </a:cubicBezTo>
                <a:cubicBezTo>
                  <a:pt x="6249" y="430"/>
                  <a:pt x="5372" y="0"/>
                  <a:pt x="4431" y="0"/>
                </a:cubicBezTo>
                <a:close/>
              </a:path>
            </a:pathLst>
          </a:custGeom>
          <a:solidFill>
            <a:schemeClr val="accent2">
              <a:lumMod val="75000"/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Patrick Hand" panose="00000500000000000000" pitchFamily="2" charset="0"/>
              </a:rPr>
              <a:t>ALAT </a:t>
            </a:r>
            <a:r>
              <a:rPr lang="en-US" sz="2400" dirty="0" err="1">
                <a:latin typeface="Patrick Hand" panose="00000500000000000000" pitchFamily="2" charset="0"/>
              </a:rPr>
              <a:t>ALAT</a:t>
            </a:r>
            <a:endParaRPr sz="2400" dirty="0">
              <a:latin typeface="Patrick Hand" panose="00000500000000000000" pitchFamily="2" charset="0"/>
            </a:endParaRPr>
          </a:p>
        </p:txBody>
      </p:sp>
      <p:sp>
        <p:nvSpPr>
          <p:cNvPr id="1326" name="Google Shape;1326;p47"/>
          <p:cNvSpPr txBox="1">
            <a:spLocks noGrp="1"/>
          </p:cNvSpPr>
          <p:nvPr>
            <p:ph type="ctrTitle" idx="4294967295"/>
          </p:nvPr>
        </p:nvSpPr>
        <p:spPr>
          <a:xfrm>
            <a:off x="4657559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" action="ppaction://hlinkshowjump?jump=nextslide"/>
              </a:rPr>
              <a:t>Next </a:t>
            </a: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&gt;&gt;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327" name="Google Shape;1327;p47"/>
          <p:cNvSpPr txBox="1">
            <a:spLocks noGrp="1"/>
          </p:cNvSpPr>
          <p:nvPr>
            <p:ph type="ctrTitle" idx="4294967295"/>
          </p:nvPr>
        </p:nvSpPr>
        <p:spPr>
          <a:xfrm>
            <a:off x="3503641" y="4738825"/>
            <a:ext cx="982800" cy="18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uFill>
                  <a:noFill/>
                </a:uFill>
                <a:hlinkClick r:id="" action="ppaction://hlinkshowjump?jump=previous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&lt;&lt;</a:t>
            </a:r>
            <a:r>
              <a:rPr lang="en" sz="1800">
                <a:uFill>
                  <a:noFill/>
                </a:uFill>
                <a:hlinkClick r:id="" action="ppaction://hlinkshowjump?jump=previousslide"/>
              </a:rPr>
              <a:t> Previous</a:t>
            </a:r>
            <a:endParaRPr sz="1800"/>
          </a:p>
        </p:txBody>
      </p:sp>
      <p:sp>
        <p:nvSpPr>
          <p:cNvPr id="1351" name="Google Shape;1351;p47"/>
          <p:cNvSpPr/>
          <p:nvPr/>
        </p:nvSpPr>
        <p:spPr>
          <a:xfrm>
            <a:off x="3551713" y="968050"/>
            <a:ext cx="2040575" cy="67046"/>
          </a:xfrm>
          <a:custGeom>
            <a:avLst/>
            <a:gdLst/>
            <a:ahLst/>
            <a:cxnLst/>
            <a:rect l="l" t="t" r="r" b="b"/>
            <a:pathLst>
              <a:path w="81623" h="7078" extrusionOk="0">
                <a:moveTo>
                  <a:pt x="31634" y="0"/>
                </a:moveTo>
                <a:lnTo>
                  <a:pt x="29668" y="18"/>
                </a:lnTo>
                <a:lnTo>
                  <a:pt x="27685" y="36"/>
                </a:lnTo>
                <a:lnTo>
                  <a:pt x="25719" y="90"/>
                </a:lnTo>
                <a:lnTo>
                  <a:pt x="23735" y="161"/>
                </a:lnTo>
                <a:lnTo>
                  <a:pt x="21769" y="250"/>
                </a:lnTo>
                <a:lnTo>
                  <a:pt x="19803" y="340"/>
                </a:lnTo>
                <a:lnTo>
                  <a:pt x="17837" y="483"/>
                </a:lnTo>
                <a:lnTo>
                  <a:pt x="16729" y="554"/>
                </a:lnTo>
                <a:lnTo>
                  <a:pt x="15639" y="661"/>
                </a:lnTo>
                <a:lnTo>
                  <a:pt x="14549" y="769"/>
                </a:lnTo>
                <a:lnTo>
                  <a:pt x="13459" y="876"/>
                </a:lnTo>
                <a:lnTo>
                  <a:pt x="12386" y="1019"/>
                </a:lnTo>
                <a:lnTo>
                  <a:pt x="11296" y="1162"/>
                </a:lnTo>
                <a:lnTo>
                  <a:pt x="10224" y="1341"/>
                </a:lnTo>
                <a:lnTo>
                  <a:pt x="9151" y="1519"/>
                </a:lnTo>
                <a:lnTo>
                  <a:pt x="8079" y="1716"/>
                </a:lnTo>
                <a:lnTo>
                  <a:pt x="7007" y="1930"/>
                </a:lnTo>
                <a:lnTo>
                  <a:pt x="5934" y="2163"/>
                </a:lnTo>
                <a:lnTo>
                  <a:pt x="4880" y="2413"/>
                </a:lnTo>
                <a:lnTo>
                  <a:pt x="3826" y="2681"/>
                </a:lnTo>
                <a:lnTo>
                  <a:pt x="2771" y="2985"/>
                </a:lnTo>
                <a:lnTo>
                  <a:pt x="1717" y="3289"/>
                </a:lnTo>
                <a:lnTo>
                  <a:pt x="662" y="3628"/>
                </a:lnTo>
                <a:lnTo>
                  <a:pt x="573" y="3664"/>
                </a:lnTo>
                <a:lnTo>
                  <a:pt x="501" y="3718"/>
                </a:lnTo>
                <a:lnTo>
                  <a:pt x="412" y="3789"/>
                </a:lnTo>
                <a:lnTo>
                  <a:pt x="340" y="3878"/>
                </a:lnTo>
                <a:lnTo>
                  <a:pt x="287" y="3968"/>
                </a:lnTo>
                <a:lnTo>
                  <a:pt x="233" y="4075"/>
                </a:lnTo>
                <a:lnTo>
                  <a:pt x="144" y="4307"/>
                </a:lnTo>
                <a:lnTo>
                  <a:pt x="72" y="4575"/>
                </a:lnTo>
                <a:lnTo>
                  <a:pt x="37" y="4861"/>
                </a:lnTo>
                <a:lnTo>
                  <a:pt x="1" y="5165"/>
                </a:lnTo>
                <a:lnTo>
                  <a:pt x="19" y="5469"/>
                </a:lnTo>
                <a:lnTo>
                  <a:pt x="37" y="5755"/>
                </a:lnTo>
                <a:lnTo>
                  <a:pt x="90" y="6041"/>
                </a:lnTo>
                <a:lnTo>
                  <a:pt x="162" y="6291"/>
                </a:lnTo>
                <a:lnTo>
                  <a:pt x="233" y="6523"/>
                </a:lnTo>
                <a:lnTo>
                  <a:pt x="340" y="6684"/>
                </a:lnTo>
                <a:lnTo>
                  <a:pt x="394" y="6756"/>
                </a:lnTo>
                <a:lnTo>
                  <a:pt x="466" y="6827"/>
                </a:lnTo>
                <a:lnTo>
                  <a:pt x="519" y="6863"/>
                </a:lnTo>
                <a:lnTo>
                  <a:pt x="591" y="6881"/>
                </a:lnTo>
                <a:lnTo>
                  <a:pt x="680" y="6899"/>
                </a:lnTo>
                <a:lnTo>
                  <a:pt x="752" y="6881"/>
                </a:lnTo>
                <a:lnTo>
                  <a:pt x="1681" y="6631"/>
                </a:lnTo>
                <a:lnTo>
                  <a:pt x="2610" y="6416"/>
                </a:lnTo>
                <a:lnTo>
                  <a:pt x="3540" y="6202"/>
                </a:lnTo>
                <a:lnTo>
                  <a:pt x="4487" y="5987"/>
                </a:lnTo>
                <a:lnTo>
                  <a:pt x="5416" y="5809"/>
                </a:lnTo>
                <a:lnTo>
                  <a:pt x="6363" y="5630"/>
                </a:lnTo>
                <a:lnTo>
                  <a:pt x="7311" y="5469"/>
                </a:lnTo>
                <a:lnTo>
                  <a:pt x="8258" y="5326"/>
                </a:lnTo>
                <a:lnTo>
                  <a:pt x="9205" y="5183"/>
                </a:lnTo>
                <a:lnTo>
                  <a:pt x="10134" y="5058"/>
                </a:lnTo>
                <a:lnTo>
                  <a:pt x="12047" y="4826"/>
                </a:lnTo>
                <a:lnTo>
                  <a:pt x="13941" y="4629"/>
                </a:lnTo>
                <a:lnTo>
                  <a:pt x="15853" y="4486"/>
                </a:lnTo>
                <a:lnTo>
                  <a:pt x="17766" y="4361"/>
                </a:lnTo>
                <a:lnTo>
                  <a:pt x="19660" y="4272"/>
                </a:lnTo>
                <a:lnTo>
                  <a:pt x="21590" y="4200"/>
                </a:lnTo>
                <a:lnTo>
                  <a:pt x="23503" y="4164"/>
                </a:lnTo>
                <a:lnTo>
                  <a:pt x="25415" y="4129"/>
                </a:lnTo>
                <a:lnTo>
                  <a:pt x="27327" y="4111"/>
                </a:lnTo>
                <a:lnTo>
                  <a:pt x="31152" y="4111"/>
                </a:lnTo>
                <a:lnTo>
                  <a:pt x="33136" y="4129"/>
                </a:lnTo>
                <a:lnTo>
                  <a:pt x="35119" y="4146"/>
                </a:lnTo>
                <a:lnTo>
                  <a:pt x="37103" y="4182"/>
                </a:lnTo>
                <a:lnTo>
                  <a:pt x="39087" y="4218"/>
                </a:lnTo>
                <a:lnTo>
                  <a:pt x="41071" y="4272"/>
                </a:lnTo>
                <a:lnTo>
                  <a:pt x="43055" y="4343"/>
                </a:lnTo>
                <a:lnTo>
                  <a:pt x="45038" y="4415"/>
                </a:lnTo>
                <a:lnTo>
                  <a:pt x="47022" y="4504"/>
                </a:lnTo>
                <a:lnTo>
                  <a:pt x="49006" y="4593"/>
                </a:lnTo>
                <a:lnTo>
                  <a:pt x="50972" y="4701"/>
                </a:lnTo>
                <a:lnTo>
                  <a:pt x="52956" y="4826"/>
                </a:lnTo>
                <a:lnTo>
                  <a:pt x="54939" y="4951"/>
                </a:lnTo>
                <a:lnTo>
                  <a:pt x="56905" y="5094"/>
                </a:lnTo>
                <a:lnTo>
                  <a:pt x="58889" y="5255"/>
                </a:lnTo>
                <a:lnTo>
                  <a:pt x="60873" y="5415"/>
                </a:lnTo>
                <a:lnTo>
                  <a:pt x="62839" y="5594"/>
                </a:lnTo>
                <a:lnTo>
                  <a:pt x="67325" y="6005"/>
                </a:lnTo>
                <a:lnTo>
                  <a:pt x="69577" y="6220"/>
                </a:lnTo>
                <a:lnTo>
                  <a:pt x="71811" y="6452"/>
                </a:lnTo>
                <a:lnTo>
                  <a:pt x="72954" y="6577"/>
                </a:lnTo>
                <a:lnTo>
                  <a:pt x="74098" y="6720"/>
                </a:lnTo>
                <a:lnTo>
                  <a:pt x="75260" y="6863"/>
                </a:lnTo>
                <a:lnTo>
                  <a:pt x="76439" y="6970"/>
                </a:lnTo>
                <a:lnTo>
                  <a:pt x="77029" y="7024"/>
                </a:lnTo>
                <a:lnTo>
                  <a:pt x="77601" y="7042"/>
                </a:lnTo>
                <a:lnTo>
                  <a:pt x="78191" y="7078"/>
                </a:lnTo>
                <a:lnTo>
                  <a:pt x="78781" y="7078"/>
                </a:lnTo>
                <a:lnTo>
                  <a:pt x="79353" y="7060"/>
                </a:lnTo>
                <a:lnTo>
                  <a:pt x="79925" y="7024"/>
                </a:lnTo>
                <a:lnTo>
                  <a:pt x="80496" y="6970"/>
                </a:lnTo>
                <a:lnTo>
                  <a:pt x="81050" y="6881"/>
                </a:lnTo>
                <a:lnTo>
                  <a:pt x="81122" y="6863"/>
                </a:lnTo>
                <a:lnTo>
                  <a:pt x="81193" y="6827"/>
                </a:lnTo>
                <a:lnTo>
                  <a:pt x="81247" y="6792"/>
                </a:lnTo>
                <a:lnTo>
                  <a:pt x="81301" y="6738"/>
                </a:lnTo>
                <a:lnTo>
                  <a:pt x="81408" y="6613"/>
                </a:lnTo>
                <a:lnTo>
                  <a:pt x="81479" y="6470"/>
                </a:lnTo>
                <a:lnTo>
                  <a:pt x="81551" y="6291"/>
                </a:lnTo>
                <a:lnTo>
                  <a:pt x="81587" y="6095"/>
                </a:lnTo>
                <a:lnTo>
                  <a:pt x="81622" y="5880"/>
                </a:lnTo>
                <a:lnTo>
                  <a:pt x="81622" y="5666"/>
                </a:lnTo>
                <a:lnTo>
                  <a:pt x="81622" y="5433"/>
                </a:lnTo>
                <a:lnTo>
                  <a:pt x="81604" y="5219"/>
                </a:lnTo>
                <a:lnTo>
                  <a:pt x="81551" y="5004"/>
                </a:lnTo>
                <a:lnTo>
                  <a:pt x="81497" y="4826"/>
                </a:lnTo>
                <a:lnTo>
                  <a:pt x="81444" y="4647"/>
                </a:lnTo>
                <a:lnTo>
                  <a:pt x="81354" y="4504"/>
                </a:lnTo>
                <a:lnTo>
                  <a:pt x="81247" y="4397"/>
                </a:lnTo>
                <a:lnTo>
                  <a:pt x="81140" y="4325"/>
                </a:lnTo>
                <a:lnTo>
                  <a:pt x="80693" y="4129"/>
                </a:lnTo>
                <a:lnTo>
                  <a:pt x="80246" y="3950"/>
                </a:lnTo>
                <a:lnTo>
                  <a:pt x="79782" y="3789"/>
                </a:lnTo>
                <a:lnTo>
                  <a:pt x="79317" y="3646"/>
                </a:lnTo>
                <a:lnTo>
                  <a:pt x="78852" y="3521"/>
                </a:lnTo>
                <a:lnTo>
                  <a:pt x="78388" y="3414"/>
                </a:lnTo>
                <a:lnTo>
                  <a:pt x="77422" y="3199"/>
                </a:lnTo>
                <a:lnTo>
                  <a:pt x="76457" y="3021"/>
                </a:lnTo>
                <a:lnTo>
                  <a:pt x="75492" y="2878"/>
                </a:lnTo>
                <a:lnTo>
                  <a:pt x="73562" y="2609"/>
                </a:lnTo>
                <a:lnTo>
                  <a:pt x="71560" y="2324"/>
                </a:lnTo>
                <a:lnTo>
                  <a:pt x="69559" y="2073"/>
                </a:lnTo>
                <a:lnTo>
                  <a:pt x="67539" y="1841"/>
                </a:lnTo>
                <a:lnTo>
                  <a:pt x="65520" y="1644"/>
                </a:lnTo>
                <a:lnTo>
                  <a:pt x="63518" y="1448"/>
                </a:lnTo>
                <a:lnTo>
                  <a:pt x="61498" y="1269"/>
                </a:lnTo>
                <a:lnTo>
                  <a:pt x="59479" y="1108"/>
                </a:lnTo>
                <a:lnTo>
                  <a:pt x="57477" y="965"/>
                </a:lnTo>
                <a:lnTo>
                  <a:pt x="55458" y="822"/>
                </a:lnTo>
                <a:lnTo>
                  <a:pt x="53438" y="697"/>
                </a:lnTo>
                <a:lnTo>
                  <a:pt x="49399" y="483"/>
                </a:lnTo>
                <a:lnTo>
                  <a:pt x="45467" y="304"/>
                </a:lnTo>
                <a:lnTo>
                  <a:pt x="41518" y="161"/>
                </a:lnTo>
                <a:lnTo>
                  <a:pt x="39534" y="107"/>
                </a:lnTo>
                <a:lnTo>
                  <a:pt x="37568" y="54"/>
                </a:lnTo>
                <a:lnTo>
                  <a:pt x="35584" y="18"/>
                </a:lnTo>
                <a:lnTo>
                  <a:pt x="33618" y="0"/>
                </a:lnTo>
                <a:close/>
              </a:path>
            </a:pathLst>
          </a:custGeom>
          <a:solidFill>
            <a:schemeClr val="accent6">
              <a:alpha val="21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EE3CA-8F1A-2D30-BF73-3EB2248CB557}"/>
              </a:ext>
            </a:extLst>
          </p:cNvPr>
          <p:cNvSpPr txBox="1"/>
          <p:nvPr/>
        </p:nvSpPr>
        <p:spPr>
          <a:xfrm>
            <a:off x="2515009" y="224346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Patrick Hand" panose="00000500000000000000" pitchFamily="2" charset="0"/>
              </a:rPr>
              <a:t>Pisau</a:t>
            </a:r>
            <a:endParaRPr lang="en-ID" dirty="0">
              <a:latin typeface="Patrick Hand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819FE-7AA5-EF59-9F47-1C70CCE36917}"/>
              </a:ext>
            </a:extLst>
          </p:cNvPr>
          <p:cNvSpPr txBox="1"/>
          <p:nvPr/>
        </p:nvSpPr>
        <p:spPr>
          <a:xfrm>
            <a:off x="4279090" y="2288431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trick Hand" panose="00000500000000000000" pitchFamily="2" charset="0"/>
              </a:rPr>
              <a:t>Grill Pan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7FF6E-6F77-B124-2ED0-2BFA169D6CB8}"/>
              </a:ext>
            </a:extLst>
          </p:cNvPr>
          <p:cNvSpPr txBox="1"/>
          <p:nvPr/>
        </p:nvSpPr>
        <p:spPr>
          <a:xfrm>
            <a:off x="6690240" y="2401333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Patrick Hand" panose="00000500000000000000" pitchFamily="2" charset="0"/>
              </a:rPr>
              <a:t>Jepitan</a:t>
            </a:r>
            <a:r>
              <a:rPr lang="en-US" dirty="0">
                <a:latin typeface="Patrick Hand" panose="00000500000000000000" pitchFamily="2" charset="0"/>
              </a:rPr>
              <a:t> </a:t>
            </a:r>
            <a:r>
              <a:rPr lang="en-US" dirty="0" err="1">
                <a:latin typeface="Patrick Hand" panose="00000500000000000000" pitchFamily="2" charset="0"/>
              </a:rPr>
              <a:t>Makanan</a:t>
            </a:r>
            <a:endParaRPr lang="en-US" dirty="0">
              <a:latin typeface="Patrick Hand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56EFA-0073-0FF7-270F-E019B3C48C92}"/>
              </a:ext>
            </a:extLst>
          </p:cNvPr>
          <p:cNvSpPr txBox="1"/>
          <p:nvPr/>
        </p:nvSpPr>
        <p:spPr>
          <a:xfrm>
            <a:off x="2990416" y="4049265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Patrick Hand" panose="00000500000000000000" pitchFamily="2" charset="0"/>
              </a:rPr>
              <a:t>Kompor</a:t>
            </a:r>
            <a:endParaRPr lang="en-ID" dirty="0">
              <a:latin typeface="Patrick Hand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9A6F31-AB4F-C0E3-D1CC-35511A29E240}"/>
              </a:ext>
            </a:extLst>
          </p:cNvPr>
          <p:cNvSpPr txBox="1"/>
          <p:nvPr/>
        </p:nvSpPr>
        <p:spPr>
          <a:xfrm>
            <a:off x="5214504" y="4065632"/>
            <a:ext cx="1787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Patrick Hand" panose="00000500000000000000" pitchFamily="2" charset="0"/>
              </a:rPr>
              <a:t>Kuas</a:t>
            </a:r>
            <a:r>
              <a:rPr lang="en-US" dirty="0">
                <a:latin typeface="Patrick Hand" panose="00000500000000000000" pitchFamily="2" charset="0"/>
              </a:rPr>
              <a:t> Kayu</a:t>
            </a:r>
            <a:endParaRPr lang="en-ID" dirty="0">
              <a:latin typeface="Patrick Hand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60A30E-C267-AD5B-3621-59C34204F4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811" y="1139420"/>
            <a:ext cx="77343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A62414-91B0-F3B3-7E2E-FBCA5C0043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124" y="923979"/>
            <a:ext cx="1385888" cy="1385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BD1558-6ADB-9CB5-96AF-C902A34F4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43" y="923979"/>
            <a:ext cx="1405661" cy="1405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4F39A-F848-9852-BB2B-CA0FE11B3E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42" y="2900031"/>
            <a:ext cx="276796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CE5F1-C36E-72B8-91E7-D4A24D7142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09" y="2581073"/>
            <a:ext cx="1485900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st Food Digital Menu Board XL by Slidesgo">
  <a:themeElements>
    <a:clrScheme name="Simple Light">
      <a:dk1>
        <a:srgbClr val="363636"/>
      </a:dk1>
      <a:lt1>
        <a:srgbClr val="FFFFFF"/>
      </a:lt1>
      <a:dk2>
        <a:srgbClr val="FFF3E0"/>
      </a:dk2>
      <a:lt2>
        <a:srgbClr val="E1F2FC"/>
      </a:lt2>
      <a:accent1>
        <a:srgbClr val="FAD4CF"/>
      </a:accent1>
      <a:accent2>
        <a:srgbClr val="FF3333"/>
      </a:accent2>
      <a:accent3>
        <a:srgbClr val="A9DB7F"/>
      </a:accent3>
      <a:accent4>
        <a:srgbClr val="FFCA2C"/>
      </a:accent4>
      <a:accent5>
        <a:srgbClr val="8F2A2A"/>
      </a:accent5>
      <a:accent6>
        <a:srgbClr val="EA9E76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785</Words>
  <Application>Microsoft Office PowerPoint</Application>
  <PresentationFormat>On-screen Show (16:9)</PresentationFormat>
  <Paragraphs>123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Quicksand Medium</vt:lpstr>
      <vt:lpstr>Arial</vt:lpstr>
      <vt:lpstr>Patrick Hand</vt:lpstr>
      <vt:lpstr>Comfortaa Medium</vt:lpstr>
      <vt:lpstr>Dosis</vt:lpstr>
      <vt:lpstr>Titillium Web</vt:lpstr>
      <vt:lpstr>Fast Food Digital Menu Board XL by Slidesgo</vt:lpstr>
      <vt:lpstr>DOSS  BURGER</vt:lpstr>
      <vt:lpstr>PEMBAHASAN</vt:lpstr>
      <vt:lpstr>LATAR BELAKANG</vt:lpstr>
      <vt:lpstr>PROFIL USAHA</vt:lpstr>
      <vt:lpstr>VISI DAN MISI</vt:lpstr>
      <vt:lpstr>TARGET PASAR</vt:lpstr>
      <vt:lpstr>STRATEGI PEMASARAN</vt:lpstr>
      <vt:lpstr>ANALISIS SWOT</vt:lpstr>
      <vt:lpstr>MANAJEMEN PRODUKSI</vt:lpstr>
      <vt:lpstr>MANAJEMEN PRODUKSI</vt:lpstr>
      <vt:lpstr>Next &gt;&gt;</vt:lpstr>
      <vt:lpstr>PROSES PRODUKSI</vt:lpstr>
      <vt:lpstr>RENCANA ANGGRAN</vt:lpstr>
      <vt:lpstr>HARGA JUAL</vt:lpstr>
      <vt:lpstr>Next &gt;&gt;</vt:lpstr>
      <vt:lpstr>Next &gt;&gt;</vt:lpstr>
      <vt:lpstr>LAMPIRAN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KACANGIN KACANG BAWANG</dc:title>
  <dc:creator>Rangga Ariansyah</dc:creator>
  <cp:lastModifiedBy>Aldo Hermawan</cp:lastModifiedBy>
  <cp:revision>12</cp:revision>
  <dcterms:modified xsi:type="dcterms:W3CDTF">2023-10-10T14:42:23Z</dcterms:modified>
</cp:coreProperties>
</file>