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39" r:id="rId4"/>
    <p:sldId id="305" r:id="rId5"/>
    <p:sldId id="308" r:id="rId6"/>
    <p:sldId id="309" r:id="rId7"/>
    <p:sldId id="310" r:id="rId8"/>
    <p:sldId id="312" r:id="rId9"/>
    <p:sldId id="313" r:id="rId10"/>
    <p:sldId id="314" r:id="rId11"/>
    <p:sldId id="316" r:id="rId12"/>
    <p:sldId id="317" r:id="rId13"/>
    <p:sldId id="306" r:id="rId14"/>
    <p:sldId id="341" r:id="rId15"/>
    <p:sldId id="319" r:id="rId16"/>
    <p:sldId id="338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42" r:id="rId27"/>
    <p:sldId id="307" r:id="rId28"/>
    <p:sldId id="330" r:id="rId29"/>
    <p:sldId id="331" r:id="rId30"/>
    <p:sldId id="334" r:id="rId31"/>
    <p:sldId id="335" r:id="rId32"/>
    <p:sldId id="336" r:id="rId33"/>
    <p:sldId id="337" r:id="rId34"/>
    <p:sldId id="343" r:id="rId35"/>
    <p:sldId id="332" r:id="rId36"/>
    <p:sldId id="333" r:id="rId37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(Package)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76" y="1556792"/>
            <a:ext cx="849764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package view,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Jframe</a:t>
            </a:r>
            <a:r>
              <a:rPr lang="en-US" dirty="0" smtClean="0"/>
              <a:t> Form…</a:t>
            </a:r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381" r="52333" b="53282"/>
          <a:stretch/>
        </p:blipFill>
        <p:spPr>
          <a:xfrm>
            <a:off x="623561" y="3179515"/>
            <a:ext cx="789687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FormUtama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</a:p>
          <a:p>
            <a:r>
              <a:rPr lang="en-US" dirty="0" err="1" smtClean="0"/>
              <a:t>Pastikan</a:t>
            </a:r>
            <a:r>
              <a:rPr lang="en-US" dirty="0" smtClean="0"/>
              <a:t> package-</a:t>
            </a:r>
            <a:r>
              <a:rPr lang="en-US" dirty="0" err="1" smtClean="0"/>
              <a:t>nya</a:t>
            </a:r>
            <a:r>
              <a:rPr lang="en-US" dirty="0" smtClean="0"/>
              <a:t>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4" y="2780928"/>
            <a:ext cx="8229600" cy="38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20" y="1556792"/>
            <a:ext cx="8547759" cy="49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/>
              <a:t>Desain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1593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(title) Form/Frame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properties yang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di Form/Frame,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2106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(title) Form/Frame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jendela</a:t>
            </a:r>
            <a:r>
              <a:rPr lang="en-US" dirty="0" smtClean="0"/>
              <a:t> Properties</a:t>
            </a:r>
          </a:p>
          <a:p>
            <a:r>
              <a:rPr lang="en-US" dirty="0" err="1" smtClean="0"/>
              <a:t>Tambahkan</a:t>
            </a:r>
            <a:r>
              <a:rPr lang="en-US" dirty="0" smtClean="0"/>
              <a:t> Menu Bar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form/frame</a:t>
            </a:r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Menu Bar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grup</a:t>
            </a:r>
            <a:r>
              <a:rPr lang="en-US" dirty="0" smtClean="0"/>
              <a:t> Swing Menus di </a:t>
            </a:r>
            <a:r>
              <a:rPr lang="en-US" dirty="0" err="1" smtClean="0"/>
              <a:t>jendela</a:t>
            </a:r>
            <a:r>
              <a:rPr lang="en-US" dirty="0" smtClean="0"/>
              <a:t> palette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di-drag, </a:t>
            </a:r>
            <a:r>
              <a:rPr lang="en-US" dirty="0" err="1" smtClean="0"/>
              <a:t>tempel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form/frame, </a:t>
            </a:r>
            <a:r>
              <a:rPr lang="en-US" dirty="0" err="1" smtClean="0"/>
              <a:t>letakkan</a:t>
            </a:r>
            <a:r>
              <a:rPr lang="en-US" dirty="0" smtClean="0"/>
              <a:t> di mana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form/frame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008" t="13570" r="27861" b="58761"/>
          <a:stretch/>
        </p:blipFill>
        <p:spPr>
          <a:xfrm>
            <a:off x="457200" y="3971603"/>
            <a:ext cx="8229600" cy="25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248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2 Menu di </a:t>
            </a:r>
            <a:r>
              <a:rPr lang="en-US" dirty="0" err="1" smtClean="0"/>
              <a:t>dalam</a:t>
            </a:r>
            <a:r>
              <a:rPr lang="en-US" dirty="0" smtClean="0"/>
              <a:t> Menu Bar</a:t>
            </a:r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Menu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grup</a:t>
            </a:r>
            <a:r>
              <a:rPr lang="en-US" dirty="0" smtClean="0"/>
              <a:t> Swing Menus di </a:t>
            </a:r>
            <a:r>
              <a:rPr lang="en-US" dirty="0" err="1" smtClean="0"/>
              <a:t>jendela</a:t>
            </a:r>
            <a:r>
              <a:rPr lang="en-US" dirty="0" smtClean="0"/>
              <a:t> palette,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di-drag, </a:t>
            </a:r>
            <a:r>
              <a:rPr lang="en-US" dirty="0" err="1" smtClean="0"/>
              <a:t>tempel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Menu Bar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menu </a:t>
            </a:r>
            <a:r>
              <a:rPr lang="en-US" dirty="0" err="1" smtClean="0"/>
              <a:t>terakhir</a:t>
            </a:r>
            <a:r>
              <a:rPr lang="en-US" dirty="0" smtClean="0"/>
              <a:t> (Edit)</a:t>
            </a:r>
          </a:p>
          <a:p>
            <a:r>
              <a:rPr lang="en-US" dirty="0" smtClean="0"/>
              <a:t>Cara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menu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328" t="13579" r="27862" b="61812"/>
          <a:stretch/>
        </p:blipFill>
        <p:spPr>
          <a:xfrm>
            <a:off x="513724" y="4325100"/>
            <a:ext cx="8180108" cy="22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menu, </a:t>
            </a:r>
            <a:r>
              <a:rPr lang="en-US" dirty="0" err="1" smtClean="0"/>
              <a:t>pilih</a:t>
            </a:r>
            <a:r>
              <a:rPr lang="en-US" dirty="0" smtClean="0"/>
              <a:t> Edit Text,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Master Data, </a:t>
            </a:r>
            <a:r>
              <a:rPr lang="en-US" dirty="0" err="1" smtClean="0"/>
              <a:t>Transaksi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endParaRPr lang="en-US" dirty="0" smtClean="0"/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328" t="13579" r="46679" b="67718"/>
          <a:stretch/>
        </p:blipFill>
        <p:spPr>
          <a:xfrm>
            <a:off x="1600722" y="4133095"/>
            <a:ext cx="594255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menu, </a:t>
            </a:r>
            <a:r>
              <a:rPr lang="en-US" dirty="0" err="1" smtClean="0"/>
              <a:t>pilih</a:t>
            </a:r>
            <a:r>
              <a:rPr lang="en-US" dirty="0" smtClean="0"/>
              <a:t> Change Variable Name…,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aplikasiMenu</a:t>
            </a:r>
            <a:r>
              <a:rPr lang="en-US" dirty="0" smtClean="0"/>
              <a:t>, </a:t>
            </a:r>
            <a:r>
              <a:rPr lang="en-US" dirty="0" err="1" smtClean="0"/>
              <a:t>masterDataMenu</a:t>
            </a:r>
            <a:r>
              <a:rPr lang="en-US" dirty="0" smtClean="0"/>
              <a:t>, </a:t>
            </a:r>
            <a:r>
              <a:rPr lang="en-US" dirty="0" err="1" smtClean="0"/>
              <a:t>transaksiMenu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laporanMenu</a:t>
            </a:r>
            <a:endParaRPr lang="en-US" dirty="0" smtClean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konvensi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endParaRPr lang="en-US" dirty="0" smtClean="0"/>
          </a:p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82" t="13579" r="46679" b="63781"/>
          <a:stretch/>
        </p:blipFill>
        <p:spPr>
          <a:xfrm>
            <a:off x="611560" y="4320590"/>
            <a:ext cx="5616624" cy="234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04" y="4221088"/>
            <a:ext cx="4318596" cy="18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Menambahkan</a:t>
            </a:r>
            <a:r>
              <a:rPr lang="en-US" dirty="0" smtClean="0"/>
              <a:t>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menuItem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separator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2 </a:t>
            </a:r>
            <a:r>
              <a:rPr lang="en-US" dirty="0" err="1" smtClean="0"/>
              <a:t>menuItem</a:t>
            </a:r>
            <a:r>
              <a:rPr lang="en-US" dirty="0" smtClean="0"/>
              <a:t>, separator,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menuItem</a:t>
            </a:r>
            <a:endParaRPr lang="en-US" dirty="0" smtClean="0"/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/>
              <a:t> Menu </a:t>
            </a:r>
            <a:r>
              <a:rPr lang="en-US" dirty="0" smtClean="0"/>
              <a:t>Item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grup</a:t>
            </a:r>
            <a:r>
              <a:rPr lang="en-US" dirty="0"/>
              <a:t> Swing Menus di </a:t>
            </a:r>
            <a:r>
              <a:rPr lang="en-US" dirty="0" err="1"/>
              <a:t>jendela</a:t>
            </a:r>
            <a:r>
              <a:rPr lang="en-US" dirty="0"/>
              <a:t> palette,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di-drag, </a:t>
            </a:r>
            <a:r>
              <a:rPr lang="en-US" dirty="0" err="1"/>
              <a:t>tempel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menu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From Palette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Menu Item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329" t="11609" r="29523" b="63782"/>
          <a:stretch/>
        </p:blipFill>
        <p:spPr>
          <a:xfrm>
            <a:off x="727817" y="4293095"/>
            <a:ext cx="7688365" cy="22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menuItem</a:t>
            </a:r>
            <a:r>
              <a:rPr lang="en-US" dirty="0" smtClean="0"/>
              <a:t> di menu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/>
              <a:t>pilih</a:t>
            </a:r>
            <a:r>
              <a:rPr lang="en-US" dirty="0"/>
              <a:t> Edit Text,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, Login,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Keluar</a:t>
            </a:r>
            <a:endParaRPr lang="en-US" dirty="0" smtClean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/>
              <a:t>Change Variable Name…,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deskripsiMenuItem</a:t>
            </a:r>
            <a:r>
              <a:rPr lang="en-US" dirty="0" smtClean="0"/>
              <a:t>, </a:t>
            </a:r>
            <a:r>
              <a:rPr lang="en-US" dirty="0" err="1" smtClean="0"/>
              <a:t>aksesMenuItem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keluarMenuItem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8" t="12594" r="62176" b="61812"/>
          <a:stretch/>
        </p:blipFill>
        <p:spPr>
          <a:xfrm>
            <a:off x="1344104" y="4005065"/>
            <a:ext cx="6455792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2 Menu Item di menu Master Data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menuItem</a:t>
            </a:r>
            <a:r>
              <a:rPr lang="en-US" dirty="0" smtClean="0"/>
              <a:t>, </a:t>
            </a:r>
            <a:r>
              <a:rPr lang="en-US" dirty="0" err="1"/>
              <a:t>pilih</a:t>
            </a:r>
            <a:r>
              <a:rPr lang="en-US" dirty="0"/>
              <a:t> Edit Text,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 smtClean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/>
              <a:t>Change Variable Name…,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mahasiswaMenuItem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mataKuliahMenuItem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96" t="21054" r="46312" b="38081"/>
          <a:stretch/>
        </p:blipFill>
        <p:spPr>
          <a:xfrm>
            <a:off x="742074" y="4005065"/>
            <a:ext cx="765985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1 Menu Item di menu </a:t>
            </a:r>
            <a:r>
              <a:rPr lang="en-US" dirty="0" err="1" smtClean="0"/>
              <a:t>Transaksi</a:t>
            </a:r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menuItem</a:t>
            </a:r>
            <a:r>
              <a:rPr lang="en-US" dirty="0" smtClean="0"/>
              <a:t>, </a:t>
            </a:r>
            <a:r>
              <a:rPr lang="en-US" dirty="0" err="1"/>
              <a:t>pilih</a:t>
            </a:r>
            <a:r>
              <a:rPr lang="en-US" dirty="0"/>
              <a:t> Edit Text,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/>
              <a:t>Change Variable Name…,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nilaiMenuItem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7" t="21054" r="42624" b="38081"/>
          <a:stretch/>
        </p:blipFill>
        <p:spPr>
          <a:xfrm>
            <a:off x="686568" y="4005065"/>
            <a:ext cx="777086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3 Menu Item </a:t>
            </a:r>
            <a:r>
              <a:rPr lang="en-US" dirty="0" err="1" smtClean="0"/>
              <a:t>dan</a:t>
            </a:r>
            <a:r>
              <a:rPr lang="en-US" dirty="0" smtClean="0"/>
              <a:t> 1 Separator di menu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1 Menu Item, Separator, </a:t>
            </a:r>
            <a:r>
              <a:rPr lang="en-US" dirty="0" err="1" smtClean="0"/>
              <a:t>dan</a:t>
            </a:r>
            <a:r>
              <a:rPr lang="en-US" dirty="0" smtClean="0"/>
              <a:t> 2 Menu Item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menuItem</a:t>
            </a:r>
            <a:r>
              <a:rPr lang="en-US" dirty="0" smtClean="0"/>
              <a:t>, </a:t>
            </a:r>
            <a:r>
              <a:rPr lang="en-US" dirty="0" err="1"/>
              <a:t>pilih</a:t>
            </a:r>
            <a:r>
              <a:rPr lang="en-US" dirty="0"/>
              <a:t> Edit Text,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Mata </a:t>
            </a:r>
            <a:r>
              <a:rPr lang="en-US" dirty="0" err="1" smtClean="0"/>
              <a:t>Kuliah</a:t>
            </a:r>
            <a:endParaRPr lang="en-US" dirty="0" smtClean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/>
              <a:t>Change Variable Name…,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nilaiLaporanMenuItem</a:t>
            </a:r>
            <a:r>
              <a:rPr lang="en-US" dirty="0" smtClean="0"/>
              <a:t>, </a:t>
            </a:r>
            <a:r>
              <a:rPr lang="en-US" dirty="0" err="1" smtClean="0"/>
              <a:t>mahasiswaLaporanMenuItem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mataKuliahLaporanMenuItem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7" t="21054" r="33036" b="24460"/>
          <a:stretch/>
        </p:blipFill>
        <p:spPr>
          <a:xfrm>
            <a:off x="558679" y="3789040"/>
            <a:ext cx="802664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Form </a:t>
            </a:r>
            <a:r>
              <a:rPr lang="en-US" dirty="0" err="1" smtClean="0"/>
              <a:t>Utama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Desktop Pane </a:t>
            </a:r>
            <a:r>
              <a:rPr lang="en-US" dirty="0" err="1" smtClean="0"/>
              <a:t>dari</a:t>
            </a:r>
            <a:r>
              <a:rPr lang="en-US" dirty="0" smtClean="0"/>
              <a:t> palette di </a:t>
            </a:r>
            <a:r>
              <a:rPr lang="en-US" dirty="0" err="1" smtClean="0"/>
              <a:t>grup</a:t>
            </a:r>
            <a:r>
              <a:rPr lang="en-US" dirty="0" smtClean="0"/>
              <a:t> Swing Containers</a:t>
            </a:r>
          </a:p>
          <a:p>
            <a:r>
              <a:rPr lang="en-US" dirty="0" err="1" smtClean="0"/>
              <a:t>Letakkan</a:t>
            </a:r>
            <a:r>
              <a:rPr lang="en-US" dirty="0" smtClean="0"/>
              <a:t> di </a:t>
            </a:r>
            <a:r>
              <a:rPr lang="en-US" dirty="0" err="1" smtClean="0"/>
              <a:t>pojok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tarik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Form/Frame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Desktop Pane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/>
              <a:t>Change Variable Name…,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 smtClean="0"/>
              <a:t>mdiDesktopPane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30086" t="13122" r="2797" b="33731"/>
          <a:stretch/>
        </p:blipFill>
        <p:spPr>
          <a:xfrm>
            <a:off x="457200" y="3132667"/>
            <a:ext cx="6853950" cy="3690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541" y="4581128"/>
            <a:ext cx="3612917" cy="15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3.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/>
              <a:t>Source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2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menu item </a:t>
            </a:r>
            <a:r>
              <a:rPr lang="en-US" dirty="0" err="1" smtClean="0"/>
              <a:t>Keluar</a:t>
            </a:r>
            <a:endParaRPr lang="en-US" dirty="0" smtClean="0"/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Events</a:t>
            </a:r>
            <a:r>
              <a:rPr lang="en-US" dirty="0" err="1" smtClean="0">
                <a:sym typeface="Webdings" panose="05030102010509060703" pitchFamily="18" charset="2"/>
              </a:rPr>
              <a:t>ActionactionPerformed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347" t="12594" r="45019" b="50000"/>
          <a:stretch/>
        </p:blipFill>
        <p:spPr>
          <a:xfrm>
            <a:off x="1543874" y="3284984"/>
            <a:ext cx="605625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keluarMenuItemActionPerformed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System.exit</a:t>
            </a:r>
            <a:r>
              <a:rPr lang="en-US" dirty="0" smtClean="0"/>
              <a:t>(0);</a:t>
            </a:r>
          </a:p>
          <a:p>
            <a:r>
              <a:rPr lang="en-US" dirty="0" err="1" smtClean="0"/>
              <a:t>Caranya</a:t>
            </a:r>
            <a:r>
              <a:rPr lang="en-US" dirty="0" smtClean="0"/>
              <a:t> di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/>
              <a:t> “// TODO add your handling code here</a:t>
            </a:r>
            <a:r>
              <a:rPr lang="en-US" dirty="0" smtClean="0"/>
              <a:t>:” (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2) </a:t>
            </a:r>
            <a:r>
              <a:rPr lang="en-US" dirty="0" err="1" smtClean="0"/>
              <a:t>tekan</a:t>
            </a:r>
            <a:r>
              <a:rPr lang="en-US" dirty="0" smtClean="0"/>
              <a:t> enter</a:t>
            </a:r>
          </a:p>
          <a:p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/>
              <a:t>System.exit</a:t>
            </a:r>
            <a:r>
              <a:rPr lang="en-US" dirty="0"/>
              <a:t>(0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keluarMenuItemActionPerformed</a:t>
            </a:r>
            <a:r>
              <a:rPr lang="en-US" dirty="0" smtClean="0"/>
              <a:t> (di </a:t>
            </a:r>
            <a:r>
              <a:rPr lang="en-US" dirty="0" err="1" smtClean="0"/>
              <a:t>bawah</a:t>
            </a:r>
            <a:r>
              <a:rPr lang="en-US" dirty="0" smtClean="0"/>
              <a:t> Generated Code) </a:t>
            </a:r>
            <a:r>
              <a:rPr lang="en-US" dirty="0" err="1" smtClean="0"/>
              <a:t>tambahkan</a:t>
            </a:r>
            <a:r>
              <a:rPr lang="en-US" dirty="0" smtClean="0"/>
              <a:t> 2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(</a:t>
            </a:r>
            <a:r>
              <a:rPr lang="en-US" dirty="0" err="1" smtClean="0"/>
              <a:t>tekan</a:t>
            </a:r>
            <a:r>
              <a:rPr lang="en-US" dirty="0" smtClean="0"/>
              <a:t> enter 2 kali)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562" t="61126" r="7222" b="20715"/>
          <a:stretch/>
        </p:blipFill>
        <p:spPr>
          <a:xfrm>
            <a:off x="323528" y="4797152"/>
            <a:ext cx="8567244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4569" y="5157192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Tekan</a:t>
            </a:r>
            <a:r>
              <a:rPr lang="en-US" dirty="0" smtClean="0">
                <a:solidFill>
                  <a:srgbClr val="FF0000"/>
                </a:solidFill>
              </a:rPr>
              <a:t> Enter 2 Kali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475656" y="5373216"/>
            <a:ext cx="2160240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keluarMenuItemActionPerformed</a:t>
            </a:r>
            <a:r>
              <a:rPr lang="en-US" dirty="0"/>
              <a:t> (di </a:t>
            </a:r>
            <a:r>
              <a:rPr lang="en-US" dirty="0" err="1"/>
              <a:t>bawah</a:t>
            </a:r>
            <a:r>
              <a:rPr lang="en-US" dirty="0"/>
              <a:t> Generated Code</a:t>
            </a:r>
            <a:r>
              <a:rPr lang="en-US" dirty="0" smtClean="0"/>
              <a:t>) </a:t>
            </a:r>
            <a:r>
              <a:rPr lang="en-US" dirty="0" err="1" smtClean="0"/>
              <a:t>tambahkan</a:t>
            </a:r>
            <a:r>
              <a:rPr lang="en-US" dirty="0" smtClean="0"/>
              <a:t> source code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000" t="45661" r="8701" b="9869"/>
          <a:stretch/>
        </p:blipFill>
        <p:spPr>
          <a:xfrm>
            <a:off x="312112" y="3035499"/>
            <a:ext cx="851977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50770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import for </a:t>
            </a:r>
            <a:r>
              <a:rPr lang="en-US" dirty="0" err="1" smtClean="0"/>
              <a:t>java.awt.Dimension</a:t>
            </a:r>
            <a:endParaRPr lang="en-US" dirty="0" smtClean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Add import for </a:t>
            </a:r>
            <a:r>
              <a:rPr lang="en-US" dirty="0" err="1" smtClean="0"/>
              <a:t>java.awt.Toolkit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48" t="52953" r="35611" b="18500"/>
          <a:stretch/>
        </p:blipFill>
        <p:spPr>
          <a:xfrm>
            <a:off x="244483" y="3467546"/>
            <a:ext cx="8751450" cy="29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, di </a:t>
            </a:r>
            <a:r>
              <a:rPr lang="en-US" dirty="0" err="1" smtClean="0"/>
              <a:t>bawah</a:t>
            </a:r>
            <a:r>
              <a:rPr lang="en-US" dirty="0"/>
              <a:t> </a:t>
            </a:r>
            <a:r>
              <a:rPr lang="en-US" dirty="0" err="1"/>
              <a:t>initComponents</a:t>
            </a:r>
            <a:r>
              <a:rPr lang="en-US" dirty="0" smtClean="0"/>
              <a:t>();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setUkuranLokasiFrame</a:t>
            </a:r>
            <a:r>
              <a:rPr lang="en-US" dirty="0" smtClean="0"/>
              <a:t>(0.8</a:t>
            </a:r>
            <a:r>
              <a:rPr lang="en-US" dirty="0"/>
              <a:t>, true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0.8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true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tengah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Form/Frame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80%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posisinya</a:t>
            </a:r>
            <a:r>
              <a:rPr lang="en-US" dirty="0" smtClean="0"/>
              <a:t> di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17" t="35391" r="25422" b="52435"/>
          <a:stretch/>
        </p:blipFill>
        <p:spPr>
          <a:xfrm>
            <a:off x="1346041" y="4221088"/>
            <a:ext cx="645191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r>
              <a:rPr lang="en-US" dirty="0" err="1" smtClean="0"/>
              <a:t>Buka</a:t>
            </a:r>
            <a:r>
              <a:rPr lang="en-US" dirty="0"/>
              <a:t> class </a:t>
            </a:r>
            <a:r>
              <a:rPr lang="en-US" dirty="0" err="1" smtClean="0"/>
              <a:t>AplikasiAdministrasiNilai</a:t>
            </a:r>
            <a:r>
              <a:rPr lang="en-US" dirty="0" smtClean="0"/>
              <a:t> (</a:t>
            </a:r>
            <a:r>
              <a:rPr lang="en-US" dirty="0" err="1" smtClean="0"/>
              <a:t>untuk</a:t>
            </a:r>
            <a:r>
              <a:rPr lang="en-US" dirty="0" smtClean="0"/>
              <a:t> NetBeans </a:t>
            </a:r>
            <a:r>
              <a:rPr lang="en-US" dirty="0" err="1" smtClean="0"/>
              <a:t>versi</a:t>
            </a:r>
            <a:r>
              <a:rPr lang="en-US" dirty="0" smtClean="0"/>
              <a:t> 6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classnya</a:t>
            </a:r>
            <a:r>
              <a:rPr lang="en-US" dirty="0" smtClean="0"/>
              <a:t> Main)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/>
              <a:t>di package </a:t>
            </a:r>
            <a:r>
              <a:rPr lang="en-US" dirty="0" err="1" smtClean="0"/>
              <a:t>aplikasiadministrasinilai</a:t>
            </a:r>
            <a:endParaRPr lang="en-US" dirty="0" smtClean="0"/>
          </a:p>
          <a:p>
            <a:r>
              <a:rPr lang="en-US" dirty="0" err="1" smtClean="0"/>
              <a:t>Tambahkan</a:t>
            </a:r>
            <a:r>
              <a:rPr lang="en-US" dirty="0" smtClean="0"/>
              <a:t> source code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selanjutnya</a:t>
            </a:r>
            <a:endParaRPr lang="en-US" dirty="0" smtClean="0"/>
          </a:p>
          <a:p>
            <a:r>
              <a:rPr lang="en-US" dirty="0" smtClean="0"/>
              <a:t>Nama class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Source 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81" t="25077" r="11360" b="17956"/>
          <a:stretch/>
        </p:blipFill>
        <p:spPr>
          <a:xfrm>
            <a:off x="505281" y="1417638"/>
            <a:ext cx="8133437" cy="527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</a:p>
        </p:txBody>
      </p:sp>
    </p:spTree>
    <p:extLst>
      <p:ext uri="{BB962C8B-B14F-4D97-AF65-F5344CB8AC3E}">
        <p14:creationId xmlns:p14="http://schemas.microsoft.com/office/powerpoint/2010/main" val="1073698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Run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Run</a:t>
            </a:r>
            <a:r>
              <a:rPr lang="en-US" dirty="0" smtClean="0"/>
              <a:t> Project,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F6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toolbar Run Project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Run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328" t="4719" r="45572" b="86421"/>
          <a:stretch/>
        </p:blipFill>
        <p:spPr>
          <a:xfrm>
            <a:off x="3275856" y="3940198"/>
            <a:ext cx="5568619" cy="864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1184" t="4719" r="46679" b="84453"/>
          <a:stretch/>
        </p:blipFill>
        <p:spPr>
          <a:xfrm>
            <a:off x="4427985" y="5274205"/>
            <a:ext cx="3772348" cy="1037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958" t="12594" r="80439" b="59844"/>
          <a:stretch/>
        </p:blipFill>
        <p:spPr>
          <a:xfrm>
            <a:off x="246531" y="3971604"/>
            <a:ext cx="2813303" cy="26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5" y="2420889"/>
            <a:ext cx="7629589" cy="39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/>
              <a:t>pilih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Categories, </a:t>
            </a:r>
            <a:r>
              <a:rPr lang="en-US" dirty="0" err="1"/>
              <a:t>dan</a:t>
            </a:r>
            <a:r>
              <a:rPr lang="en-US" dirty="0"/>
              <a:t> Java Application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0" y="1556792"/>
            <a:ext cx="75608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New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AplikasiAdministrasiNilai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checklist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Create Main Class, </a:t>
            </a:r>
            <a:r>
              <a:rPr lang="en-US" dirty="0" err="1" smtClean="0"/>
              <a:t>dan</a:t>
            </a:r>
            <a:r>
              <a:rPr lang="en-US" dirty="0" smtClean="0"/>
              <a:t> Set As Main Project (</a:t>
            </a:r>
            <a:r>
              <a:rPr lang="en-US" dirty="0" err="1" smtClean="0"/>
              <a:t>untuk</a:t>
            </a:r>
            <a:r>
              <a:rPr lang="en-US" dirty="0" smtClean="0"/>
              <a:t> NetBeans </a:t>
            </a:r>
            <a:r>
              <a:rPr lang="en-US" dirty="0" err="1" smtClean="0"/>
              <a:t>versi</a:t>
            </a:r>
            <a:r>
              <a:rPr lang="en-US" dirty="0" smtClean="0"/>
              <a:t> 6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/>
              <a:t>tombol</a:t>
            </a:r>
            <a:r>
              <a:rPr lang="en-US" dirty="0"/>
              <a:t> Finish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Application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7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50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NetBeans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92932"/>
            <a:ext cx="8229600" cy="57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8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(Package)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Buatlah</a:t>
            </a:r>
            <a:r>
              <a:rPr lang="en-US" dirty="0" smtClean="0"/>
              <a:t> 3 package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model, view, </a:t>
            </a:r>
            <a:r>
              <a:rPr lang="en-US" dirty="0" err="1" smtClean="0"/>
              <a:t>dan</a:t>
            </a:r>
            <a:r>
              <a:rPr lang="en-US" dirty="0" smtClean="0"/>
              <a:t> controller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atau</a:t>
            </a:r>
            <a:r>
              <a:rPr lang="en-US" dirty="0" smtClean="0"/>
              <a:t> source packages,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New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 smtClean="0"/>
              <a:t> Java Package</a:t>
            </a:r>
          </a:p>
          <a:p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project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di slide </a:t>
            </a:r>
            <a:r>
              <a:rPr lang="en-US" dirty="0" err="1" smtClean="0"/>
              <a:t>selanjutnya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45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1029</Words>
  <Application>Microsoft Office PowerPoint</Application>
  <PresentationFormat>On-screen Show (4:3)</PresentationFormat>
  <Paragraphs>111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Webdings</vt:lpstr>
      <vt:lpstr>Office Theme</vt:lpstr>
      <vt:lpstr>PEMROGRAMAN  II</vt:lpstr>
      <vt:lpstr>Aplikasi Desktop</vt:lpstr>
      <vt:lpstr>1. Membuat Project</vt:lpstr>
      <vt:lpstr>Membuat Project</vt:lpstr>
      <vt:lpstr>Kotak Dialog New Project</vt:lpstr>
      <vt:lpstr>New Application</vt:lpstr>
      <vt:lpstr>Kotak Dialog New Application</vt:lpstr>
      <vt:lpstr>Tampilan NetBeans</vt:lpstr>
      <vt:lpstr>Membuat Paket (Package)</vt:lpstr>
      <vt:lpstr>Membuat Paket (Package)</vt:lpstr>
      <vt:lpstr>Menambahkan Form Utama</vt:lpstr>
      <vt:lpstr>Menambahkan Form Utama</vt:lpstr>
      <vt:lpstr>Tampilan Desain Form Utama</vt:lpstr>
      <vt:lpstr>2. Mengatur Desain Form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Mengatur Desain Form Utama</vt:lpstr>
      <vt:lpstr>3. Menambahkan Source Code</vt:lpstr>
      <vt:lpstr>Menambahkan Source Code</vt:lpstr>
      <vt:lpstr>Menambahkan Source Code</vt:lpstr>
      <vt:lpstr>Menambahkan Source Code</vt:lpstr>
      <vt:lpstr>Menambahkan Source Code</vt:lpstr>
      <vt:lpstr>Menambahkan Source Code</vt:lpstr>
      <vt:lpstr>Menambahkan Source Code</vt:lpstr>
      <vt:lpstr>Menambahkan Source Code</vt:lpstr>
      <vt:lpstr>4. Mengeksekusi Aplikasi (Project)</vt:lpstr>
      <vt:lpstr>Mengeksekusi Aplikasi (Project)</vt:lpstr>
      <vt:lpstr>Mengeksekusi Aplikasi (Project)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193</cp:revision>
  <dcterms:created xsi:type="dcterms:W3CDTF">2011-03-12T20:08:54Z</dcterms:created>
  <dcterms:modified xsi:type="dcterms:W3CDTF">2021-09-06T01:38:27Z</dcterms:modified>
</cp:coreProperties>
</file>