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51" r:id="rId4"/>
    <p:sldId id="407" r:id="rId5"/>
    <p:sldId id="445" r:id="rId6"/>
    <p:sldId id="409" r:id="rId7"/>
    <p:sldId id="410" r:id="rId8"/>
    <p:sldId id="411" r:id="rId9"/>
    <p:sldId id="414" r:id="rId10"/>
    <p:sldId id="415" r:id="rId11"/>
    <p:sldId id="422" r:id="rId12"/>
    <p:sldId id="423" r:id="rId13"/>
    <p:sldId id="424" r:id="rId14"/>
    <p:sldId id="416" r:id="rId15"/>
    <p:sldId id="425" r:id="rId16"/>
    <p:sldId id="417" r:id="rId17"/>
    <p:sldId id="432" r:id="rId18"/>
    <p:sldId id="426" r:id="rId19"/>
    <p:sldId id="427" r:id="rId20"/>
    <p:sldId id="428" r:id="rId21"/>
    <p:sldId id="429" r:id="rId22"/>
    <p:sldId id="430" r:id="rId23"/>
    <p:sldId id="431" r:id="rId24"/>
    <p:sldId id="433" r:id="rId25"/>
    <p:sldId id="434" r:id="rId26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8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smtClean="0"/>
              <a:t>PEMROGRAMAN  II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Yulianti</a:t>
            </a:r>
            <a:r>
              <a:rPr lang="id-ID" dirty="0">
                <a:solidFill>
                  <a:schemeClr val="tx1"/>
                </a:solidFill>
              </a:rPr>
              <a:t>., S.</a:t>
            </a:r>
            <a:r>
              <a:rPr lang="en-US" dirty="0" err="1">
                <a:solidFill>
                  <a:schemeClr val="tx1"/>
                </a:solidFill>
              </a:rPr>
              <a:t>Kom</a:t>
            </a:r>
            <a:r>
              <a:rPr lang="id-ID" dirty="0">
                <a:solidFill>
                  <a:schemeClr val="tx1"/>
                </a:solidFill>
              </a:rPr>
              <a:t>., M.Kom.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0812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1025 8055</a:t>
            </a:r>
          </a:p>
          <a:p>
            <a:r>
              <a:rPr lang="en-US">
                <a:solidFill>
                  <a:schemeClr val="tx1"/>
                </a:solidFill>
              </a:rPr>
              <a:t>yulianti@unpam.ac.id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diperbaiki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 (</a:t>
            </a:r>
            <a:r>
              <a:rPr lang="en-US" dirty="0" err="1" smtClean="0"/>
              <a:t>Lihat</a:t>
            </a:r>
            <a:r>
              <a:rPr lang="en-US" dirty="0" smtClean="0"/>
              <a:t> di slide </a:t>
            </a:r>
            <a:r>
              <a:rPr lang="en-US" dirty="0" err="1" smtClean="0"/>
              <a:t>selanjutnya</a:t>
            </a:r>
            <a:r>
              <a:rPr lang="en-US" dirty="0" smtClean="0"/>
              <a:t>)</a:t>
            </a:r>
          </a:p>
          <a:p>
            <a:r>
              <a:rPr lang="en-US" dirty="0" smtClean="0"/>
              <a:t>Nama project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hitam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di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7671" b="76578"/>
          <a:stretch/>
        </p:blipFill>
        <p:spPr>
          <a:xfrm>
            <a:off x="2583784" y="3827587"/>
            <a:ext cx="3976432" cy="234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7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project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smtClean="0"/>
              <a:t>project, </a:t>
            </a:r>
            <a:r>
              <a:rPr lang="en-US" dirty="0" err="1" smtClean="0"/>
              <a:t>pilih</a:t>
            </a:r>
            <a:r>
              <a:rPr lang="en-US" dirty="0" smtClean="0"/>
              <a:t> properties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Source </a:t>
            </a:r>
            <a:r>
              <a:rPr lang="en-US" dirty="0" err="1" smtClean="0"/>
              <a:t>pada</a:t>
            </a:r>
            <a:r>
              <a:rPr lang="en-US" dirty="0" smtClean="0"/>
              <a:t> Categories,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pastikan</a:t>
            </a:r>
            <a:r>
              <a:rPr lang="en-US" dirty="0" smtClean="0"/>
              <a:t> JDK yang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yang </a:t>
            </a:r>
            <a:r>
              <a:rPr lang="en-US" dirty="0" err="1" smtClean="0"/>
              <a:t>terinstall</a:t>
            </a:r>
            <a:r>
              <a:rPr lang="en-US" dirty="0" smtClean="0"/>
              <a:t> (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hitam</a:t>
            </a:r>
            <a:r>
              <a:rPr lang="en-US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996952"/>
            <a:ext cx="5962650" cy="37147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91680" y="3356992"/>
            <a:ext cx="1224136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76056" y="5301208"/>
            <a:ext cx="122413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3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77" y="2996952"/>
            <a:ext cx="7776445" cy="3727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Pilih</a:t>
            </a:r>
            <a:r>
              <a:rPr lang="en-US" dirty="0" smtClean="0"/>
              <a:t> Libraries </a:t>
            </a:r>
            <a:r>
              <a:rPr lang="en-US" dirty="0" err="1" smtClean="0"/>
              <a:t>pada</a:t>
            </a:r>
            <a:r>
              <a:rPr lang="en-US" dirty="0" smtClean="0"/>
              <a:t> Categories,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tab Compile, </a:t>
            </a:r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Compile-time Libraries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berwarna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broken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broken, di-remove, </a:t>
            </a:r>
            <a:r>
              <a:rPr lang="en-US" dirty="0" err="1" smtClean="0"/>
              <a:t>kemudian</a:t>
            </a:r>
            <a:r>
              <a:rPr lang="en-US" dirty="0" smtClean="0"/>
              <a:t> di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17848" y="3284984"/>
            <a:ext cx="1405880" cy="720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43808" y="4005064"/>
            <a:ext cx="4392488" cy="22322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3112280"/>
            <a:ext cx="7096125" cy="3486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1207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Pilih</a:t>
            </a:r>
            <a:r>
              <a:rPr lang="en-US" dirty="0" smtClean="0"/>
              <a:t> Libraries </a:t>
            </a:r>
            <a:r>
              <a:rPr lang="en-US" dirty="0" err="1" smtClean="0"/>
              <a:t>pada</a:t>
            </a:r>
            <a:r>
              <a:rPr lang="en-US" dirty="0" smtClean="0"/>
              <a:t> Categories,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tab Compile Test, </a:t>
            </a:r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Compile-time Test Libraries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berwarna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, di-remove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36477" y="3429000"/>
            <a:ext cx="1405880" cy="720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75856" y="4149080"/>
            <a:ext cx="3456384" cy="20162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2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Clean and Build,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dihasilkan</a:t>
            </a:r>
            <a:r>
              <a:rPr lang="en-US" dirty="0" smtClean="0"/>
              <a:t> file </a:t>
            </a:r>
            <a:r>
              <a:rPr lang="en-US" dirty="0" err="1" smtClean="0"/>
              <a:t>berektensi</a:t>
            </a:r>
            <a:r>
              <a:rPr lang="en-US" dirty="0" smtClean="0"/>
              <a:t> jar</a:t>
            </a:r>
          </a:p>
          <a:p>
            <a:r>
              <a:rPr lang="en-US" dirty="0" smtClean="0"/>
              <a:t>File </a:t>
            </a:r>
            <a:r>
              <a:rPr lang="en-US" dirty="0" err="1" smtClean="0"/>
              <a:t>berektensi</a:t>
            </a:r>
            <a:r>
              <a:rPr lang="en-US" dirty="0" smtClean="0"/>
              <a:t> jar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di folder </a:t>
            </a:r>
            <a:r>
              <a:rPr lang="en-US" dirty="0" err="1" smtClean="0"/>
              <a:t>dist</a:t>
            </a:r>
            <a:endParaRPr lang="en-US" dirty="0" smtClean="0"/>
          </a:p>
          <a:p>
            <a:r>
              <a:rPr lang="en-US" dirty="0" err="1" smtClean="0"/>
              <a:t>Buat</a:t>
            </a:r>
            <a:r>
              <a:rPr lang="en-US" dirty="0" smtClean="0"/>
              <a:t> folder </a:t>
            </a:r>
            <a:r>
              <a:rPr lang="en-US" dirty="0" err="1" smtClean="0"/>
              <a:t>src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folder </a:t>
            </a:r>
            <a:r>
              <a:rPr lang="en-US" dirty="0" err="1" smtClean="0"/>
              <a:t>dist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855" t="16934" r="7783" b="48497"/>
          <a:stretch/>
        </p:blipFill>
        <p:spPr>
          <a:xfrm>
            <a:off x="458866" y="3827588"/>
            <a:ext cx="8227934" cy="210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7677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Buka</a:t>
            </a:r>
            <a:r>
              <a:rPr lang="en-US" dirty="0" smtClean="0"/>
              <a:t> folder </a:t>
            </a:r>
            <a:r>
              <a:rPr lang="en-US" dirty="0" err="1" smtClean="0"/>
              <a:t>src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folder/project </a:t>
            </a:r>
            <a:r>
              <a:rPr lang="en-US" dirty="0" err="1" smtClean="0"/>
              <a:t>AplikasiAdministrasiNilai</a:t>
            </a:r>
            <a:endParaRPr lang="en-US" dirty="0" smtClean="0"/>
          </a:p>
          <a:p>
            <a:r>
              <a:rPr lang="en-US" dirty="0" smtClean="0"/>
              <a:t>Copy folder reports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yang di folder </a:t>
            </a:r>
            <a:r>
              <a:rPr lang="en-US" dirty="0" err="1" smtClean="0"/>
              <a:t>dist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55" t="18438" r="8764" b="22947"/>
          <a:stretch/>
        </p:blipFill>
        <p:spPr>
          <a:xfrm>
            <a:off x="792504" y="3356992"/>
            <a:ext cx="7558991" cy="331236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43608" y="6093296"/>
            <a:ext cx="158417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43608" y="4462028"/>
            <a:ext cx="1584176" cy="335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>
            <a:stCxn id="6" idx="3"/>
            <a:endCxn id="7" idx="3"/>
          </p:cNvCxnSpPr>
          <p:nvPr/>
        </p:nvCxnSpPr>
        <p:spPr>
          <a:xfrm flipV="1">
            <a:off x="2627784" y="4629590"/>
            <a:ext cx="12700" cy="1643726"/>
          </a:xfrm>
          <a:prstGeom prst="curvedConnector3">
            <a:avLst>
              <a:gd name="adj1" fmla="val 444705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1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925143"/>
          </a:xfrm>
        </p:spPr>
        <p:txBody>
          <a:bodyPr/>
          <a:lstStyle/>
          <a:p>
            <a:r>
              <a:rPr lang="en-US" dirty="0" err="1" smtClean="0"/>
              <a:t>Buka</a:t>
            </a:r>
            <a:r>
              <a:rPr lang="en-US" dirty="0" smtClean="0"/>
              <a:t> Launch4j,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/icon browse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file jar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file jar yang </a:t>
            </a:r>
            <a:r>
              <a:rPr lang="en-US" dirty="0" err="1" smtClean="0"/>
              <a:t>ada</a:t>
            </a:r>
            <a:r>
              <a:rPr lang="en-US" dirty="0" smtClean="0"/>
              <a:t> di folder </a:t>
            </a:r>
            <a:r>
              <a:rPr lang="en-US" dirty="0" err="1" smtClean="0"/>
              <a:t>dist</a:t>
            </a:r>
            <a:endParaRPr lang="en-US" dirty="0" smtClean="0"/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Open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" b="59200"/>
          <a:stretch/>
        </p:blipFill>
        <p:spPr>
          <a:xfrm>
            <a:off x="4114800" y="1600201"/>
            <a:ext cx="4572000" cy="2428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5" y="4211626"/>
            <a:ext cx="4562475" cy="24288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172400" y="2996952"/>
            <a:ext cx="36004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63305"/>
          <a:stretch/>
        </p:blipFill>
        <p:spPr>
          <a:xfrm>
            <a:off x="4114800" y="1600200"/>
            <a:ext cx="4572000" cy="1993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92514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/icon browse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file </a:t>
            </a:r>
            <a:r>
              <a:rPr lang="en-US" dirty="0" err="1" smtClean="0"/>
              <a:t>keluaran</a:t>
            </a:r>
            <a:r>
              <a:rPr lang="en-US" dirty="0" smtClean="0"/>
              <a:t> (Output file)</a:t>
            </a:r>
          </a:p>
          <a:p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keluaran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PenilaianMhs.exe (</a:t>
            </a:r>
            <a:r>
              <a:rPr lang="en-US" dirty="0" err="1" smtClean="0"/>
              <a:t>ekstensi</a:t>
            </a:r>
            <a:r>
              <a:rPr lang="en-US" dirty="0" smtClean="0"/>
              <a:t> exe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project)</a:t>
            </a:r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Save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172400" y="2618692"/>
            <a:ext cx="36004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811715"/>
            <a:ext cx="4572000" cy="24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0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3773016"/>
          </a:xfrm>
        </p:spPr>
        <p:txBody>
          <a:bodyPr>
            <a:normAutofit fontScale="77500" lnSpcReduction="20000"/>
          </a:bodyPr>
          <a:lstStyle/>
          <a:p>
            <a:pPr marL="174625" indent="-174625"/>
            <a:r>
              <a:rPr lang="en-US" dirty="0" err="1" smtClean="0"/>
              <a:t>Klik</a:t>
            </a:r>
            <a:r>
              <a:rPr lang="en-US" dirty="0" smtClean="0"/>
              <a:t> tab JRE</a:t>
            </a:r>
          </a:p>
          <a:p>
            <a:pPr marL="174625" indent="-174625"/>
            <a:r>
              <a:rPr lang="en-US" dirty="0" err="1" smtClean="0"/>
              <a:t>Tentukan</a:t>
            </a:r>
            <a:r>
              <a:rPr lang="en-US" dirty="0" smtClean="0"/>
              <a:t> Min JRE version </a:t>
            </a:r>
            <a:r>
              <a:rPr lang="en-US" dirty="0" err="1" smtClean="0"/>
              <a:t>sesuai</a:t>
            </a:r>
            <a:r>
              <a:rPr lang="en-US" dirty="0" smtClean="0"/>
              <a:t> yang </a:t>
            </a:r>
            <a:r>
              <a:rPr lang="en-US" dirty="0" err="1" smtClean="0"/>
              <a:t>terinstal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1.8.0</a:t>
            </a:r>
            <a:endParaRPr lang="en-US" dirty="0"/>
          </a:p>
          <a:p>
            <a:pPr marL="174625" indent="-174625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mengeceknya</a:t>
            </a:r>
            <a:r>
              <a:rPr lang="en-US" dirty="0" smtClean="0"/>
              <a:t>, </a:t>
            </a:r>
            <a:r>
              <a:rPr lang="en-US" dirty="0" err="1" smtClean="0"/>
              <a:t>buka</a:t>
            </a:r>
            <a:r>
              <a:rPr lang="en-US" dirty="0" smtClean="0"/>
              <a:t> command prompt, </a:t>
            </a:r>
            <a:r>
              <a:rPr lang="en-US" dirty="0" err="1" smtClean="0"/>
              <a:t>ketik</a:t>
            </a:r>
            <a:r>
              <a:rPr lang="en-US" dirty="0" smtClean="0"/>
              <a:t> java -version</a:t>
            </a:r>
          </a:p>
          <a:p>
            <a:pPr marL="174625" indent="-174625"/>
            <a:r>
              <a:rPr lang="en-US" dirty="0" err="1" smtClean="0"/>
              <a:t>Versi</a:t>
            </a:r>
            <a:r>
              <a:rPr lang="en-US" dirty="0" smtClean="0"/>
              <a:t> update-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minimalnya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update-</a:t>
            </a:r>
            <a:r>
              <a:rPr lang="en-US" dirty="0" err="1" smtClean="0"/>
              <a:t>nya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5428"/>
          <a:stretch/>
        </p:blipFill>
        <p:spPr>
          <a:xfrm>
            <a:off x="3995936" y="1600200"/>
            <a:ext cx="4690864" cy="3041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20" t="19216" r="3639" b="36314"/>
          <a:stretch/>
        </p:blipFill>
        <p:spPr>
          <a:xfrm>
            <a:off x="457200" y="5555778"/>
            <a:ext cx="8229600" cy="94956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283968" y="3140969"/>
            <a:ext cx="187220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93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 fontScale="62500" lnSpcReduction="20000"/>
          </a:bodyPr>
          <a:lstStyle/>
          <a:p>
            <a:pPr marL="174625" indent="-174625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pembuka</a:t>
            </a:r>
            <a:r>
              <a:rPr lang="en-US" dirty="0" smtClean="0"/>
              <a:t> (splash screen), </a:t>
            </a:r>
            <a:r>
              <a:rPr lang="en-US" dirty="0" err="1" smtClean="0"/>
              <a:t>klik</a:t>
            </a:r>
            <a:r>
              <a:rPr lang="en-US" dirty="0" smtClean="0"/>
              <a:t> tab Splash</a:t>
            </a:r>
          </a:p>
          <a:p>
            <a:pPr marL="174625" indent="-174625"/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checklist </a:t>
            </a:r>
            <a:r>
              <a:rPr lang="en-US" dirty="0" err="1" smtClean="0"/>
              <a:t>pada</a:t>
            </a:r>
            <a:r>
              <a:rPr lang="en-US" dirty="0" smtClean="0"/>
              <a:t> Enable splash screen</a:t>
            </a:r>
          </a:p>
          <a:p>
            <a:pPr marL="174625" indent="-174625"/>
            <a:r>
              <a:rPr lang="en-US" dirty="0" err="1" smtClean="0"/>
              <a:t>Pilih</a:t>
            </a:r>
            <a:r>
              <a:rPr lang="en-US" dirty="0" smtClean="0"/>
              <a:t> file </a:t>
            </a:r>
            <a:r>
              <a:rPr lang="en-US" dirty="0" err="1" smtClean="0"/>
              <a:t>gambar</a:t>
            </a:r>
            <a:r>
              <a:rPr lang="en-US" dirty="0" smtClean="0"/>
              <a:t> yang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pembuka</a:t>
            </a:r>
            <a:r>
              <a:rPr lang="en-US" dirty="0" smtClean="0"/>
              <a:t> (splash screen), file </a:t>
            </a:r>
            <a:r>
              <a:rPr lang="en-US" dirty="0" err="1" smtClean="0"/>
              <a:t>gambar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yang </a:t>
            </a:r>
            <a:r>
              <a:rPr lang="en-US" dirty="0" err="1" smtClean="0"/>
              <a:t>berekstensi</a:t>
            </a:r>
            <a:r>
              <a:rPr lang="en-US" dirty="0" smtClean="0"/>
              <a:t> bmp (bitmap)</a:t>
            </a:r>
          </a:p>
          <a:p>
            <a:pPr marL="174625" indent="-174625"/>
            <a:r>
              <a:rPr lang="en-US" dirty="0" err="1" smtClean="0"/>
              <a:t>Jika</a:t>
            </a:r>
            <a:r>
              <a:rPr lang="en-US" dirty="0" smtClean="0"/>
              <a:t> Wait for window </a:t>
            </a:r>
            <a:r>
              <a:rPr lang="en-US" dirty="0" err="1" smtClean="0"/>
              <a:t>diberi</a:t>
            </a:r>
            <a:r>
              <a:rPr lang="en-US" dirty="0" smtClean="0"/>
              <a:t> checklist,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project </a:t>
            </a:r>
            <a:r>
              <a:rPr lang="en-US" dirty="0" err="1" smtClean="0"/>
              <a:t>tampil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splash screen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ditutup</a:t>
            </a:r>
            <a:endParaRPr lang="en-US" dirty="0" smtClean="0"/>
          </a:p>
          <a:p>
            <a:pPr marL="174625" indent="-174625"/>
            <a:r>
              <a:rPr lang="en-US" dirty="0" err="1"/>
              <a:t>Jika</a:t>
            </a:r>
            <a:r>
              <a:rPr lang="en-US" dirty="0"/>
              <a:t> Wait for window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/>
              <a:t>checklist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ditunggu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Timeout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detik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7303"/>
          <a:stretch/>
        </p:blipFill>
        <p:spPr>
          <a:xfrm>
            <a:off x="1867098" y="3933056"/>
            <a:ext cx="5409803" cy="2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9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Desktop (Deployment)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Software </a:t>
            </a:r>
            <a:r>
              <a:rPr lang="en-US" dirty="0" err="1" smtClean="0"/>
              <a:t>Pendukung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</a:p>
        </p:txBody>
      </p:sp>
    </p:spTree>
    <p:extLst>
      <p:ext uri="{BB962C8B-B14F-4D97-AF65-F5344CB8AC3E}">
        <p14:creationId xmlns:p14="http://schemas.microsoft.com/office/powerpoint/2010/main" val="3029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7250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Klik</a:t>
            </a:r>
            <a:r>
              <a:rPr lang="en-US" dirty="0" smtClean="0"/>
              <a:t> icon Build wrapper</a:t>
            </a:r>
          </a:p>
          <a:p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Launch4j,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Save</a:t>
            </a:r>
          </a:p>
          <a:p>
            <a:r>
              <a:rPr lang="en-US" dirty="0" err="1" smtClean="0"/>
              <a:t>Tunggu</a:t>
            </a:r>
            <a:r>
              <a:rPr lang="en-US" dirty="0" smtClean="0"/>
              <a:t> proses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r>
              <a:rPr lang="en-US" dirty="0" smtClean="0"/>
              <a:t> file executable, </a:t>
            </a:r>
            <a:r>
              <a:rPr lang="en-US" dirty="0" err="1" smtClean="0"/>
              <a:t>misalnya</a:t>
            </a:r>
            <a:r>
              <a:rPr lang="en-US" dirty="0" smtClean="0"/>
              <a:t> PenilaianMhs.exe (</a:t>
            </a:r>
            <a:r>
              <a:rPr lang="en-US" dirty="0" err="1" smtClean="0"/>
              <a:t>lihat</a:t>
            </a:r>
            <a:r>
              <a:rPr lang="en-US" dirty="0" smtClean="0"/>
              <a:t> di </a:t>
            </a:r>
            <a:r>
              <a:rPr lang="en-US" dirty="0" err="1" smtClean="0"/>
              <a:t>kotak</a:t>
            </a:r>
            <a:r>
              <a:rPr lang="en-US" dirty="0" smtClean="0"/>
              <a:t> Log)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0139"/>
          <a:stretch/>
        </p:blipFill>
        <p:spPr>
          <a:xfrm>
            <a:off x="457200" y="3734239"/>
            <a:ext cx="5482952" cy="1285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7688"/>
          <a:stretch/>
        </p:blipFill>
        <p:spPr>
          <a:xfrm>
            <a:off x="457200" y="5245188"/>
            <a:ext cx="5698976" cy="1441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3472702"/>
            <a:ext cx="49339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24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71900" cy="319695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Kompres</a:t>
            </a:r>
            <a:r>
              <a:rPr lang="en-US" dirty="0" smtClean="0"/>
              <a:t> file Penilaian.exe, folder lib, </a:t>
            </a:r>
            <a:r>
              <a:rPr lang="en-US" dirty="0" err="1" smtClean="0"/>
              <a:t>dan</a:t>
            </a:r>
            <a:r>
              <a:rPr lang="en-US" dirty="0" smtClean="0"/>
              <a:t> folder 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format ZIP</a:t>
            </a:r>
          </a:p>
          <a:p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Penilaian-Installer.zip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WinRar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Archive format </a:t>
            </a:r>
            <a:r>
              <a:rPr lang="en-US" dirty="0" err="1" smtClean="0"/>
              <a:t>pilih</a:t>
            </a:r>
            <a:r>
              <a:rPr lang="en-US" dirty="0" smtClean="0"/>
              <a:t> ZIP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800" t="16935" r="8764" b="45491"/>
          <a:stretch/>
        </p:blipFill>
        <p:spPr>
          <a:xfrm>
            <a:off x="457200" y="4797152"/>
            <a:ext cx="6192688" cy="18002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1593233"/>
            <a:ext cx="44577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26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buka</a:t>
            </a:r>
            <a:r>
              <a:rPr lang="en-US" dirty="0" smtClean="0"/>
              <a:t> NSIS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Installer based on ZIP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140968"/>
            <a:ext cx="58864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77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78696" cy="4997152"/>
          </a:xfrm>
        </p:spPr>
        <p:txBody>
          <a:bodyPr>
            <a:normAutofit fontScale="77500" lnSpcReduction="20000"/>
          </a:bodyPr>
          <a:lstStyle/>
          <a:p>
            <a:pPr marL="174625" indent="-174625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Open…,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file Penilaian-Installer.zip</a:t>
            </a:r>
          </a:p>
          <a:p>
            <a:pPr marL="174625" indent="-174625"/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installer </a:t>
            </a:r>
            <a:r>
              <a:rPr lang="en-US" dirty="0" err="1" smtClean="0"/>
              <a:t>tetap</a:t>
            </a:r>
            <a:r>
              <a:rPr lang="en-US" dirty="0" smtClean="0"/>
              <a:t> default,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 smtClean="0"/>
          </a:p>
          <a:p>
            <a:pPr marL="174625" indent="-174625"/>
            <a:r>
              <a:rPr lang="en-US" dirty="0" smtClean="0"/>
              <a:t>Default Folder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default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endParaRPr lang="en-US" dirty="0" smtClean="0"/>
          </a:p>
          <a:p>
            <a:pPr marL="174625" indent="-174625"/>
            <a:r>
              <a:rPr lang="en-US" dirty="0" smtClean="0"/>
              <a:t>Compression </a:t>
            </a:r>
            <a:r>
              <a:rPr lang="en-US" dirty="0" err="1" smtClean="0"/>
              <a:t>adalah</a:t>
            </a:r>
            <a:r>
              <a:rPr lang="en-US" dirty="0" smtClean="0"/>
              <a:t> format </a:t>
            </a:r>
            <a:r>
              <a:rPr lang="en-US" dirty="0" err="1" smtClean="0"/>
              <a:t>kompresi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 smtClean="0"/>
          </a:p>
          <a:p>
            <a:pPr marL="174625" indent="-174625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Generate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600201"/>
            <a:ext cx="5084313" cy="438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62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2908921"/>
          </a:xfrm>
        </p:spPr>
        <p:txBody>
          <a:bodyPr>
            <a:normAutofit fontScale="92500" lnSpcReduction="20000"/>
          </a:bodyPr>
          <a:lstStyle/>
          <a:p>
            <a:pPr marL="363538" indent="-363538"/>
            <a:r>
              <a:rPr lang="en-US" dirty="0" err="1" smtClean="0"/>
              <a:t>Setelah</a:t>
            </a:r>
            <a:r>
              <a:rPr lang="en-US" dirty="0" smtClean="0"/>
              <a:t> proses </a:t>
            </a:r>
            <a:r>
              <a:rPr lang="en-US" dirty="0" err="1" smtClean="0"/>
              <a:t>selesai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dihasilkan</a:t>
            </a:r>
            <a:r>
              <a:rPr lang="en-US" dirty="0" smtClean="0"/>
              <a:t> file installer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Penilaian-Installer.exe</a:t>
            </a:r>
          </a:p>
          <a:p>
            <a:pPr marL="363538" indent="-363538"/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u="sng" dirty="0" smtClean="0"/>
              <a:t>C</a:t>
            </a:r>
            <a:r>
              <a:rPr lang="en-US" dirty="0" smtClean="0"/>
              <a:t>lose</a:t>
            </a:r>
          </a:p>
          <a:p>
            <a:pPr marL="174625" indent="-174625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408" t="21435" r="4371" b="23341"/>
          <a:stretch/>
        </p:blipFill>
        <p:spPr>
          <a:xfrm>
            <a:off x="457200" y="4509121"/>
            <a:ext cx="6264696" cy="2088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600200"/>
            <a:ext cx="3970784" cy="342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19332"/>
          </a:xfrm>
        </p:spPr>
        <p:txBody>
          <a:bodyPr>
            <a:normAutofit fontScale="77500" lnSpcReduction="20000"/>
          </a:bodyPr>
          <a:lstStyle/>
          <a:p>
            <a:pPr marL="363538" indent="-363538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menginstal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, double </a:t>
            </a:r>
            <a:r>
              <a:rPr lang="en-US" dirty="0" err="1" smtClean="0"/>
              <a:t>klik</a:t>
            </a:r>
            <a:r>
              <a:rPr lang="en-US" dirty="0" smtClean="0"/>
              <a:t> file Penilaian-Installer.exe,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C:\Penilaian</a:t>
            </a:r>
          </a:p>
          <a:p>
            <a:pPr marL="363538" indent="-363538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Install, </a:t>
            </a:r>
            <a:r>
              <a:rPr lang="en-US" dirty="0" err="1" smtClean="0"/>
              <a:t>tunggu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Close</a:t>
            </a:r>
          </a:p>
          <a:p>
            <a:pPr marL="363538" indent="-363538"/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di C:\Penilaian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419532"/>
            <a:ext cx="4074694" cy="3177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03" y="3419532"/>
            <a:ext cx="4074697" cy="317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7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Software </a:t>
            </a:r>
            <a:r>
              <a:rPr lang="en-US" dirty="0" err="1"/>
              <a:t>Pendukung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0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Pendukung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software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Freeware/Shareware</a:t>
            </a:r>
          </a:p>
          <a:p>
            <a:pPr marL="712788" lvl="1" indent="-349250"/>
            <a:r>
              <a:rPr lang="en-US" dirty="0" smtClean="0"/>
              <a:t>Launch4j: http://launch4j.sourceforge.net/</a:t>
            </a:r>
          </a:p>
          <a:p>
            <a:pPr marL="712788" lvl="1" indent="-349250"/>
            <a:r>
              <a:rPr lang="en-US" dirty="0" smtClean="0"/>
              <a:t>Janel: Java Native Executable/Launcher: http://sourceforge.net/projects/janel/</a:t>
            </a:r>
          </a:p>
          <a:p>
            <a:pPr marL="712788" lvl="1" indent="-349250"/>
            <a:r>
              <a:rPr lang="en-US" dirty="0" err="1" smtClean="0"/>
              <a:t>JSmooth</a:t>
            </a:r>
            <a:r>
              <a:rPr lang="en-US" dirty="0" smtClean="0"/>
              <a:t>: http://jsmooth.sourceforge.net/</a:t>
            </a:r>
          </a:p>
          <a:p>
            <a:pPr marL="712788" lvl="1" indent="-349250"/>
            <a:r>
              <a:rPr lang="en-US" dirty="0" err="1" smtClean="0"/>
              <a:t>Izpack</a:t>
            </a:r>
            <a:r>
              <a:rPr lang="en-US" dirty="0" smtClean="0"/>
              <a:t>: http://izpack.org/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Proprietary Software (</a:t>
            </a:r>
            <a:r>
              <a:rPr lang="en-US" dirty="0" err="1" smtClean="0"/>
              <a:t>Trialware</a:t>
            </a:r>
            <a:r>
              <a:rPr lang="en-US" dirty="0" smtClean="0"/>
              <a:t>):</a:t>
            </a:r>
          </a:p>
          <a:p>
            <a:pPr marL="712788" lvl="1" indent="-349250"/>
            <a:r>
              <a:rPr lang="en-US" dirty="0" smtClean="0"/>
              <a:t>Advanced Installer: http://www.advancedinstaller.com</a:t>
            </a:r>
          </a:p>
          <a:p>
            <a:pPr marL="712788" lvl="1" indent="-349250"/>
            <a:r>
              <a:rPr lang="en-US" dirty="0" smtClean="0"/>
              <a:t>Excelsior JET: http://www.excelsiorjet.com</a:t>
            </a:r>
          </a:p>
          <a:p>
            <a:pPr marL="712788" lvl="1" indent="-349250"/>
            <a:r>
              <a:rPr lang="en-US" dirty="0" smtClean="0"/>
              <a:t>Install4J: http://www.ej-technologies.com/products/install4j/overview.html</a:t>
            </a:r>
          </a:p>
          <a:p>
            <a:pPr marL="712788" lvl="1" indent="-349250"/>
            <a:r>
              <a:rPr lang="en-US" dirty="0" err="1" smtClean="0"/>
              <a:t>InstallBuilder</a:t>
            </a:r>
            <a:r>
              <a:rPr lang="en-US" dirty="0"/>
              <a:t>: http://installbuilder.bitrock.com/index.html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00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Pendukung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500" dirty="0" smtClean="0"/>
              <a:t>Software yang </a:t>
            </a:r>
            <a:r>
              <a:rPr lang="en-US" sz="3500" dirty="0" err="1" smtClean="0"/>
              <a:t>digunakan</a:t>
            </a:r>
            <a:r>
              <a:rPr lang="en-US" sz="3500" dirty="0" smtClean="0"/>
              <a:t> </a:t>
            </a:r>
            <a:r>
              <a:rPr lang="en-US" sz="3500" dirty="0" err="1" smtClean="0"/>
              <a:t>pada</a:t>
            </a:r>
            <a:r>
              <a:rPr lang="en-US" sz="3500" dirty="0" smtClean="0"/>
              <a:t> </a:t>
            </a:r>
            <a:r>
              <a:rPr lang="en-US" sz="3500" dirty="0" err="1" smtClean="0"/>
              <a:t>contoh</a:t>
            </a:r>
            <a:r>
              <a:rPr lang="en-US" sz="3500" dirty="0" smtClean="0"/>
              <a:t> </a:t>
            </a:r>
            <a:r>
              <a:rPr lang="en-US" sz="3500" dirty="0" err="1" smtClean="0"/>
              <a:t>membuat</a:t>
            </a:r>
            <a:r>
              <a:rPr lang="en-US" sz="3500" dirty="0" smtClean="0"/>
              <a:t> </a:t>
            </a:r>
            <a:r>
              <a:rPr lang="en-US" sz="3500" dirty="0" err="1" smtClean="0"/>
              <a:t>paket</a:t>
            </a:r>
            <a:r>
              <a:rPr lang="en-US" sz="3500" dirty="0" smtClean="0"/>
              <a:t> deployment </a:t>
            </a:r>
            <a:r>
              <a:rPr lang="en-US" sz="3500" dirty="0" err="1" smtClean="0"/>
              <a:t>adalah</a:t>
            </a:r>
            <a:r>
              <a:rPr lang="en-US" sz="3500" dirty="0" smtClean="0"/>
              <a:t>:</a:t>
            </a:r>
          </a:p>
          <a:p>
            <a:r>
              <a:rPr lang="en-US" dirty="0" smtClean="0"/>
              <a:t>NetBeans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/>
              <a:t>download di https://netbeans.org</a:t>
            </a:r>
            <a:r>
              <a:rPr lang="en-US" dirty="0" smtClean="0"/>
              <a:t>/,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java archive (.jar) </a:t>
            </a:r>
            <a:r>
              <a:rPr lang="en-US" dirty="0" err="1" smtClean="0"/>
              <a:t>dari</a:t>
            </a:r>
            <a:r>
              <a:rPr lang="en-US" dirty="0" smtClean="0"/>
              <a:t> project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endParaRPr lang="en-US" dirty="0" smtClean="0"/>
          </a:p>
          <a:p>
            <a:r>
              <a:rPr lang="en-US" dirty="0" smtClean="0"/>
              <a:t>Launch4j </a:t>
            </a:r>
            <a:r>
              <a:rPr lang="en-US" dirty="0" err="1" smtClean="0"/>
              <a:t>dapat</a:t>
            </a:r>
            <a:r>
              <a:rPr lang="en-US" dirty="0" smtClean="0"/>
              <a:t> di download di  </a:t>
            </a:r>
            <a:r>
              <a:rPr lang="en-US" dirty="0"/>
              <a:t>http://launch4j.sourceforge.net</a:t>
            </a:r>
            <a:r>
              <a:rPr lang="en-US" dirty="0" smtClean="0"/>
              <a:t>/,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file executable (.EXE)</a:t>
            </a:r>
          </a:p>
          <a:p>
            <a:r>
              <a:rPr lang="en-US" dirty="0" smtClean="0"/>
              <a:t>WinZip/</a:t>
            </a:r>
            <a:r>
              <a:rPr lang="en-US" dirty="0" err="1" smtClean="0"/>
              <a:t>WinRar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mengkompresi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format ZIP</a:t>
            </a:r>
          </a:p>
          <a:p>
            <a:r>
              <a:rPr lang="en-US" dirty="0" smtClean="0"/>
              <a:t>NSIS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/>
              <a:t>download di http://nsis.sourceforge.net/Main_Page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mengkonversi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ZIP </a:t>
            </a:r>
            <a:r>
              <a:rPr lang="en-US" dirty="0" err="1" smtClean="0"/>
              <a:t>menjadi</a:t>
            </a:r>
            <a:r>
              <a:rPr lang="en-US" dirty="0" smtClean="0"/>
              <a:t> executable (.EXE)</a:t>
            </a:r>
          </a:p>
        </p:txBody>
      </p:sp>
    </p:spTree>
    <p:extLst>
      <p:ext uri="{BB962C8B-B14F-4D97-AF65-F5344CB8AC3E}">
        <p14:creationId xmlns:p14="http://schemas.microsoft.com/office/powerpoint/2010/main" val="16220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0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Download Launch4j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http://launch4j.sourceforge.net</a:t>
            </a:r>
            <a:r>
              <a:rPr lang="en-US" dirty="0" smtClean="0"/>
              <a:t>/</a:t>
            </a:r>
          </a:p>
          <a:p>
            <a:r>
              <a:rPr lang="en-US" dirty="0" smtClean="0"/>
              <a:t>Install file yang </a:t>
            </a:r>
            <a:r>
              <a:rPr lang="en-US" dirty="0" err="1" smtClean="0"/>
              <a:t>telah</a:t>
            </a:r>
            <a:r>
              <a:rPr lang="en-US" dirty="0" smtClean="0"/>
              <a:t> di-download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95540"/>
            <a:ext cx="4042792" cy="3152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62" y="3395540"/>
            <a:ext cx="4027338" cy="31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6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91" y="1431957"/>
            <a:ext cx="3392361" cy="2645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1" y="4066487"/>
            <a:ext cx="3392361" cy="2645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476" y="1419504"/>
            <a:ext cx="4827324" cy="529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5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Deployment </a:t>
            </a:r>
            <a:r>
              <a:rPr lang="en-US" dirty="0" err="1" smtClean="0"/>
              <a:t>menggunakan</a:t>
            </a:r>
            <a:r>
              <a:rPr lang="en-US" dirty="0" smtClean="0"/>
              <a:t> Launch4j, </a:t>
            </a:r>
            <a:r>
              <a:rPr lang="en-US" dirty="0" err="1" smtClean="0"/>
              <a:t>dan</a:t>
            </a:r>
            <a:r>
              <a:rPr lang="en-US" dirty="0" smtClean="0"/>
              <a:t> NSIS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66928" cy="312494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/>
              <a:t>project </a:t>
            </a:r>
            <a:r>
              <a:rPr lang="en-US" dirty="0" err="1"/>
              <a:t>AplikasiAdministrasiNilai</a:t>
            </a:r>
            <a:r>
              <a:rPr lang="en-US" dirty="0"/>
              <a:t> </a:t>
            </a:r>
            <a:r>
              <a:rPr lang="en-US" dirty="0" smtClean="0"/>
              <a:t>di NetBeans,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project, </a:t>
            </a:r>
            <a:r>
              <a:rPr lang="en-US" dirty="0" err="1" smtClean="0"/>
              <a:t>pilih</a:t>
            </a:r>
            <a:r>
              <a:rPr lang="en-US" dirty="0" smtClean="0"/>
              <a:t> Clean and Build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dihasilkan</a:t>
            </a:r>
            <a:r>
              <a:rPr lang="en-US" dirty="0" smtClean="0"/>
              <a:t> file </a:t>
            </a:r>
            <a:r>
              <a:rPr lang="en-US" dirty="0" err="1" smtClean="0"/>
              <a:t>berektensi</a:t>
            </a:r>
            <a:r>
              <a:rPr lang="en-US" dirty="0" smtClean="0"/>
              <a:t> jar di </a:t>
            </a:r>
            <a:r>
              <a:rPr lang="en-US" dirty="0" err="1" smtClean="0"/>
              <a:t>dalam</a:t>
            </a:r>
            <a:r>
              <a:rPr lang="en-US" dirty="0" smtClean="0"/>
              <a:t> folder </a:t>
            </a:r>
            <a:r>
              <a:rPr lang="en-US" dirty="0" err="1" smtClean="0"/>
              <a:t>dist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7672" b="67718"/>
          <a:stretch/>
        </p:blipFill>
        <p:spPr>
          <a:xfrm>
            <a:off x="5724128" y="1600201"/>
            <a:ext cx="2962672" cy="2408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542" t="68703" r="20115" b="5703"/>
          <a:stretch/>
        </p:blipFill>
        <p:spPr>
          <a:xfrm>
            <a:off x="457200" y="4725144"/>
            <a:ext cx="720080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376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mrograman I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Peraturan Perkuliahan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Tugas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SAP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Penilaian&amp;quot;&quot;/&gt;&lt;property id=&quot;20307&quot; value=&quot;260&quot;/&gt;&lt;/object&gt;&lt;object type=&quot;3&quot; unique_id=&quot;10009&quot;&gt;&lt;property id=&quot;20148&quot; value=&quot;5&quot;/&gt;&lt;property id=&quot;20300&quot; value=&quot;Slide 6 - &amp;quot;Mengapa Belajar Java&amp;quot;&quot;/&gt;&lt;property id=&quot;20307&quot; value=&quot;261&quot;/&gt;&lt;/object&gt;&lt;object type=&quot;3&quot; unique_id=&quot;10010&quot;&gt;&lt;property id=&quot;20148&quot; value=&quot;5&quot;/&gt;&lt;property id=&quot;20300&quot; value=&quot;Slide 7&quot;/&gt;&lt;property id=&quot;20307&quot; value=&quot;264&quot;/&gt;&lt;/object&gt;&lt;object type=&quot;3&quot; unique_id=&quot;10011&quot;&gt;&lt;property id=&quot;20148&quot; value=&quot;5&quot;/&gt;&lt;property id=&quot;20300&quot; value=&quot;Slide 8&quot;/&gt;&lt;property id=&quot;20307&quot; value=&quot;265&quot;/&gt;&lt;/object&gt;&lt;object type=&quot;3&quot; unique_id=&quot;10012&quot;&gt;&lt;property id=&quot;20148&quot; value=&quot;5&quot;/&gt;&lt;property id=&quot;20300&quot; value=&quot;Slide 9 - &amp;quot;Java Overview&amp;quot;&quot;/&gt;&lt;property id=&quot;20307&quot; value=&quot;263&quot;/&gt;&lt;/object&gt;&lt;object type=&quot;3&quot; unique_id=&quot;10013&quot;&gt;&lt;property id=&quot;20148&quot; value=&quot;5&quot;/&gt;&lt;property id=&quot;20300&quot; value=&quot;Slide 10 - &amp;quot;Java Certification&amp;quot;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5797</TotalTime>
  <Words>863</Words>
  <Application>Microsoft Office PowerPoint</Application>
  <PresentationFormat>On-screen Show (4:3)</PresentationFormat>
  <Paragraphs>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PEMROGRAMAN  II</vt:lpstr>
      <vt:lpstr>Aplikasi Desktop (Deployment)</vt:lpstr>
      <vt:lpstr>1. Software Pendukung</vt:lpstr>
      <vt:lpstr>Software Pendukung</vt:lpstr>
      <vt:lpstr>Software Pendukung</vt:lpstr>
      <vt:lpstr>2. Membuat Deployment menggunakan Launch4j, dan NSIS</vt:lpstr>
      <vt:lpstr>Membuat Deployment menggunakan Launch4j, dan NSIS</vt:lpstr>
      <vt:lpstr>Membuat Deployment menggunakan Launch4j, dan NSIS</vt:lpstr>
      <vt:lpstr>Membuat Deployment menggunakan Launch4j, dan NSIS</vt:lpstr>
      <vt:lpstr>Membuat Deployment menggunakan Launch4j, dan NSIS</vt:lpstr>
      <vt:lpstr>Membuat Deployment menggunakan Launch4j, dan NSIS</vt:lpstr>
      <vt:lpstr>Membuat Deployment menggunakan Launch4j, dan NSIS</vt:lpstr>
      <vt:lpstr>Membuat Deployment menggunakan Launch4j, dan NSIS</vt:lpstr>
      <vt:lpstr>Membuat Deployment menggunakan Launch4j, dan NSIS</vt:lpstr>
      <vt:lpstr>Membuat Deployment menggunakan Launch4j, dan NSIS</vt:lpstr>
      <vt:lpstr>Membuat Deployment menggunakan Launch4j, dan NSIS</vt:lpstr>
      <vt:lpstr>Membuat Deployment menggunakan Launch4j, dan NSIS</vt:lpstr>
      <vt:lpstr>Membuat Deployment menggunakan Launch4j, dan NSIS</vt:lpstr>
      <vt:lpstr>Membuat Deployment menggunakan Launch4j, dan NSIS</vt:lpstr>
      <vt:lpstr>Membuat Deployment menggunakan Launch4j, dan NSIS</vt:lpstr>
      <vt:lpstr>Membuat Deployment menggunakan Launch4j, dan NSIS</vt:lpstr>
      <vt:lpstr>Membuat Deployment menggunakan Launch4j, dan NSIS</vt:lpstr>
      <vt:lpstr>Membuat Deployment menggunakan Launch4j, dan NSIS</vt:lpstr>
      <vt:lpstr>Membuat Deployment menggunakan Launch4j, dan NSIS</vt:lpstr>
      <vt:lpstr>Membuat Deployment menggunakan Launch4j, dan NSIS</vt:lpstr>
    </vt:vector>
  </TitlesOfParts>
  <Company>aries.saifudin@yahoo.co.id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Visual Dasar</dc:title>
  <dc:creator>Aries Saifudin</dc:creator>
  <cp:lastModifiedBy>User</cp:lastModifiedBy>
  <cp:revision>283</cp:revision>
  <dcterms:created xsi:type="dcterms:W3CDTF">2011-03-12T20:08:54Z</dcterms:created>
  <dcterms:modified xsi:type="dcterms:W3CDTF">2021-09-06T01:39:37Z</dcterms:modified>
</cp:coreProperties>
</file>