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351" r:id="rId4"/>
    <p:sldId id="352" r:id="rId5"/>
    <p:sldId id="380" r:id="rId6"/>
    <p:sldId id="381" r:id="rId7"/>
    <p:sldId id="382" r:id="rId8"/>
    <p:sldId id="356" r:id="rId9"/>
    <p:sldId id="383" r:id="rId10"/>
    <p:sldId id="372" r:id="rId11"/>
    <p:sldId id="373" r:id="rId12"/>
    <p:sldId id="374" r:id="rId13"/>
    <p:sldId id="375" r:id="rId14"/>
    <p:sldId id="377" r:id="rId15"/>
    <p:sldId id="378" r:id="rId16"/>
    <p:sldId id="379" r:id="rId17"/>
    <p:sldId id="376" r:id="rId18"/>
    <p:sldId id="357" r:id="rId19"/>
    <p:sldId id="384" r:id="rId20"/>
    <p:sldId id="368" r:id="rId21"/>
    <p:sldId id="369" r:id="rId22"/>
    <p:sldId id="430" r:id="rId23"/>
    <p:sldId id="385" r:id="rId24"/>
    <p:sldId id="370" r:id="rId25"/>
    <p:sldId id="359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360" r:id="rId35"/>
    <p:sldId id="361" r:id="rId36"/>
    <p:sldId id="402" r:id="rId37"/>
    <p:sldId id="403" r:id="rId38"/>
    <p:sldId id="404" r:id="rId39"/>
    <p:sldId id="386" r:id="rId40"/>
    <p:sldId id="387" r:id="rId41"/>
    <p:sldId id="405" r:id="rId42"/>
    <p:sldId id="406" r:id="rId43"/>
    <p:sldId id="388" r:id="rId44"/>
    <p:sldId id="362" r:id="rId45"/>
    <p:sldId id="363" r:id="rId46"/>
    <p:sldId id="411" r:id="rId47"/>
    <p:sldId id="412" r:id="rId48"/>
    <p:sldId id="413" r:id="rId49"/>
    <p:sldId id="414" r:id="rId50"/>
    <p:sldId id="415" r:id="rId51"/>
    <p:sldId id="416" r:id="rId52"/>
    <p:sldId id="417" r:id="rId53"/>
    <p:sldId id="364" r:id="rId54"/>
    <p:sldId id="409" r:id="rId55"/>
    <p:sldId id="420" r:id="rId56"/>
    <p:sldId id="418" r:id="rId57"/>
    <p:sldId id="419" r:id="rId58"/>
    <p:sldId id="410" r:id="rId59"/>
    <p:sldId id="407" r:id="rId60"/>
    <p:sldId id="427" r:id="rId61"/>
    <p:sldId id="428" r:id="rId62"/>
    <p:sldId id="424" r:id="rId63"/>
    <p:sldId id="422" r:id="rId64"/>
    <p:sldId id="423" r:id="rId65"/>
    <p:sldId id="425" r:id="rId66"/>
    <p:sldId id="426" r:id="rId67"/>
  </p:sldIdLst>
  <p:sldSz cx="9144000" cy="6858000" type="screen4x3"/>
  <p:notesSz cx="6858000" cy="9144000"/>
  <p:custDataLst>
    <p:tags r:id="rId6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1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8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A995-38B5-41D9-90B9-2B68B195749C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 smtClean="0"/>
              <a:t>PEMROGRAMAN  II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Yulianti</a:t>
            </a:r>
            <a:r>
              <a:rPr lang="id-ID" dirty="0">
                <a:solidFill>
                  <a:schemeClr val="tx1"/>
                </a:solidFill>
              </a:rPr>
              <a:t>., S.</a:t>
            </a:r>
            <a:r>
              <a:rPr lang="en-US" dirty="0" err="1">
                <a:solidFill>
                  <a:schemeClr val="tx1"/>
                </a:solidFill>
              </a:rPr>
              <a:t>Kom</a:t>
            </a:r>
            <a:r>
              <a:rPr lang="id-ID" dirty="0">
                <a:solidFill>
                  <a:schemeClr val="tx1"/>
                </a:solidFill>
              </a:rPr>
              <a:t>., M.Kom.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0812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1025 8055</a:t>
            </a:r>
          </a:p>
          <a:p>
            <a:r>
              <a:rPr lang="en-US">
                <a:solidFill>
                  <a:schemeClr val="tx1"/>
                </a:solidFill>
              </a:rPr>
              <a:t>yulianti@unpam.ac.id</a:t>
            </a:r>
            <a:endParaRPr lang="id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project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Menu File </a:t>
            </a:r>
            <a:r>
              <a:rPr lang="en-US" dirty="0" smtClean="0">
                <a:sym typeface="Webdings" panose="05030102010509060703" pitchFamily="18" charset="2"/>
              </a:rPr>
              <a:t></a:t>
            </a:r>
            <a:r>
              <a:rPr lang="en-US" dirty="0" smtClean="0"/>
              <a:t> </a:t>
            </a:r>
            <a:r>
              <a:rPr lang="en-US" dirty="0"/>
              <a:t>New Project</a:t>
            </a:r>
          </a:p>
          <a:p>
            <a:pPr lvl="1"/>
            <a:r>
              <a:rPr lang="en-US" dirty="0"/>
              <a:t>Toolbar New Project</a:t>
            </a:r>
          </a:p>
          <a:p>
            <a:pPr lvl="1"/>
            <a:r>
              <a:rPr lang="en-US" dirty="0"/>
              <a:t>Ctrl + Shift + N</a:t>
            </a:r>
          </a:p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dialog New Project, </a:t>
            </a:r>
            <a:r>
              <a:rPr lang="en-US" dirty="0" err="1" smtClean="0"/>
              <a:t>pada</a:t>
            </a:r>
            <a:r>
              <a:rPr lang="en-US" dirty="0"/>
              <a:t> Categories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smtClean="0"/>
              <a:t>Java Web,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Projects </a:t>
            </a:r>
            <a:r>
              <a:rPr lang="en-US" dirty="0" err="1" smtClean="0"/>
              <a:t>pilih</a:t>
            </a:r>
            <a:r>
              <a:rPr lang="en-US" dirty="0" smtClean="0"/>
              <a:t> 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8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Kotak Dialog New Project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953" y="1628800"/>
            <a:ext cx="7178094" cy="42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6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New Web Application: </a:t>
            </a:r>
            <a:br>
              <a:rPr lang="en-US" dirty="0"/>
            </a:br>
            <a:r>
              <a:rPr lang="en-US" dirty="0" smtClean="0"/>
              <a:t>Name </a:t>
            </a:r>
            <a:r>
              <a:rPr lang="en-US" dirty="0"/>
              <a:t>and </a:t>
            </a:r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dialog New Project,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Next,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tampil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dialog New Web Application</a:t>
            </a:r>
          </a:p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project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PengenalanWeb</a:t>
            </a:r>
            <a:endParaRPr lang="en-US" dirty="0" smtClean="0"/>
          </a:p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project (Project Location)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melanjutkan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Next &gt;</a:t>
            </a:r>
          </a:p>
        </p:txBody>
      </p:sp>
    </p:spTree>
    <p:extLst>
      <p:ext uri="{BB962C8B-B14F-4D97-AF65-F5344CB8AC3E}">
        <p14:creationId xmlns:p14="http://schemas.microsoft.com/office/powerpoint/2010/main" val="499771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Kotak Dialog New Web Application:</a:t>
            </a:r>
            <a:br>
              <a:rPr lang="en-US" dirty="0" smtClean="0"/>
            </a:br>
            <a:r>
              <a:rPr lang="en-US" dirty="0" smtClean="0"/>
              <a:t>Name and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7240" y="1700808"/>
            <a:ext cx="7569520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0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New </a:t>
            </a:r>
            <a:r>
              <a:rPr lang="en-US" dirty="0" smtClean="0"/>
              <a:t>Web Application: </a:t>
            </a:r>
            <a:br>
              <a:rPr lang="en-US" dirty="0" smtClean="0"/>
            </a:br>
            <a:r>
              <a:rPr lang="en-US" dirty="0" smtClean="0"/>
              <a:t>Server and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Pilih</a:t>
            </a:r>
            <a:r>
              <a:rPr lang="en-US" dirty="0" smtClean="0"/>
              <a:t> server yang </a:t>
            </a:r>
            <a:r>
              <a:rPr lang="en-US" dirty="0" err="1" smtClean="0"/>
              <a:t>terinstall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Glassfish Server</a:t>
            </a:r>
          </a:p>
          <a:p>
            <a:r>
              <a:rPr lang="en-US" dirty="0" err="1" smtClean="0"/>
              <a:t>Pilih</a:t>
            </a:r>
            <a:r>
              <a:rPr lang="en-US" dirty="0" smtClean="0"/>
              <a:t> Java EE Version, </a:t>
            </a:r>
            <a:r>
              <a:rPr lang="en-US" dirty="0" err="1" smtClean="0"/>
              <a:t>misalnya</a:t>
            </a:r>
            <a:r>
              <a:rPr lang="en-US" dirty="0" smtClean="0"/>
              <a:t> Java EE 7 Web</a:t>
            </a:r>
          </a:p>
          <a:p>
            <a:r>
              <a:rPr lang="en-US" dirty="0" smtClean="0"/>
              <a:t>Context Path /</a:t>
            </a:r>
            <a:r>
              <a:rPr lang="en-US" dirty="0" err="1" smtClean="0"/>
              <a:t>PengenalanWeb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mengaksesnya</a:t>
            </a:r>
            <a:r>
              <a:rPr lang="en-US" dirty="0"/>
              <a:t> </a:t>
            </a:r>
            <a:r>
              <a:rPr lang="en-US" dirty="0" smtClean="0"/>
              <a:t>server/</a:t>
            </a:r>
            <a:r>
              <a:rPr lang="en-US" dirty="0" err="1" smtClean="0"/>
              <a:t>PengenalanWeb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localhost:8080/</a:t>
            </a:r>
            <a:r>
              <a:rPr lang="en-US" dirty="0" err="1" smtClean="0"/>
              <a:t>PengenalanWeb</a:t>
            </a:r>
            <a:endParaRPr lang="en-US" dirty="0" smtClean="0"/>
          </a:p>
          <a:p>
            <a:r>
              <a:rPr lang="en-US" dirty="0" err="1" smtClean="0"/>
              <a:t>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Finish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290" y="3429000"/>
            <a:ext cx="6243419" cy="313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68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New </a:t>
            </a:r>
            <a:r>
              <a:rPr lang="en-US" dirty="0" smtClean="0"/>
              <a:t>Web Application: </a:t>
            </a:r>
            <a:br>
              <a:rPr lang="en-US" dirty="0" smtClean="0"/>
            </a:br>
            <a:r>
              <a:rPr lang="en-US" dirty="0" smtClean="0"/>
              <a:t>Server and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server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tampil</a:t>
            </a:r>
            <a:r>
              <a:rPr lang="en-US" dirty="0" smtClean="0"/>
              <a:t>,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Add</a:t>
            </a:r>
          </a:p>
          <a:p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tampil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dialog Add Server Instance,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Cancel</a:t>
            </a:r>
          </a:p>
          <a:p>
            <a:r>
              <a:rPr lang="en-US" dirty="0" err="1" smtClean="0"/>
              <a:t>Karena</a:t>
            </a:r>
            <a:r>
              <a:rPr lang="en-US" dirty="0" smtClean="0"/>
              <a:t> server </a:t>
            </a:r>
            <a:r>
              <a:rPr lang="en-US" dirty="0" err="1" smtClean="0"/>
              <a:t>belum</a:t>
            </a:r>
            <a:r>
              <a:rPr lang="en-US" dirty="0" smtClean="0"/>
              <a:t> </a:t>
            </a:r>
            <a:r>
              <a:rPr lang="en-US" dirty="0" err="1" smtClean="0"/>
              <a:t>terdeteksi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846" y="3429000"/>
            <a:ext cx="5302308" cy="3165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2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New </a:t>
            </a:r>
            <a:r>
              <a:rPr lang="en-US" dirty="0" smtClean="0"/>
              <a:t>Web Application: </a:t>
            </a:r>
            <a:br>
              <a:rPr lang="en-US" dirty="0" smtClean="0"/>
            </a:br>
            <a:r>
              <a:rPr lang="en-US" dirty="0" smtClean="0"/>
              <a:t>Server and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 smtClean="0"/>
              <a:t>Jika</a:t>
            </a:r>
            <a:r>
              <a:rPr lang="en-US" dirty="0" smtClean="0"/>
              <a:t> di Cancel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tampil</a:t>
            </a:r>
            <a:r>
              <a:rPr lang="en-US" dirty="0" smtClean="0"/>
              <a:t>,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lagi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Add</a:t>
            </a:r>
          </a:p>
          <a:p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GlassFish</a:t>
            </a:r>
            <a:r>
              <a:rPr lang="en-US" dirty="0" smtClean="0"/>
              <a:t> Server,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Next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Browse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GlassFish</a:t>
            </a:r>
            <a:r>
              <a:rPr lang="en-US" dirty="0" smtClean="0"/>
              <a:t> Server</a:t>
            </a:r>
          </a:p>
          <a:p>
            <a:r>
              <a:rPr lang="en-US" dirty="0" err="1" smtClean="0"/>
              <a:t>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Finish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tetap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terdeteksi</a:t>
            </a:r>
            <a:r>
              <a:rPr lang="en-US" dirty="0" smtClean="0"/>
              <a:t>,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dirty="0" err="1" smtClean="0"/>
              <a:t>instalasi</a:t>
            </a:r>
            <a:r>
              <a:rPr lang="en-US" dirty="0" smtClean="0"/>
              <a:t> </a:t>
            </a:r>
            <a:r>
              <a:rPr lang="en-US" dirty="0" err="1" smtClean="0"/>
              <a:t>ulang</a:t>
            </a:r>
            <a:r>
              <a:rPr lang="en-US" smtClean="0"/>
              <a:t>, pas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611563"/>
            <a:ext cx="6048672" cy="308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96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Tampilan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Web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00" y="1556792"/>
            <a:ext cx="8829799" cy="515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2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10945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Struktur</a:t>
            </a:r>
            <a:r>
              <a:rPr lang="en-US" dirty="0" smtClean="0"/>
              <a:t> project </a:t>
            </a:r>
            <a:r>
              <a:rPr lang="en-US" dirty="0" err="1" smtClean="0"/>
              <a:t>aplikasi</a:t>
            </a:r>
            <a:r>
              <a:rPr lang="en-US" dirty="0" smtClean="0"/>
              <a:t> web:</a:t>
            </a:r>
          </a:p>
          <a:p>
            <a:r>
              <a:rPr lang="en-US" dirty="0" smtClean="0"/>
              <a:t>Nama project: </a:t>
            </a:r>
            <a:r>
              <a:rPr lang="en-US" dirty="0" err="1" smtClean="0"/>
              <a:t>PengenalanWeb</a:t>
            </a:r>
            <a:endParaRPr lang="en-US" dirty="0" smtClean="0"/>
          </a:p>
          <a:p>
            <a:r>
              <a:rPr lang="en-US" dirty="0" err="1" smtClean="0"/>
              <a:t>Direktori</a:t>
            </a:r>
            <a:r>
              <a:rPr lang="en-US" dirty="0" smtClean="0"/>
              <a:t> Web Pages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file html, </a:t>
            </a:r>
            <a:r>
              <a:rPr lang="en-US" dirty="0" err="1" smtClean="0"/>
              <a:t>xhtml</a:t>
            </a:r>
            <a:r>
              <a:rPr lang="en-US" dirty="0" smtClean="0"/>
              <a:t>, </a:t>
            </a:r>
            <a:r>
              <a:rPr lang="en-US" dirty="0" err="1" smtClean="0"/>
              <a:t>jsp</a:t>
            </a:r>
            <a:r>
              <a:rPr lang="en-US" dirty="0" smtClean="0"/>
              <a:t>, </a:t>
            </a:r>
            <a:r>
              <a:rPr lang="en-US" dirty="0" err="1" smtClean="0"/>
              <a:t>jsf</a:t>
            </a:r>
            <a:endParaRPr lang="en-US" dirty="0" smtClean="0"/>
          </a:p>
          <a:p>
            <a:r>
              <a:rPr lang="en-US" dirty="0" err="1" smtClean="0"/>
              <a:t>Direktori</a:t>
            </a:r>
            <a:r>
              <a:rPr lang="en-US" dirty="0" smtClean="0"/>
              <a:t> </a:t>
            </a:r>
            <a:r>
              <a:rPr lang="en-US" dirty="0"/>
              <a:t>WEB-INF </a:t>
            </a:r>
            <a:r>
              <a:rPr lang="en-US" dirty="0" err="1"/>
              <a:t>menyimpan</a:t>
            </a:r>
            <a:r>
              <a:rPr lang="en-US" dirty="0"/>
              <a:t> file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server web Java EE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menyebarkan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Direktori</a:t>
            </a:r>
            <a:r>
              <a:rPr lang="en-US" dirty="0" smtClean="0"/>
              <a:t> Source package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file source code java</a:t>
            </a:r>
          </a:p>
          <a:p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smtClean="0"/>
              <a:t>Libraries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library/drive </a:t>
            </a:r>
            <a:r>
              <a:rPr lang="en-US" dirty="0" err="1" smtClean="0"/>
              <a:t>tambahan</a:t>
            </a:r>
            <a:endParaRPr lang="en-US" dirty="0" smtClean="0"/>
          </a:p>
          <a:p>
            <a:r>
              <a:rPr lang="en-US" dirty="0" err="1"/>
              <a:t>Direktori</a:t>
            </a:r>
            <a:r>
              <a:rPr lang="en-US" dirty="0"/>
              <a:t> </a:t>
            </a:r>
            <a:r>
              <a:rPr lang="en-US" dirty="0" smtClean="0"/>
              <a:t>Configuration Files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file-file </a:t>
            </a:r>
            <a:r>
              <a:rPr lang="en-US" dirty="0" err="1" smtClean="0"/>
              <a:t>konfigurasi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19" t="13527" r="78934" b="52210"/>
          <a:stretch/>
        </p:blipFill>
        <p:spPr>
          <a:xfrm>
            <a:off x="5868145" y="1599099"/>
            <a:ext cx="2818656" cy="349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807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File 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72815"/>
          </a:xfrm>
        </p:spPr>
        <p:txBody>
          <a:bodyPr/>
          <a:lstStyle/>
          <a:p>
            <a:r>
              <a:rPr lang="en-US" dirty="0" err="1" smtClean="0"/>
              <a:t>Hapus</a:t>
            </a:r>
            <a:r>
              <a:rPr lang="en-US" dirty="0" smtClean="0"/>
              <a:t> file </a:t>
            </a:r>
            <a:r>
              <a:rPr lang="en-US" dirty="0" err="1" smtClean="0"/>
              <a:t>indeksnya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bernama</a:t>
            </a:r>
            <a:r>
              <a:rPr lang="en-US" dirty="0" smtClean="0"/>
              <a:t> index.html</a:t>
            </a:r>
          </a:p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file JSP, </a:t>
            </a:r>
            <a:r>
              <a:rPr lang="en-US" dirty="0" err="1" smtClean="0"/>
              <a:t>caranya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Web Pages,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New</a:t>
            </a:r>
            <a:r>
              <a:rPr lang="en-US" dirty="0" err="1" smtClean="0">
                <a:sym typeface="Webdings" panose="05030102010509060703" pitchFamily="18" charset="2"/>
              </a:rPr>
              <a:t></a:t>
            </a:r>
            <a:r>
              <a:rPr lang="en-US" dirty="0" err="1" smtClean="0"/>
              <a:t>JSP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28" t="15515" r="70668" b="65782"/>
          <a:stretch/>
        </p:blipFill>
        <p:spPr>
          <a:xfrm>
            <a:off x="2138015" y="3755579"/>
            <a:ext cx="4867970" cy="205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77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Aplikasi</a:t>
            </a:r>
            <a:r>
              <a:rPr lang="en-US" dirty="0" smtClean="0"/>
              <a:t> 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Evolusi</a:t>
            </a:r>
            <a:r>
              <a:rPr lang="en-US" dirty="0"/>
              <a:t> Platform </a:t>
            </a:r>
            <a:r>
              <a:rPr lang="en-US" dirty="0" smtClean="0"/>
              <a:t>Java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Arsitektur</a:t>
            </a:r>
            <a:r>
              <a:rPr lang="en-US" dirty="0" smtClean="0"/>
              <a:t> Java EE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Pengenalan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Web </a:t>
            </a:r>
            <a:r>
              <a:rPr lang="en-US" dirty="0" err="1" smtClean="0"/>
              <a:t>Dinamis</a:t>
            </a:r>
            <a:r>
              <a:rPr lang="en-US" dirty="0" smtClean="0"/>
              <a:t> (</a:t>
            </a:r>
            <a:r>
              <a:rPr lang="en-US" dirty="0" err="1" smtClean="0"/>
              <a:t>JSP:Java</a:t>
            </a:r>
            <a:r>
              <a:rPr lang="en-US" dirty="0" smtClean="0"/>
              <a:t> Server Pages)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Membaca</a:t>
            </a:r>
            <a:r>
              <a:rPr lang="en-US" dirty="0" smtClean="0"/>
              <a:t> </a:t>
            </a:r>
            <a:r>
              <a:rPr lang="en-US" dirty="0" err="1" smtClean="0"/>
              <a:t>Masukan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Session </a:t>
            </a:r>
            <a:r>
              <a:rPr lang="en-US" dirty="0" err="1"/>
              <a:t>dan</a:t>
            </a:r>
            <a:r>
              <a:rPr lang="en-US" dirty="0"/>
              <a:t> Cookies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292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Menentukan</a:t>
            </a:r>
            <a:r>
              <a:rPr lang="en-US" dirty="0"/>
              <a:t> Nama File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Lokasi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file </a:t>
            </a:r>
            <a:r>
              <a:rPr lang="en-US" dirty="0" err="1" smtClean="0"/>
              <a:t>menjadi</a:t>
            </a:r>
            <a:r>
              <a:rPr lang="en-US" dirty="0" smtClean="0"/>
              <a:t> index</a:t>
            </a:r>
          </a:p>
          <a:p>
            <a:r>
              <a:rPr lang="en-US" dirty="0" err="1" smtClean="0"/>
              <a:t>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u="sng" dirty="0" smtClean="0"/>
              <a:t>F</a:t>
            </a:r>
            <a:r>
              <a:rPr lang="en-US" dirty="0" smtClean="0"/>
              <a:t>inish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492896"/>
            <a:ext cx="6169868" cy="422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67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Ubah</a:t>
            </a:r>
            <a:r>
              <a:rPr lang="en-US" dirty="0" smtClean="0"/>
              <a:t> source code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292" t="38948" r="4744" b="8000"/>
          <a:stretch/>
        </p:blipFill>
        <p:spPr>
          <a:xfrm>
            <a:off x="457200" y="2315420"/>
            <a:ext cx="8229600" cy="407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143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File JSP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disisipi</a:t>
            </a:r>
            <a:r>
              <a:rPr lang="en-US" dirty="0" smtClean="0"/>
              <a:t> source code java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tag &lt;% </a:t>
            </a:r>
            <a:r>
              <a:rPr lang="en-US" dirty="0" err="1" smtClean="0"/>
              <a:t>dan</a:t>
            </a:r>
            <a:r>
              <a:rPr lang="en-US" dirty="0" smtClean="0"/>
              <a:t> %&gt;</a:t>
            </a:r>
          </a:p>
          <a:p>
            <a:r>
              <a:rPr lang="en-US" dirty="0" smtClean="0"/>
              <a:t>Source code java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(class)</a:t>
            </a:r>
          </a:p>
          <a:p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file, source code java </a:t>
            </a:r>
            <a:r>
              <a:rPr lang="en-US" dirty="0" err="1" smtClean="0"/>
              <a:t>bersambung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atas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walaupun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ditutup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tag %&gt;</a:t>
            </a:r>
          </a:p>
          <a:p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import, </a:t>
            </a:r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pPr lvl="1"/>
            <a:r>
              <a:rPr lang="fr-FR" dirty="0"/>
              <a:t>&lt;%@page import="</a:t>
            </a:r>
            <a:r>
              <a:rPr lang="fr-FR" dirty="0" err="1"/>
              <a:t>java.text.SimpleDateFormat</a:t>
            </a:r>
            <a:r>
              <a:rPr lang="fr-FR" dirty="0"/>
              <a:t>"%&gt;</a:t>
            </a:r>
          </a:p>
          <a:p>
            <a:pPr lvl="1"/>
            <a:r>
              <a:rPr lang="fr-FR" dirty="0"/>
              <a:t>&lt;%@page import="</a:t>
            </a:r>
            <a:r>
              <a:rPr lang="fr-FR" dirty="0" err="1"/>
              <a:t>java.util.Date</a:t>
            </a:r>
            <a:r>
              <a:rPr lang="fr-FR" dirty="0"/>
              <a:t>"%&gt;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569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Mengeksekusi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(Project)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(project)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menu </a:t>
            </a:r>
            <a:r>
              <a:rPr lang="en-US" dirty="0" err="1" smtClean="0"/>
              <a:t>Run</a:t>
            </a:r>
            <a:r>
              <a:rPr lang="en-US" dirty="0" err="1" smtClean="0">
                <a:sym typeface="Webdings" panose="05030102010509060703" pitchFamily="18" charset="2"/>
              </a:rPr>
              <a:t></a:t>
            </a:r>
            <a:r>
              <a:rPr lang="en-US" dirty="0" err="1" smtClean="0"/>
              <a:t>Run</a:t>
            </a:r>
            <a:r>
              <a:rPr lang="en-US" dirty="0" smtClean="0"/>
              <a:t> Project,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F6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toolbar Run Project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project,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Run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27" t="15770" r="79523" b="50984"/>
          <a:stretch/>
        </p:blipFill>
        <p:spPr>
          <a:xfrm>
            <a:off x="457200" y="3776109"/>
            <a:ext cx="2448271" cy="28513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6203" t="6688" r="46679" b="83468"/>
          <a:stretch/>
        </p:blipFill>
        <p:spPr>
          <a:xfrm>
            <a:off x="3807845" y="3958672"/>
            <a:ext cx="4392488" cy="8964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32843" t="7672" r="48340" b="83468"/>
          <a:stretch/>
        </p:blipFill>
        <p:spPr>
          <a:xfrm>
            <a:off x="4365818" y="5201768"/>
            <a:ext cx="3276542" cy="86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1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(Project)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3754252" cy="2692894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 smtClean="0"/>
              <a:t>Tunggu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proses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security alert, </a:t>
            </a:r>
            <a:r>
              <a:rPr lang="en-US" dirty="0" err="1" smtClean="0"/>
              <a:t>pilih</a:t>
            </a:r>
            <a:r>
              <a:rPr lang="en-US" dirty="0" smtClean="0"/>
              <a:t> Allow Access</a:t>
            </a:r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tampil</a:t>
            </a:r>
            <a:r>
              <a:rPr lang="en-US" dirty="0" smtClean="0"/>
              <a:t> di browser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slide </a:t>
            </a:r>
            <a:r>
              <a:rPr lang="en-US" dirty="0" err="1" smtClean="0"/>
              <a:t>selanjutnya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452" y="1417638"/>
            <a:ext cx="4475348" cy="32354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93096"/>
            <a:ext cx="4257675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252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4.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0776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project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Menu File </a:t>
            </a:r>
            <a:r>
              <a:rPr lang="en-US" dirty="0" smtClean="0">
                <a:sym typeface="Webdings" panose="05030102010509060703" pitchFamily="18" charset="2"/>
              </a:rPr>
              <a:t></a:t>
            </a:r>
            <a:r>
              <a:rPr lang="en-US" dirty="0" smtClean="0"/>
              <a:t> </a:t>
            </a:r>
            <a:r>
              <a:rPr lang="en-US" dirty="0"/>
              <a:t>New Project</a:t>
            </a:r>
          </a:p>
          <a:p>
            <a:pPr lvl="1"/>
            <a:r>
              <a:rPr lang="en-US" dirty="0"/>
              <a:t>Toolbar New Project</a:t>
            </a:r>
          </a:p>
          <a:p>
            <a:pPr lvl="1"/>
            <a:r>
              <a:rPr lang="en-US" dirty="0"/>
              <a:t>Ctrl + Shift + N</a:t>
            </a:r>
          </a:p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dialog New Project, </a:t>
            </a:r>
            <a:r>
              <a:rPr lang="en-US" dirty="0" err="1" smtClean="0"/>
              <a:t>pada</a:t>
            </a:r>
            <a:r>
              <a:rPr lang="en-US" dirty="0"/>
              <a:t> Categories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smtClean="0"/>
              <a:t>Java Web,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Projects </a:t>
            </a:r>
            <a:r>
              <a:rPr lang="en-US" dirty="0" err="1" smtClean="0"/>
              <a:t>pilih</a:t>
            </a:r>
            <a:r>
              <a:rPr lang="en-US" dirty="0" smtClean="0"/>
              <a:t> 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4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Kotak Dialog New Project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953" y="1628800"/>
            <a:ext cx="7178094" cy="42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New Web Application: </a:t>
            </a:r>
            <a:br>
              <a:rPr lang="en-US" dirty="0"/>
            </a:br>
            <a:r>
              <a:rPr lang="en-US" dirty="0" smtClean="0"/>
              <a:t>Name </a:t>
            </a:r>
            <a:r>
              <a:rPr lang="en-US" dirty="0"/>
              <a:t>and </a:t>
            </a:r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dialog New Project,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Next,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tampil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dialog New Web Application</a:t>
            </a:r>
          </a:p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project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BacaMasukanWeb</a:t>
            </a:r>
            <a:endParaRPr lang="en-US" dirty="0" smtClean="0"/>
          </a:p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project (Project Location)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melanjutkan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Next &gt;</a:t>
            </a:r>
          </a:p>
        </p:txBody>
      </p:sp>
    </p:spTree>
    <p:extLst>
      <p:ext uri="{BB962C8B-B14F-4D97-AF65-F5344CB8AC3E}">
        <p14:creationId xmlns:p14="http://schemas.microsoft.com/office/powerpoint/2010/main" val="94361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Kotak Dialog New Web Application:</a:t>
            </a:r>
            <a:br>
              <a:rPr lang="en-US" dirty="0" smtClean="0"/>
            </a:br>
            <a:r>
              <a:rPr lang="en-US" dirty="0" smtClean="0"/>
              <a:t>Name and Location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853" y="1916832"/>
            <a:ext cx="7138293" cy="388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70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1</a:t>
            </a:r>
            <a:r>
              <a:rPr lang="en-US" dirty="0"/>
              <a:t>. </a:t>
            </a:r>
            <a:r>
              <a:rPr lang="en-US" dirty="0" err="1"/>
              <a:t>Evolusi</a:t>
            </a:r>
            <a:r>
              <a:rPr lang="en-US" dirty="0"/>
              <a:t> Platform Java </a:t>
            </a:r>
          </a:p>
        </p:txBody>
      </p:sp>
    </p:spTree>
    <p:extLst>
      <p:ext uri="{BB962C8B-B14F-4D97-AF65-F5344CB8AC3E}">
        <p14:creationId xmlns:p14="http://schemas.microsoft.com/office/powerpoint/2010/main" val="2372305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New </a:t>
            </a:r>
            <a:r>
              <a:rPr lang="en-US" dirty="0" smtClean="0"/>
              <a:t>Web Application: </a:t>
            </a:r>
            <a:br>
              <a:rPr lang="en-US" dirty="0" smtClean="0"/>
            </a:br>
            <a:r>
              <a:rPr lang="en-US" dirty="0" smtClean="0"/>
              <a:t>Server and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Pilih</a:t>
            </a:r>
            <a:r>
              <a:rPr lang="en-US" dirty="0" smtClean="0"/>
              <a:t> server yang </a:t>
            </a:r>
            <a:r>
              <a:rPr lang="en-US" dirty="0" err="1" smtClean="0"/>
              <a:t>terinstall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Glassfish Server</a:t>
            </a:r>
          </a:p>
          <a:p>
            <a:r>
              <a:rPr lang="en-US" dirty="0" err="1" smtClean="0"/>
              <a:t>Pilih</a:t>
            </a:r>
            <a:r>
              <a:rPr lang="en-US" dirty="0" smtClean="0"/>
              <a:t> Java EE Version, </a:t>
            </a:r>
            <a:r>
              <a:rPr lang="en-US" dirty="0" err="1" smtClean="0"/>
              <a:t>misalnya</a:t>
            </a:r>
            <a:r>
              <a:rPr lang="en-US" dirty="0" smtClean="0"/>
              <a:t> Java EE 7 Web</a:t>
            </a:r>
          </a:p>
          <a:p>
            <a:r>
              <a:rPr lang="en-US" dirty="0" smtClean="0"/>
              <a:t>Context Path </a:t>
            </a:r>
            <a:r>
              <a:rPr lang="en-US" dirty="0"/>
              <a:t>/</a:t>
            </a:r>
            <a:r>
              <a:rPr lang="en-US" dirty="0" err="1"/>
              <a:t>BacaMasukanWeb</a:t>
            </a:r>
            <a:r>
              <a:rPr lang="en-US" dirty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mengaksesnya</a:t>
            </a:r>
            <a:r>
              <a:rPr lang="en-US" dirty="0"/>
              <a:t> </a:t>
            </a:r>
            <a:r>
              <a:rPr lang="en-US" dirty="0" smtClean="0"/>
              <a:t>server/</a:t>
            </a:r>
            <a:r>
              <a:rPr lang="en-US" dirty="0" err="1" smtClean="0"/>
              <a:t>BacaMasukanWeb</a:t>
            </a:r>
            <a:r>
              <a:rPr lang="en-US" dirty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localhost:8080/</a:t>
            </a:r>
            <a:r>
              <a:rPr lang="en-US" dirty="0" err="1" smtClean="0"/>
              <a:t>BacaMasukanWeb</a:t>
            </a:r>
            <a:endParaRPr lang="en-US" dirty="0" smtClean="0"/>
          </a:p>
          <a:p>
            <a:r>
              <a:rPr lang="en-US" dirty="0" err="1" smtClean="0"/>
              <a:t>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Finish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128" y="3662358"/>
            <a:ext cx="632974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0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File 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7"/>
          </a:xfrm>
        </p:spPr>
        <p:txBody>
          <a:bodyPr/>
          <a:lstStyle/>
          <a:p>
            <a:r>
              <a:rPr lang="en-US" dirty="0" err="1" smtClean="0"/>
              <a:t>Hapus</a:t>
            </a:r>
            <a:r>
              <a:rPr lang="en-US" dirty="0" smtClean="0"/>
              <a:t> file </a:t>
            </a:r>
            <a:r>
              <a:rPr lang="en-US" dirty="0" err="1" smtClean="0"/>
              <a:t>indeksnya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bernama</a:t>
            </a:r>
            <a:r>
              <a:rPr lang="en-US" dirty="0" smtClean="0"/>
              <a:t> index.html</a:t>
            </a:r>
          </a:p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file JSP, </a:t>
            </a:r>
            <a:r>
              <a:rPr lang="en-US" dirty="0" err="1" smtClean="0"/>
              <a:t>caranya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Web Pages,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New</a:t>
            </a:r>
            <a:r>
              <a:rPr lang="en-US" dirty="0" err="1" smtClean="0">
                <a:sym typeface="Webdings" panose="05030102010509060703" pitchFamily="18" charset="2"/>
              </a:rPr>
              <a:t></a:t>
            </a:r>
            <a:r>
              <a:rPr lang="en-US" dirty="0" err="1" smtClean="0"/>
              <a:t>JSP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21" t="10626" r="74730" b="66902"/>
          <a:stretch/>
        </p:blipFill>
        <p:spPr>
          <a:xfrm>
            <a:off x="2051720" y="3683571"/>
            <a:ext cx="5040560" cy="269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56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Menentukan</a:t>
            </a:r>
            <a:r>
              <a:rPr lang="en-US" dirty="0"/>
              <a:t> Nama File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Lokasi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file </a:t>
            </a:r>
            <a:r>
              <a:rPr lang="en-US" dirty="0" err="1" smtClean="0"/>
              <a:t>menjadi</a:t>
            </a:r>
            <a:r>
              <a:rPr lang="en-US" dirty="0" smtClean="0"/>
              <a:t> index</a:t>
            </a:r>
          </a:p>
          <a:p>
            <a:r>
              <a:rPr lang="en-US" dirty="0" err="1" smtClean="0"/>
              <a:t>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u="sng" dirty="0" smtClean="0"/>
              <a:t>F</a:t>
            </a:r>
            <a:r>
              <a:rPr lang="en-US" dirty="0" smtClean="0"/>
              <a:t>inish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017" y="2492896"/>
            <a:ext cx="5849965" cy="415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907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Ubah</a:t>
            </a:r>
            <a:r>
              <a:rPr lang="en-US" dirty="0" smtClean="0"/>
              <a:t> source code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17590" t="21962" r="19704" b="28055"/>
          <a:stretch/>
        </p:blipFill>
        <p:spPr>
          <a:xfrm>
            <a:off x="777314" y="2243411"/>
            <a:ext cx="7589371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765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598" t="25906" r="12735" b="12264"/>
          <a:stretch/>
        </p:blipFill>
        <p:spPr>
          <a:xfrm>
            <a:off x="457200" y="1556792"/>
            <a:ext cx="8229600" cy="495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98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86" t="35749" r="4056" b="9576"/>
          <a:stretch/>
        </p:blipFill>
        <p:spPr>
          <a:xfrm>
            <a:off x="194744" y="1628800"/>
            <a:ext cx="8754511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0860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Menambahkan</a:t>
            </a:r>
            <a:r>
              <a:rPr lang="en-US" dirty="0"/>
              <a:t> File JSP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/>
          <a:lstStyle/>
          <a:p>
            <a:r>
              <a:rPr lang="en-US" dirty="0" err="1" smtClean="0"/>
              <a:t>Tambahkan</a:t>
            </a:r>
            <a:r>
              <a:rPr lang="en-US" dirty="0" smtClean="0"/>
              <a:t> file JSP, </a:t>
            </a:r>
            <a:r>
              <a:rPr lang="en-US" dirty="0" err="1" smtClean="0"/>
              <a:t>caranya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Web Pages,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New</a:t>
            </a:r>
            <a:r>
              <a:rPr lang="en-US" dirty="0" err="1" smtClean="0">
                <a:sym typeface="Webdings" panose="05030102010509060703" pitchFamily="18" charset="2"/>
              </a:rPr>
              <a:t></a:t>
            </a:r>
            <a:r>
              <a:rPr lang="en-US" dirty="0" err="1" smtClean="0"/>
              <a:t>JSP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621" t="10626" r="74730" b="66902"/>
          <a:stretch/>
        </p:blipFill>
        <p:spPr>
          <a:xfrm>
            <a:off x="2051720" y="3107507"/>
            <a:ext cx="5040560" cy="269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14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Menentukan</a:t>
            </a:r>
            <a:r>
              <a:rPr lang="en-US" dirty="0"/>
              <a:t> Nama File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Lokasi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file </a:t>
            </a:r>
            <a:r>
              <a:rPr lang="en-US" dirty="0" err="1" smtClean="0"/>
              <a:t>menjadi</a:t>
            </a:r>
            <a:r>
              <a:rPr lang="en-US" dirty="0" smtClean="0"/>
              <a:t> Proses</a:t>
            </a:r>
          </a:p>
          <a:p>
            <a:r>
              <a:rPr lang="en-US" dirty="0" err="1" smtClean="0"/>
              <a:t>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u="sng" dirty="0" smtClean="0"/>
              <a:t>F</a:t>
            </a:r>
            <a:r>
              <a:rPr lang="en-US" dirty="0" smtClean="0"/>
              <a:t>inish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995" y="2492896"/>
            <a:ext cx="6158010" cy="4280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2694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41882"/>
            <a:ext cx="8229600" cy="42718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Ubah</a:t>
            </a:r>
            <a:r>
              <a:rPr lang="en-US" dirty="0" smtClean="0"/>
              <a:t> source code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90" t="20924" r="20409" b="23693"/>
          <a:stretch/>
        </p:blipFill>
        <p:spPr>
          <a:xfrm>
            <a:off x="852787" y="2081643"/>
            <a:ext cx="7438426" cy="450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028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495" t="28231" r="22185" b="12192"/>
          <a:stretch/>
        </p:blipFill>
        <p:spPr>
          <a:xfrm>
            <a:off x="678396" y="1436041"/>
            <a:ext cx="7787208" cy="521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588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Evolusi</a:t>
            </a:r>
            <a:r>
              <a:rPr lang="en-US" dirty="0" smtClean="0"/>
              <a:t> Platform Java</a:t>
            </a:r>
            <a:endParaRPr lang="en-US" dirty="0"/>
          </a:p>
        </p:txBody>
      </p:sp>
      <p:pic>
        <p:nvPicPr>
          <p:cNvPr id="6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69" t="30861" r="23166" b="16636"/>
          <a:stretch/>
        </p:blipFill>
        <p:spPr>
          <a:xfrm>
            <a:off x="457200" y="2144328"/>
            <a:ext cx="8229600" cy="343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232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616" t="50700" r="27332" b="21977"/>
          <a:stretch/>
        </p:blipFill>
        <p:spPr>
          <a:xfrm>
            <a:off x="722845" y="1772816"/>
            <a:ext cx="7698310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2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Mengeksekusi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(Project)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4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(project)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menu </a:t>
            </a:r>
            <a:r>
              <a:rPr lang="en-US" dirty="0" err="1" smtClean="0"/>
              <a:t>Run</a:t>
            </a:r>
            <a:r>
              <a:rPr lang="en-US" dirty="0" err="1" smtClean="0">
                <a:sym typeface="Webdings" panose="05030102010509060703" pitchFamily="18" charset="2"/>
              </a:rPr>
              <a:t></a:t>
            </a:r>
            <a:r>
              <a:rPr lang="en-US" dirty="0" err="1" smtClean="0"/>
              <a:t>Run</a:t>
            </a:r>
            <a:r>
              <a:rPr lang="en-US" dirty="0" smtClean="0"/>
              <a:t> Project,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F6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toolbar Run Project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project,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Run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260" t="14734" r="75649" b="50813"/>
          <a:stretch/>
        </p:blipFill>
        <p:spPr>
          <a:xfrm>
            <a:off x="457200" y="3622297"/>
            <a:ext cx="3034680" cy="29257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6203" t="7672" r="46679" b="83468"/>
          <a:stretch/>
        </p:blipFill>
        <p:spPr>
          <a:xfrm>
            <a:off x="3956389" y="3971604"/>
            <a:ext cx="4730411" cy="8688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32844" t="7673" r="46679" b="82484"/>
          <a:stretch/>
        </p:blipFill>
        <p:spPr>
          <a:xfrm>
            <a:off x="4377377" y="5085184"/>
            <a:ext cx="3888433" cy="105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369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(Project)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3754252" cy="449309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Tunggu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proses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security alert, </a:t>
            </a:r>
            <a:r>
              <a:rPr lang="en-US" dirty="0" err="1" smtClean="0"/>
              <a:t>pilih</a:t>
            </a:r>
            <a:r>
              <a:rPr lang="en-US" dirty="0" smtClean="0"/>
              <a:t> Allow Access</a:t>
            </a:r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tampil</a:t>
            </a:r>
            <a:r>
              <a:rPr lang="en-US" dirty="0" smtClean="0"/>
              <a:t> di browser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slide </a:t>
            </a:r>
            <a:r>
              <a:rPr lang="en-US" dirty="0" err="1" smtClean="0"/>
              <a:t>selanjutnya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452" y="1417638"/>
            <a:ext cx="4475348" cy="323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527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3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75951"/>
            <a:ext cx="4381500" cy="37052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75" y="2708920"/>
            <a:ext cx="43815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3747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5. Session </a:t>
            </a:r>
            <a:r>
              <a:rPr lang="en-US" dirty="0" err="1" smtClean="0"/>
              <a:t>dan</a:t>
            </a:r>
            <a:r>
              <a:rPr lang="en-US" dirty="0" smtClean="0"/>
              <a:t> Cookies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376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Session </a:t>
            </a:r>
            <a:r>
              <a:rPr lang="en-US" dirty="0" err="1"/>
              <a:t>dan</a:t>
            </a:r>
            <a:r>
              <a:rPr lang="en-US" dirty="0"/>
              <a:t>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Session</a:t>
            </a:r>
          </a:p>
          <a:p>
            <a:pPr lvl="1"/>
            <a:r>
              <a:rPr lang="en-US" dirty="0" smtClean="0"/>
              <a:t>Session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sekumpulan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 smtClean="0"/>
              <a:t>sementara</a:t>
            </a:r>
            <a:r>
              <a:rPr lang="en-US" dirty="0" smtClean="0"/>
              <a:t> di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memori</a:t>
            </a:r>
            <a:r>
              <a:rPr lang="en-US" dirty="0" smtClean="0"/>
              <a:t> browser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web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smtClean="0"/>
              <a:t>user </a:t>
            </a:r>
            <a:r>
              <a:rPr lang="en-US" dirty="0" err="1" smtClean="0"/>
              <a:t>dan</a:t>
            </a:r>
            <a:r>
              <a:rPr lang="en-US" dirty="0" smtClean="0"/>
              <a:t> password </a:t>
            </a:r>
            <a:r>
              <a:rPr lang="en-US" dirty="0" err="1" smtClean="0"/>
              <a:t>ketika</a:t>
            </a:r>
            <a:r>
              <a:rPr lang="en-US" dirty="0" smtClean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smtClean="0"/>
              <a:t>web</a:t>
            </a:r>
          </a:p>
          <a:p>
            <a:r>
              <a:rPr lang="en-US" dirty="0"/>
              <a:t>Cookies</a:t>
            </a:r>
            <a:endParaRPr lang="en-US" dirty="0" smtClean="0"/>
          </a:p>
          <a:p>
            <a:pPr lvl="1"/>
            <a:r>
              <a:rPr lang="en-US" dirty="0"/>
              <a:t>Cookies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sekumpulan</a:t>
            </a:r>
            <a:r>
              <a:rPr lang="en-US" dirty="0"/>
              <a:t> data yang </a:t>
            </a:r>
            <a:r>
              <a:rPr lang="en-US" dirty="0" err="1"/>
              <a:t>disimpan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file </a:t>
            </a:r>
            <a:r>
              <a:rPr lang="en-US" dirty="0" err="1"/>
              <a:t>teks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alamat</a:t>
            </a:r>
            <a:r>
              <a:rPr lang="en-US" dirty="0"/>
              <a:t> web </a:t>
            </a:r>
            <a:r>
              <a:rPr lang="en-US" dirty="0" err="1"/>
              <a:t>tertentu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menyimpan</a:t>
            </a:r>
            <a:r>
              <a:rPr lang="en-US" dirty="0"/>
              <a:t> data </a:t>
            </a:r>
            <a:r>
              <a:rPr lang="en-US" dirty="0" err="1"/>
              <a:t>kapan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</a:t>
            </a:r>
            <a:r>
              <a:rPr lang="en-US" dirty="0" smtClean="0"/>
              <a:t>web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3880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project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Menu File </a:t>
            </a:r>
            <a:r>
              <a:rPr lang="en-US" dirty="0" smtClean="0">
                <a:sym typeface="Webdings" panose="05030102010509060703" pitchFamily="18" charset="2"/>
              </a:rPr>
              <a:t></a:t>
            </a:r>
            <a:r>
              <a:rPr lang="en-US" dirty="0" smtClean="0"/>
              <a:t> </a:t>
            </a:r>
            <a:r>
              <a:rPr lang="en-US" dirty="0"/>
              <a:t>New Project</a:t>
            </a:r>
          </a:p>
          <a:p>
            <a:pPr lvl="1"/>
            <a:r>
              <a:rPr lang="en-US" dirty="0"/>
              <a:t>Toolbar New Project</a:t>
            </a:r>
          </a:p>
          <a:p>
            <a:pPr lvl="1"/>
            <a:r>
              <a:rPr lang="en-US" dirty="0"/>
              <a:t>Ctrl + Shift + N</a:t>
            </a:r>
          </a:p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dialog New Project, </a:t>
            </a:r>
            <a:r>
              <a:rPr lang="en-US" dirty="0" err="1" smtClean="0"/>
              <a:t>pada</a:t>
            </a:r>
            <a:r>
              <a:rPr lang="en-US" dirty="0"/>
              <a:t> Categories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smtClean="0"/>
              <a:t>Java Web,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Projects </a:t>
            </a:r>
            <a:r>
              <a:rPr lang="en-US" dirty="0" err="1" smtClean="0"/>
              <a:t>pilih</a:t>
            </a:r>
            <a:r>
              <a:rPr lang="en-US" dirty="0" smtClean="0"/>
              <a:t> Web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40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Kotak Dialog New Project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2953" y="1628800"/>
            <a:ext cx="7178094" cy="424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0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New Web Application: </a:t>
            </a:r>
            <a:br>
              <a:rPr lang="en-US" dirty="0"/>
            </a:br>
            <a:r>
              <a:rPr lang="en-US" dirty="0" smtClean="0"/>
              <a:t>Name </a:t>
            </a:r>
            <a:r>
              <a:rPr lang="en-US" dirty="0"/>
              <a:t>and </a:t>
            </a:r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dialog New Project,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Next,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tampil</a:t>
            </a:r>
            <a:r>
              <a:rPr lang="en-US" dirty="0" smtClean="0"/>
              <a:t> </a:t>
            </a:r>
            <a:r>
              <a:rPr lang="en-US" dirty="0" err="1" smtClean="0"/>
              <a:t>kotak</a:t>
            </a:r>
            <a:r>
              <a:rPr lang="en-US" dirty="0" smtClean="0"/>
              <a:t> dialog New Web Application</a:t>
            </a:r>
          </a:p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project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MateriSessionCookies</a:t>
            </a:r>
            <a:endParaRPr lang="en-US" dirty="0" smtClean="0"/>
          </a:p>
          <a:p>
            <a:r>
              <a:rPr lang="en-US" dirty="0" err="1" smtClean="0"/>
              <a:t>Tentukan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r>
              <a:rPr lang="en-US" dirty="0" smtClean="0"/>
              <a:t> </a:t>
            </a:r>
            <a:r>
              <a:rPr lang="en-US" dirty="0" err="1" smtClean="0"/>
              <a:t>penyimpanan</a:t>
            </a:r>
            <a:r>
              <a:rPr lang="en-US" dirty="0" smtClean="0"/>
              <a:t> project (Project Location)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melanjutkan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Next &gt;</a:t>
            </a:r>
          </a:p>
        </p:txBody>
      </p:sp>
    </p:spTree>
    <p:extLst>
      <p:ext uri="{BB962C8B-B14F-4D97-AF65-F5344CB8AC3E}">
        <p14:creationId xmlns:p14="http://schemas.microsoft.com/office/powerpoint/2010/main" val="3233686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Kotak Dialog New Web Application:</a:t>
            </a:r>
            <a:br>
              <a:rPr lang="en-US" dirty="0" smtClean="0"/>
            </a:br>
            <a:r>
              <a:rPr lang="en-US" dirty="0" smtClean="0"/>
              <a:t>Name and Location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6612" y="1772816"/>
            <a:ext cx="7510776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86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2. </a:t>
            </a:r>
            <a:r>
              <a:rPr lang="en-US" dirty="0" err="1"/>
              <a:t>Arsitektur</a:t>
            </a:r>
            <a:r>
              <a:rPr lang="en-US" dirty="0"/>
              <a:t> Java EE</a:t>
            </a:r>
          </a:p>
        </p:txBody>
      </p:sp>
    </p:spTree>
    <p:extLst>
      <p:ext uri="{BB962C8B-B14F-4D97-AF65-F5344CB8AC3E}">
        <p14:creationId xmlns:p14="http://schemas.microsoft.com/office/powerpoint/2010/main" val="33433321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New </a:t>
            </a:r>
            <a:r>
              <a:rPr lang="en-US" dirty="0" smtClean="0"/>
              <a:t>Web Application: </a:t>
            </a:r>
            <a:br>
              <a:rPr lang="en-US" dirty="0" smtClean="0"/>
            </a:br>
            <a:r>
              <a:rPr lang="en-US" dirty="0" smtClean="0"/>
              <a:t>Server and Settings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Pilih</a:t>
            </a:r>
            <a:r>
              <a:rPr lang="en-US" dirty="0" smtClean="0"/>
              <a:t> server yang </a:t>
            </a:r>
            <a:r>
              <a:rPr lang="en-US" dirty="0" err="1" smtClean="0"/>
              <a:t>terinstall</a:t>
            </a:r>
            <a:r>
              <a:rPr lang="en-US" dirty="0" smtClean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Glassfish Server</a:t>
            </a:r>
          </a:p>
          <a:p>
            <a:r>
              <a:rPr lang="en-US" dirty="0" err="1" smtClean="0"/>
              <a:t>Pilih</a:t>
            </a:r>
            <a:r>
              <a:rPr lang="en-US" dirty="0" smtClean="0"/>
              <a:t> Java EE Version, </a:t>
            </a:r>
            <a:r>
              <a:rPr lang="en-US" dirty="0" err="1" smtClean="0"/>
              <a:t>misalnya</a:t>
            </a:r>
            <a:r>
              <a:rPr lang="en-US" dirty="0" smtClean="0"/>
              <a:t> Java EE 7 Web</a:t>
            </a:r>
          </a:p>
          <a:p>
            <a:r>
              <a:rPr lang="en-US" dirty="0" smtClean="0"/>
              <a:t>Context Path /</a:t>
            </a:r>
            <a:r>
              <a:rPr lang="en-US" dirty="0" err="1" smtClean="0"/>
              <a:t>MateriSessionCookies</a:t>
            </a:r>
            <a:r>
              <a:rPr lang="en-US" dirty="0" smtClean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mengaksesnya</a:t>
            </a:r>
            <a:r>
              <a:rPr lang="en-US" dirty="0"/>
              <a:t> server/</a:t>
            </a:r>
            <a:r>
              <a:rPr lang="en-US" dirty="0" err="1"/>
              <a:t>MateriSessionCookies</a:t>
            </a:r>
            <a:r>
              <a:rPr lang="en-US" dirty="0"/>
              <a:t>, </a:t>
            </a:r>
            <a:r>
              <a:rPr lang="en-US" dirty="0" err="1" smtClean="0"/>
              <a:t>misalnya</a:t>
            </a:r>
            <a:r>
              <a:rPr lang="en-US" dirty="0" smtClean="0"/>
              <a:t> localhost:8080</a:t>
            </a:r>
            <a:r>
              <a:rPr lang="en-US" dirty="0"/>
              <a:t>/</a:t>
            </a:r>
            <a:r>
              <a:rPr lang="en-US" dirty="0" err="1"/>
              <a:t>MateriSessionCookies</a:t>
            </a:r>
            <a:endParaRPr lang="en-US" dirty="0" smtClean="0"/>
          </a:p>
          <a:p>
            <a:r>
              <a:rPr lang="en-US" dirty="0" err="1" smtClean="0"/>
              <a:t>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Finish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93" y="3648147"/>
            <a:ext cx="6277813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10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File 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7"/>
          </a:xfrm>
        </p:spPr>
        <p:txBody>
          <a:bodyPr/>
          <a:lstStyle/>
          <a:p>
            <a:r>
              <a:rPr lang="en-US" dirty="0" err="1" smtClean="0"/>
              <a:t>Hapus</a:t>
            </a:r>
            <a:r>
              <a:rPr lang="en-US" dirty="0" smtClean="0"/>
              <a:t> file </a:t>
            </a:r>
            <a:r>
              <a:rPr lang="en-US" dirty="0" err="1" smtClean="0"/>
              <a:t>indeksnya</a:t>
            </a:r>
            <a:r>
              <a:rPr lang="en-US" dirty="0" smtClean="0"/>
              <a:t>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bernama</a:t>
            </a:r>
            <a:r>
              <a:rPr lang="en-US" dirty="0" smtClean="0"/>
              <a:t> index.html</a:t>
            </a:r>
          </a:p>
          <a:p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tambahkan</a:t>
            </a:r>
            <a:r>
              <a:rPr lang="en-US" dirty="0" smtClean="0"/>
              <a:t> file JSP, </a:t>
            </a:r>
            <a:r>
              <a:rPr lang="en-US" dirty="0" err="1" smtClean="0"/>
              <a:t>caranya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Web Pages,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New</a:t>
            </a:r>
            <a:r>
              <a:rPr lang="en-US" dirty="0" err="1" smtClean="0">
                <a:sym typeface="Webdings" panose="05030102010509060703" pitchFamily="18" charset="2"/>
              </a:rPr>
              <a:t></a:t>
            </a:r>
            <a:r>
              <a:rPr lang="en-US" dirty="0" err="1" smtClean="0"/>
              <a:t>JSP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65" t="14563" r="64943" b="59844"/>
          <a:stretch/>
        </p:blipFill>
        <p:spPr>
          <a:xfrm>
            <a:off x="1835696" y="3683571"/>
            <a:ext cx="5461530" cy="25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1515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Menentukan</a:t>
            </a:r>
            <a:r>
              <a:rPr lang="en-US" dirty="0" smtClean="0"/>
              <a:t> Nama File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file </a:t>
            </a:r>
            <a:r>
              <a:rPr lang="en-US" dirty="0" err="1" smtClean="0"/>
              <a:t>menjadi</a:t>
            </a:r>
            <a:r>
              <a:rPr lang="en-US" dirty="0" smtClean="0"/>
              <a:t> index</a:t>
            </a:r>
          </a:p>
          <a:p>
            <a:r>
              <a:rPr lang="en-US" dirty="0" err="1" smtClean="0"/>
              <a:t>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u="sng" dirty="0" smtClean="0"/>
              <a:t>F</a:t>
            </a:r>
            <a:r>
              <a:rPr lang="en-US" dirty="0" smtClean="0"/>
              <a:t>inish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9" y="2492896"/>
            <a:ext cx="6070581" cy="41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0179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Session </a:t>
            </a:r>
            <a:r>
              <a:rPr lang="en-US" dirty="0" err="1"/>
              <a:t>dan</a:t>
            </a:r>
            <a:r>
              <a:rPr lang="en-US" dirty="0"/>
              <a:t>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7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Ubah</a:t>
            </a:r>
            <a:r>
              <a:rPr lang="en-US" dirty="0"/>
              <a:t> source code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7591" t="29813" r="17590" b="14674"/>
          <a:stretch/>
        </p:blipFill>
        <p:spPr>
          <a:xfrm>
            <a:off x="717608" y="2060848"/>
            <a:ext cx="7708784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7392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Session </a:t>
            </a:r>
            <a:r>
              <a:rPr lang="en-US" dirty="0" err="1"/>
              <a:t>dan</a:t>
            </a:r>
            <a:r>
              <a:rPr lang="en-US" dirty="0"/>
              <a:t> Cookies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626" t="27159" r="21835" b="16852"/>
          <a:stretch/>
        </p:blipFill>
        <p:spPr>
          <a:xfrm>
            <a:off x="561436" y="1556792"/>
            <a:ext cx="8021128" cy="5178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0080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Session </a:t>
            </a:r>
            <a:r>
              <a:rPr lang="en-US" dirty="0" err="1"/>
              <a:t>dan</a:t>
            </a:r>
            <a:r>
              <a:rPr lang="en-US" dirty="0"/>
              <a:t> Cookies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116" t="53906" r="22464" b="9760"/>
          <a:stretch/>
        </p:blipFill>
        <p:spPr>
          <a:xfrm>
            <a:off x="457200" y="1729874"/>
            <a:ext cx="8229599" cy="351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318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Menambahkan</a:t>
            </a:r>
            <a:r>
              <a:rPr lang="en-US" dirty="0" smtClean="0"/>
              <a:t> File 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7"/>
          </a:xfrm>
        </p:spPr>
        <p:txBody>
          <a:bodyPr/>
          <a:lstStyle/>
          <a:p>
            <a:r>
              <a:rPr lang="en-US" dirty="0" err="1" smtClean="0"/>
              <a:t>Tambahkan</a:t>
            </a:r>
            <a:r>
              <a:rPr lang="en-US" dirty="0" smtClean="0"/>
              <a:t> file JSP, </a:t>
            </a:r>
            <a:r>
              <a:rPr lang="en-US" dirty="0" err="1" smtClean="0"/>
              <a:t>caranya</a:t>
            </a:r>
            <a:r>
              <a:rPr lang="en-US" dirty="0" smtClean="0"/>
              <a:t> 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Web Pages, </a:t>
            </a:r>
            <a:r>
              <a:rPr lang="en-US" dirty="0" err="1" smtClean="0"/>
              <a:t>pilih</a:t>
            </a:r>
            <a:r>
              <a:rPr lang="en-US" dirty="0" smtClean="0"/>
              <a:t> </a:t>
            </a:r>
            <a:r>
              <a:rPr lang="en-US" dirty="0" err="1" smtClean="0"/>
              <a:t>New</a:t>
            </a:r>
            <a:r>
              <a:rPr lang="en-US" dirty="0" err="1" smtClean="0">
                <a:sym typeface="Webdings" panose="05030102010509060703" pitchFamily="18" charset="2"/>
              </a:rPr>
              <a:t></a:t>
            </a:r>
            <a:r>
              <a:rPr lang="en-US" dirty="0" err="1" smtClean="0"/>
              <a:t>JSP</a:t>
            </a:r>
            <a:r>
              <a:rPr lang="en-US" dirty="0" smtClean="0"/>
              <a:t>…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065" t="14563" r="64943" b="59844"/>
          <a:stretch/>
        </p:blipFill>
        <p:spPr>
          <a:xfrm>
            <a:off x="1835696" y="3683571"/>
            <a:ext cx="5461530" cy="253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609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Menentukan</a:t>
            </a:r>
            <a:r>
              <a:rPr lang="en-US" dirty="0" smtClean="0"/>
              <a:t> Nama File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Lokasi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 smtClean="0"/>
              <a:t>Ubah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file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Validasi</a:t>
            </a:r>
            <a:endParaRPr lang="en-US" dirty="0" smtClean="0"/>
          </a:p>
          <a:p>
            <a:r>
              <a:rPr lang="en-US" dirty="0" err="1" smtClean="0"/>
              <a:t>Akhiri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</a:t>
            </a:r>
            <a:r>
              <a:rPr lang="en-US" u="sng" dirty="0" smtClean="0"/>
              <a:t>F</a:t>
            </a:r>
            <a:r>
              <a:rPr lang="en-US" dirty="0" smtClean="0"/>
              <a:t>inish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872" y="2492896"/>
            <a:ext cx="6222256" cy="419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684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Session </a:t>
            </a:r>
            <a:r>
              <a:rPr lang="en-US" dirty="0" err="1"/>
              <a:t>dan</a:t>
            </a:r>
            <a:r>
              <a:rPr lang="en-US" dirty="0"/>
              <a:t>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Ubah</a:t>
            </a:r>
            <a:r>
              <a:rPr lang="en-US" dirty="0"/>
              <a:t> source code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 smtClean="0"/>
              <a:t>ini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95" t="32842" r="28159" b="18711"/>
          <a:stretch/>
        </p:blipFill>
        <p:spPr>
          <a:xfrm>
            <a:off x="457200" y="2225544"/>
            <a:ext cx="8229600" cy="403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765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Session </a:t>
            </a:r>
            <a:r>
              <a:rPr lang="en-US" dirty="0" err="1"/>
              <a:t>dan</a:t>
            </a:r>
            <a:r>
              <a:rPr lang="en-US" dirty="0"/>
              <a:t> Cookies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941" t="37209" r="30882" b="9070"/>
          <a:stretch/>
        </p:blipFill>
        <p:spPr>
          <a:xfrm>
            <a:off x="457200" y="1628800"/>
            <a:ext cx="822960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9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Arsitektur</a:t>
            </a:r>
            <a:r>
              <a:rPr lang="en-US" dirty="0"/>
              <a:t> Java EE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169" t="21315" r="24955" b="8681"/>
          <a:stretch/>
        </p:blipFill>
        <p:spPr>
          <a:xfrm>
            <a:off x="457200" y="1628800"/>
            <a:ext cx="8229600" cy="470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3187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Session </a:t>
            </a:r>
            <a:r>
              <a:rPr lang="en-US" dirty="0" err="1"/>
              <a:t>dan</a:t>
            </a:r>
            <a:r>
              <a:rPr lang="en-US" dirty="0"/>
              <a:t>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Session:</a:t>
            </a:r>
          </a:p>
          <a:p>
            <a:r>
              <a:rPr lang="en-US" dirty="0" smtClean="0"/>
              <a:t>Session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smtClean="0"/>
              <a:t>instance (</a:t>
            </a:r>
            <a:r>
              <a:rPr lang="en-US" dirty="0" err="1" smtClean="0"/>
              <a:t>objek</a:t>
            </a:r>
            <a:r>
              <a:rPr lang="en-US" dirty="0" smtClean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javax.servlet.http.HttpSession</a:t>
            </a:r>
            <a:endParaRPr lang="en-US" dirty="0" smtClean="0"/>
          </a:p>
          <a:p>
            <a:r>
              <a:rPr lang="en-US" dirty="0" err="1" smtClean="0"/>
              <a:t>Metode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mengaktifkan</a:t>
            </a:r>
            <a:r>
              <a:rPr lang="en-US" dirty="0"/>
              <a:t> session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getSession</a:t>
            </a:r>
            <a:r>
              <a:rPr lang="en-US" dirty="0" smtClean="0"/>
              <a:t>()</a:t>
            </a:r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/>
              <a:t>JSP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memanggil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ekplisit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dipanggil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implisit</a:t>
            </a:r>
            <a:r>
              <a:rPr lang="en-US" dirty="0" smtClean="0"/>
              <a:t>.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/</a:t>
            </a:r>
            <a:r>
              <a:rPr lang="en-US" dirty="0" err="1"/>
              <a:t>variabel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Sintaks</a:t>
            </a:r>
            <a:r>
              <a:rPr lang="en-US" dirty="0"/>
              <a:t>: </a:t>
            </a:r>
            <a:r>
              <a:rPr lang="en-US" dirty="0" err="1"/>
              <a:t>session.setAttribute</a:t>
            </a:r>
            <a:r>
              <a:rPr lang="en-US" dirty="0"/>
              <a:t>(String id, Object value);</a:t>
            </a:r>
          </a:p>
          <a:p>
            <a:pPr lvl="1"/>
            <a:r>
              <a:rPr lang="en-US" dirty="0" err="1"/>
              <a:t>Contoh</a:t>
            </a:r>
            <a:r>
              <a:rPr lang="en-US" dirty="0"/>
              <a:t>: </a:t>
            </a:r>
            <a:r>
              <a:rPr lang="en-US" dirty="0" err="1"/>
              <a:t>session.setAttribute</a:t>
            </a:r>
            <a:r>
              <a:rPr lang="en-US" dirty="0"/>
              <a:t>("</a:t>
            </a:r>
            <a:r>
              <a:rPr lang="en-US" dirty="0" err="1"/>
              <a:t>userLogin</a:t>
            </a:r>
            <a:r>
              <a:rPr lang="en-US" dirty="0"/>
              <a:t>", "Administrator");</a:t>
            </a:r>
          </a:p>
          <a:p>
            <a:r>
              <a:rPr lang="en-US" dirty="0" err="1"/>
              <a:t>session.setMaxInactiveInterval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durasi</a:t>
            </a:r>
            <a:r>
              <a:rPr lang="en-US" dirty="0"/>
              <a:t>);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masa </a:t>
            </a:r>
            <a:r>
              <a:rPr lang="en-US" dirty="0" err="1"/>
              <a:t>berlakunya</a:t>
            </a:r>
            <a:r>
              <a:rPr lang="en-US" dirty="0"/>
              <a:t> session (</a:t>
            </a:r>
            <a:r>
              <a:rPr lang="en-US" dirty="0" err="1"/>
              <a:t>satuan</a:t>
            </a:r>
            <a:r>
              <a:rPr lang="en-US" dirty="0"/>
              <a:t> </a:t>
            </a:r>
            <a:r>
              <a:rPr lang="en-US" dirty="0" err="1"/>
              <a:t>detik</a:t>
            </a:r>
            <a:r>
              <a:rPr lang="en-US" dirty="0"/>
              <a:t>)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request </a:t>
            </a:r>
            <a:r>
              <a:rPr lang="en-US" dirty="0" err="1" smtClean="0"/>
              <a:t>ke</a:t>
            </a:r>
            <a:r>
              <a:rPr lang="en-US" dirty="0" smtClean="0"/>
              <a:t> server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durasi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session </a:t>
            </a:r>
            <a:r>
              <a:rPr lang="en-US" dirty="0" err="1" smtClean="0"/>
              <a:t>diakhiri</a:t>
            </a:r>
            <a:r>
              <a:rPr lang="en-US" dirty="0" smtClean="0"/>
              <a:t> (</a:t>
            </a:r>
            <a:r>
              <a:rPr lang="en-US" dirty="0" err="1" smtClean="0"/>
              <a:t>nilai</a:t>
            </a:r>
            <a:r>
              <a:rPr lang="en-US" dirty="0" smtClean="0"/>
              <a:t> yang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diset</a:t>
            </a:r>
            <a:r>
              <a:rPr lang="en-US" dirty="0" smtClean="0"/>
              <a:t> </a:t>
            </a:r>
            <a:r>
              <a:rPr lang="en-US" dirty="0" err="1" smtClean="0"/>
              <a:t>dihapus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1547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Session </a:t>
            </a:r>
            <a:r>
              <a:rPr lang="en-US" dirty="0" err="1"/>
              <a:t>dan</a:t>
            </a:r>
            <a:r>
              <a:rPr lang="en-US" dirty="0"/>
              <a:t> Cookies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Cookies:</a:t>
            </a:r>
          </a:p>
          <a:p>
            <a:r>
              <a:rPr lang="en-US" dirty="0" smtClean="0"/>
              <a:t>cookie </a:t>
            </a:r>
            <a:r>
              <a:rPr lang="en-US" dirty="0" err="1" smtClean="0"/>
              <a:t>merupakan</a:t>
            </a:r>
            <a:r>
              <a:rPr lang="en-US" dirty="0" smtClean="0"/>
              <a:t> instance (</a:t>
            </a:r>
            <a:r>
              <a:rPr lang="en-US" dirty="0" err="1" smtClean="0"/>
              <a:t>objek</a:t>
            </a:r>
            <a:r>
              <a:rPr lang="en-US" dirty="0" smtClean="0"/>
              <a:t>)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/>
              <a:t>javax.servlet.http.Cookie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/>
              <a:t>instance (</a:t>
            </a:r>
            <a:r>
              <a:rPr lang="en-US" dirty="0" err="1"/>
              <a:t>objek</a:t>
            </a:r>
            <a:r>
              <a:rPr lang="en-US" dirty="0" smtClean="0"/>
              <a:t>) Cookie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Cookie(String id, String value)</a:t>
            </a:r>
          </a:p>
          <a:p>
            <a:r>
              <a:rPr lang="en-US" dirty="0" err="1" smtClean="0"/>
              <a:t>Contoh</a:t>
            </a:r>
            <a:r>
              <a:rPr lang="en-US" dirty="0"/>
              <a:t>: </a:t>
            </a:r>
            <a:r>
              <a:rPr lang="en-US" dirty="0" err="1"/>
              <a:t>session.setAttribute</a:t>
            </a:r>
            <a:r>
              <a:rPr lang="en-US" dirty="0"/>
              <a:t>("</a:t>
            </a:r>
            <a:r>
              <a:rPr lang="en-US" dirty="0" err="1"/>
              <a:t>userLogin</a:t>
            </a:r>
            <a:r>
              <a:rPr lang="en-US" dirty="0"/>
              <a:t>", "Administrator");</a:t>
            </a:r>
            <a:endParaRPr lang="en-US" dirty="0" smtClean="0"/>
          </a:p>
          <a:p>
            <a:r>
              <a:rPr lang="en-US" dirty="0" err="1" smtClean="0"/>
              <a:t>cookie.setMaxAge</a:t>
            </a:r>
            <a:r>
              <a:rPr lang="en-US" dirty="0" smtClean="0"/>
              <a:t>(</a:t>
            </a:r>
            <a:r>
              <a:rPr lang="en-US" dirty="0" err="1" smtClean="0"/>
              <a:t>durasi</a:t>
            </a:r>
            <a:r>
              <a:rPr lang="en-US" dirty="0" smtClean="0"/>
              <a:t>);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menentukan</a:t>
            </a:r>
            <a:r>
              <a:rPr lang="en-US" dirty="0" smtClean="0"/>
              <a:t> masa </a:t>
            </a:r>
            <a:r>
              <a:rPr lang="en-US" dirty="0" err="1" smtClean="0"/>
              <a:t>berlakunya</a:t>
            </a:r>
            <a:r>
              <a:rPr lang="en-US" dirty="0" smtClean="0"/>
              <a:t> cookie (</a:t>
            </a:r>
            <a:r>
              <a:rPr lang="en-US" dirty="0" err="1" smtClean="0"/>
              <a:t>satuan</a:t>
            </a:r>
            <a:r>
              <a:rPr lang="en-US" dirty="0" smtClean="0"/>
              <a:t> </a:t>
            </a:r>
            <a:r>
              <a:rPr lang="en-US" dirty="0" err="1" smtClean="0"/>
              <a:t>detik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Jika</a:t>
            </a:r>
            <a:r>
              <a:rPr lang="en-US" dirty="0" smtClean="0"/>
              <a:t> masa </a:t>
            </a:r>
            <a:r>
              <a:rPr lang="en-US" dirty="0" err="1" smtClean="0"/>
              <a:t>berlakunya</a:t>
            </a:r>
            <a:r>
              <a:rPr lang="en-US" dirty="0" smtClean="0"/>
              <a:t> </a:t>
            </a:r>
            <a:r>
              <a:rPr lang="en-US" dirty="0" err="1" smtClean="0"/>
              <a:t>sudah</a:t>
            </a:r>
            <a:r>
              <a:rPr lang="en-US" dirty="0" smtClean="0"/>
              <a:t> </a:t>
            </a:r>
            <a:r>
              <a:rPr lang="en-US" dirty="0" err="1" smtClean="0"/>
              <a:t>habis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cookie </a:t>
            </a:r>
            <a:r>
              <a:rPr lang="en-US" dirty="0" err="1" smtClean="0"/>
              <a:t>dihapus</a:t>
            </a:r>
            <a:endParaRPr lang="en-US" dirty="0" smtClean="0"/>
          </a:p>
          <a:p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menambahkan</a:t>
            </a:r>
            <a:r>
              <a:rPr lang="en-US" dirty="0" smtClean="0"/>
              <a:t> cookie </a:t>
            </a:r>
            <a:r>
              <a:rPr lang="en-US" dirty="0" err="1" smtClean="0"/>
              <a:t>ke</a:t>
            </a:r>
            <a:r>
              <a:rPr lang="en-US" dirty="0" smtClean="0"/>
              <a:t> response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/>
              <a:t> </a:t>
            </a:r>
            <a:r>
              <a:rPr lang="en-US" dirty="0" err="1" smtClean="0"/>
              <a:t>response.addCookie</a:t>
            </a:r>
            <a:r>
              <a:rPr lang="en-US" dirty="0" smtClean="0"/>
              <a:t>(Cookie cookie);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0035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Mengeksekusi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(Project)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2282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(project)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menu </a:t>
            </a:r>
            <a:r>
              <a:rPr lang="en-US" dirty="0" err="1" smtClean="0"/>
              <a:t>Run</a:t>
            </a:r>
            <a:r>
              <a:rPr lang="en-US" dirty="0" err="1" smtClean="0">
                <a:sym typeface="Webdings" panose="05030102010509060703" pitchFamily="18" charset="2"/>
              </a:rPr>
              <a:t></a:t>
            </a:r>
            <a:r>
              <a:rPr lang="en-US" dirty="0" err="1" smtClean="0"/>
              <a:t>Run</a:t>
            </a:r>
            <a:r>
              <a:rPr lang="en-US" dirty="0" smtClean="0"/>
              <a:t> Project,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tekan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F6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toolbar Run Project</a:t>
            </a:r>
          </a:p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kanan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project,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pilih</a:t>
            </a:r>
            <a:r>
              <a:rPr lang="en-US" dirty="0" smtClean="0"/>
              <a:t> Run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427" t="12905" r="75649" b="53626"/>
          <a:stretch/>
        </p:blipFill>
        <p:spPr>
          <a:xfrm>
            <a:off x="457200" y="3623021"/>
            <a:ext cx="3096344" cy="29243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6202" t="3735" r="45019" b="86421"/>
          <a:stretch/>
        </p:blipFill>
        <p:spPr>
          <a:xfrm>
            <a:off x="3994360" y="4005064"/>
            <a:ext cx="4730411" cy="9096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2290" t="3735" r="46126" b="84453"/>
          <a:stretch/>
        </p:blipFill>
        <p:spPr>
          <a:xfrm>
            <a:off x="4595369" y="5129815"/>
            <a:ext cx="3528392" cy="1085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44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Mengeksekusi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(Project)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3754252" cy="449309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Tunggu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proses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selesai</a:t>
            </a:r>
            <a:endParaRPr lang="en-US" dirty="0" smtClean="0"/>
          </a:p>
          <a:p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security alert, </a:t>
            </a:r>
            <a:r>
              <a:rPr lang="en-US" dirty="0" err="1" smtClean="0"/>
              <a:t>pilih</a:t>
            </a:r>
            <a:r>
              <a:rPr lang="en-US" dirty="0" smtClean="0"/>
              <a:t> Allow Access</a:t>
            </a:r>
          </a:p>
          <a:p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tampil</a:t>
            </a:r>
            <a:r>
              <a:rPr lang="en-US" dirty="0" smtClean="0"/>
              <a:t> di browser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slide </a:t>
            </a:r>
            <a:r>
              <a:rPr lang="en-US" dirty="0" err="1" smtClean="0"/>
              <a:t>selanjutnya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452" y="1417638"/>
            <a:ext cx="4475348" cy="3235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176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3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8840"/>
            <a:ext cx="4629150" cy="20764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221088"/>
            <a:ext cx="46386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082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3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(User </a:t>
            </a:r>
            <a:r>
              <a:rPr lang="en-US" dirty="0" err="1" smtClean="0"/>
              <a:t>dan</a:t>
            </a:r>
            <a:r>
              <a:rPr lang="en-US" dirty="0" smtClean="0"/>
              <a:t> password </a:t>
            </a:r>
            <a:r>
              <a:rPr lang="en-US" dirty="0" err="1" smtClean="0"/>
              <a:t>diisi</a:t>
            </a:r>
            <a:r>
              <a:rPr lang="en-US" dirty="0" smtClean="0"/>
              <a:t> ADMIN)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61" y="1988840"/>
            <a:ext cx="4676775" cy="23812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925" y="3053754"/>
            <a:ext cx="54768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934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8639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Hasil</a:t>
            </a:r>
            <a:r>
              <a:rPr lang="en-US" dirty="0" smtClean="0"/>
              <a:t> </a:t>
            </a:r>
            <a:r>
              <a:rPr lang="en-US" dirty="0" err="1" smtClean="0"/>
              <a:t>Eksekusi</a:t>
            </a:r>
            <a:r>
              <a:rPr lang="en-US" dirty="0" smtClean="0"/>
              <a:t> (</a:t>
            </a:r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tombol</a:t>
            </a:r>
            <a:r>
              <a:rPr lang="en-US" dirty="0" smtClean="0"/>
              <a:t> refresh)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8840"/>
            <a:ext cx="5476875" cy="3409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3933056"/>
            <a:ext cx="52197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32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JSP </a:t>
            </a:r>
            <a:r>
              <a:rPr lang="en-US" dirty="0"/>
              <a:t>vs Servlet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76872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Di JSP, source code </a:t>
            </a:r>
            <a:r>
              <a:rPr lang="en-US" dirty="0" err="1" smtClean="0"/>
              <a:t>utamanya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static content </a:t>
            </a:r>
            <a:r>
              <a:rPr lang="en-US" dirty="0" err="1" smtClean="0"/>
              <a:t>berupa</a:t>
            </a:r>
            <a:r>
              <a:rPr lang="en-US" dirty="0" smtClean="0"/>
              <a:t> html, </a:t>
            </a:r>
            <a:r>
              <a:rPr lang="en-US" dirty="0" err="1" smtClean="0"/>
              <a:t>kemudian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disisipi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java </a:t>
            </a:r>
            <a:r>
              <a:rPr lang="en-US" dirty="0" err="1" smtClean="0"/>
              <a:t>menggunakan</a:t>
            </a:r>
            <a:r>
              <a:rPr lang="en-US" dirty="0" smtClean="0"/>
              <a:t> tag &lt;% </a:t>
            </a:r>
            <a:r>
              <a:rPr lang="en-US" dirty="0" err="1" smtClean="0"/>
              <a:t>dan</a:t>
            </a:r>
            <a:r>
              <a:rPr lang="en-US" dirty="0" smtClean="0"/>
              <a:t> %&gt;</a:t>
            </a:r>
          </a:p>
          <a:p>
            <a:r>
              <a:rPr lang="en-US" dirty="0" err="1" smtClean="0"/>
              <a:t>Sedangkan</a:t>
            </a:r>
            <a:r>
              <a:rPr lang="en-US" dirty="0" smtClean="0"/>
              <a:t> di Servlet, source code </a:t>
            </a:r>
            <a:r>
              <a:rPr lang="en-US" dirty="0" err="1" smtClean="0"/>
              <a:t>utamanya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java,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disisipi</a:t>
            </a:r>
            <a:r>
              <a:rPr lang="en-US" dirty="0" smtClean="0"/>
              <a:t> static content </a:t>
            </a:r>
            <a:r>
              <a:rPr lang="en-US" dirty="0" err="1" smtClean="0"/>
              <a:t>berupa</a:t>
            </a:r>
            <a:r>
              <a:rPr lang="en-US" dirty="0" smtClean="0"/>
              <a:t> html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metode</a:t>
            </a:r>
            <a:r>
              <a:rPr lang="en-US" dirty="0" smtClean="0"/>
              <a:t> print/</a:t>
            </a:r>
            <a:r>
              <a:rPr lang="en-US" dirty="0" err="1" smtClean="0"/>
              <a:t>println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/>
              <a:t> </a:t>
            </a:r>
            <a:r>
              <a:rPr lang="en-US" dirty="0" err="1"/>
              <a:t>PrintWriter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832" t="42125" r="21775" b="26375"/>
          <a:stretch/>
        </p:blipFill>
        <p:spPr>
          <a:xfrm>
            <a:off x="457200" y="4263291"/>
            <a:ext cx="8229600" cy="2041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90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3. </a:t>
            </a:r>
            <a:r>
              <a:rPr lang="en-US" dirty="0" err="1"/>
              <a:t>Pengenalan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Web </a:t>
            </a:r>
            <a:r>
              <a:rPr lang="en-US" dirty="0" err="1"/>
              <a:t>Dinamis</a:t>
            </a:r>
            <a:r>
              <a:rPr lang="en-US" dirty="0"/>
              <a:t> (</a:t>
            </a:r>
            <a:r>
              <a:rPr lang="en-US" dirty="0" err="1"/>
              <a:t>JSP:Java</a:t>
            </a:r>
            <a:r>
              <a:rPr lang="en-US" dirty="0"/>
              <a:t> Server Pages)</a:t>
            </a:r>
          </a:p>
        </p:txBody>
      </p:sp>
    </p:spTree>
    <p:extLst>
      <p:ext uri="{BB962C8B-B14F-4D97-AF65-F5344CB8AC3E}">
        <p14:creationId xmlns:p14="http://schemas.microsoft.com/office/powerpoint/2010/main" val="109691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 smtClean="0"/>
              <a:t>Arsitektur</a:t>
            </a:r>
            <a:r>
              <a:rPr lang="en-US" dirty="0" smtClean="0"/>
              <a:t> JSP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324744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Browser </a:t>
            </a:r>
            <a:r>
              <a:rPr lang="en-US" dirty="0" err="1" smtClean="0"/>
              <a:t>mengirimkan</a:t>
            </a:r>
            <a:r>
              <a:rPr lang="en-US" dirty="0" smtClean="0"/>
              <a:t> Http Request </a:t>
            </a:r>
            <a:r>
              <a:rPr lang="en-US" dirty="0" err="1" smtClean="0"/>
              <a:t>ke</a:t>
            </a:r>
            <a:r>
              <a:rPr lang="en-US" dirty="0" smtClean="0"/>
              <a:t> Web Server, JSP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benar-benar</a:t>
            </a:r>
            <a:r>
              <a:rPr lang="en-US" dirty="0" smtClean="0"/>
              <a:t> </a:t>
            </a:r>
            <a:r>
              <a:rPr lang="en-US" dirty="0" err="1" smtClean="0"/>
              <a:t>berhubungan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Http Request </a:t>
            </a:r>
            <a:r>
              <a:rPr lang="en-US" dirty="0" err="1" smtClean="0"/>
              <a:t>dan</a:t>
            </a:r>
            <a:r>
              <a:rPr lang="en-US" dirty="0" smtClean="0"/>
              <a:t> Response</a:t>
            </a:r>
          </a:p>
          <a:p>
            <a:r>
              <a:rPr lang="en-US" dirty="0" smtClean="0"/>
              <a:t>Http Request yang </a:t>
            </a:r>
            <a:r>
              <a:rPr lang="en-US" dirty="0" err="1" smtClean="0"/>
              <a:t>dikirim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ditangani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 smtClean="0"/>
              <a:t> java Servlet yang </a:t>
            </a:r>
            <a:r>
              <a:rPr lang="en-US" dirty="0" err="1" smtClean="0"/>
              <a:t>dibangkitkan</a:t>
            </a:r>
            <a:r>
              <a:rPr lang="en-US" dirty="0" smtClean="0"/>
              <a:t> </a:t>
            </a:r>
            <a:r>
              <a:rPr lang="en-US" dirty="0" err="1" smtClean="0"/>
              <a:t>oleh</a:t>
            </a:r>
            <a:r>
              <a:rPr lang="en-US" dirty="0"/>
              <a:t> Java EE web container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725" t="16531" r="27862" b="6688"/>
          <a:stretch/>
        </p:blipFill>
        <p:spPr>
          <a:xfrm>
            <a:off x="1711434" y="2924944"/>
            <a:ext cx="5721132" cy="371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782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emrograman I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Peraturan Perkuliahan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Tugas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SAP&amp;quot;&quot;/&gt;&lt;property id=&quot;20307&quot; value=&quot;259&quot;/&gt;&lt;/object&gt;&lt;object type=&quot;3&quot; unique_id=&quot;10008&quot;&gt;&lt;property id=&quot;20148&quot; value=&quot;5&quot;/&gt;&lt;property id=&quot;20300&quot; value=&quot;Slide 5 - &amp;quot;Penilaian&amp;quot;&quot;/&gt;&lt;property id=&quot;20307&quot; value=&quot;260&quot;/&gt;&lt;/object&gt;&lt;object type=&quot;3&quot; unique_id=&quot;10009&quot;&gt;&lt;property id=&quot;20148&quot; value=&quot;5&quot;/&gt;&lt;property id=&quot;20300&quot; value=&quot;Slide 6 - &amp;quot;Mengapa Belajar Java&amp;quot;&quot;/&gt;&lt;property id=&quot;20307&quot; value=&quot;261&quot;/&gt;&lt;/object&gt;&lt;object type=&quot;3&quot; unique_id=&quot;10010&quot;&gt;&lt;property id=&quot;20148&quot; value=&quot;5&quot;/&gt;&lt;property id=&quot;20300&quot; value=&quot;Slide 7&quot;/&gt;&lt;property id=&quot;20307&quot; value=&quot;264&quot;/&gt;&lt;/object&gt;&lt;object type=&quot;3&quot; unique_id=&quot;10011&quot;&gt;&lt;property id=&quot;20148&quot; value=&quot;5&quot;/&gt;&lt;property id=&quot;20300&quot; value=&quot;Slide 8&quot;/&gt;&lt;property id=&quot;20307&quot; value=&quot;265&quot;/&gt;&lt;/object&gt;&lt;object type=&quot;3&quot; unique_id=&quot;10012&quot;&gt;&lt;property id=&quot;20148&quot; value=&quot;5&quot;/&gt;&lt;property id=&quot;20300&quot; value=&quot;Slide 9 - &amp;quot;Java Overview&amp;quot;&quot;/&gt;&lt;property id=&quot;20307&quot; value=&quot;263&quot;/&gt;&lt;/object&gt;&lt;object type=&quot;3&quot; unique_id=&quot;10013&quot;&gt;&lt;property id=&quot;20148&quot; value=&quot;5&quot;/&gt;&lt;property id=&quot;20300&quot; value=&quot;Slide 10 - &amp;quot;Java Certification&amp;quot;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5619</TotalTime>
  <Words>1475</Words>
  <Application>Microsoft Office PowerPoint</Application>
  <PresentationFormat>On-screen Show (4:3)</PresentationFormat>
  <Paragraphs>210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0" baseType="lpstr">
      <vt:lpstr>Arial</vt:lpstr>
      <vt:lpstr>Calibri</vt:lpstr>
      <vt:lpstr>Webdings</vt:lpstr>
      <vt:lpstr>Office Theme</vt:lpstr>
      <vt:lpstr>PEMROGRAMAN  II</vt:lpstr>
      <vt:lpstr>Aplikasi Desktop</vt:lpstr>
      <vt:lpstr>1. Evolusi Platform Java </vt:lpstr>
      <vt:lpstr>Evolusi Platform Java</vt:lpstr>
      <vt:lpstr>2. Arsitektur Java EE</vt:lpstr>
      <vt:lpstr>Arsitektur Java EE</vt:lpstr>
      <vt:lpstr>Arsitektur JSP vs Servlet</vt:lpstr>
      <vt:lpstr>3. Pengenalan Aplikasi Web Dinamis (JSP:Java Server Pages)</vt:lpstr>
      <vt:lpstr>Arsitektur JSP</vt:lpstr>
      <vt:lpstr>Membuat Aplikasi Web</vt:lpstr>
      <vt:lpstr>Kotak Dialog New Project</vt:lpstr>
      <vt:lpstr>New Web Application:  Name and Location</vt:lpstr>
      <vt:lpstr>Kotak Dialog New Web Application: Name and Location</vt:lpstr>
      <vt:lpstr>New Web Application:  Server and Settings</vt:lpstr>
      <vt:lpstr>New Web Application:  Server and Settings</vt:lpstr>
      <vt:lpstr>New Web Application:  Server and Settings</vt:lpstr>
      <vt:lpstr>Tampilan Aplikasi Web</vt:lpstr>
      <vt:lpstr>Membuat Aplikasi Web</vt:lpstr>
      <vt:lpstr>Menambahkan File JSP</vt:lpstr>
      <vt:lpstr>Menentukan Nama File dan Lokasi</vt:lpstr>
      <vt:lpstr>Membuat Aplikasi Web</vt:lpstr>
      <vt:lpstr>Membuat Aplikasi Web</vt:lpstr>
      <vt:lpstr>Mengeksekusi Aplikasi (Project)</vt:lpstr>
      <vt:lpstr>Mengeksekusi Aplikasi (Project)</vt:lpstr>
      <vt:lpstr>4. Membaca Masukan</vt:lpstr>
      <vt:lpstr>Membuat Aplikasi Web</vt:lpstr>
      <vt:lpstr>Kotak Dialog New Project</vt:lpstr>
      <vt:lpstr>New Web Application:  Name and Location</vt:lpstr>
      <vt:lpstr>Kotak Dialog New Web Application: Name and Location</vt:lpstr>
      <vt:lpstr>New Web Application:  Server and Settings</vt:lpstr>
      <vt:lpstr>Menambahkan File JSP</vt:lpstr>
      <vt:lpstr>Menentukan Nama File dan Lokasi</vt:lpstr>
      <vt:lpstr>Membaca Masukan</vt:lpstr>
      <vt:lpstr>Membaca Masukan</vt:lpstr>
      <vt:lpstr>Membaca Masukan</vt:lpstr>
      <vt:lpstr>Menambahkan File JSP</vt:lpstr>
      <vt:lpstr>Menentukan Nama File dan Lokasi</vt:lpstr>
      <vt:lpstr>Membaca Masukan</vt:lpstr>
      <vt:lpstr>Membaca Masukan</vt:lpstr>
      <vt:lpstr>Membaca Masukan</vt:lpstr>
      <vt:lpstr>Mengeksekusi Aplikasi (Project)</vt:lpstr>
      <vt:lpstr>Mengeksekusi Aplikasi (Project)</vt:lpstr>
      <vt:lpstr>Membaca Masukan</vt:lpstr>
      <vt:lpstr>5. Session dan Cookies</vt:lpstr>
      <vt:lpstr>Session dan Cookies</vt:lpstr>
      <vt:lpstr>Membuat Aplikasi Web</vt:lpstr>
      <vt:lpstr>Kotak Dialog New Project</vt:lpstr>
      <vt:lpstr>New Web Application:  Name and Location</vt:lpstr>
      <vt:lpstr>Kotak Dialog New Web Application: Name and Location</vt:lpstr>
      <vt:lpstr>New Web Application:  Server and Settings</vt:lpstr>
      <vt:lpstr>Menambahkan File JSP</vt:lpstr>
      <vt:lpstr>Menentukan Nama File dan Lokasi</vt:lpstr>
      <vt:lpstr>Session dan Cookies</vt:lpstr>
      <vt:lpstr>Session dan Cookies</vt:lpstr>
      <vt:lpstr>Session dan Cookies</vt:lpstr>
      <vt:lpstr>Menambahkan File JSP</vt:lpstr>
      <vt:lpstr>Menentukan Nama File dan Lokasi</vt:lpstr>
      <vt:lpstr>Session dan Cookies</vt:lpstr>
      <vt:lpstr>Session dan Cookies</vt:lpstr>
      <vt:lpstr>Session dan Cookies</vt:lpstr>
      <vt:lpstr>Session dan Cookies</vt:lpstr>
      <vt:lpstr>Mengeksekusi Aplikasi (Project)</vt:lpstr>
      <vt:lpstr>Mengeksekusi Aplikasi (Project)</vt:lpstr>
      <vt:lpstr>Membaca Masukan</vt:lpstr>
      <vt:lpstr>Membaca Masukan</vt:lpstr>
      <vt:lpstr>Membaca Masukan</vt:lpstr>
    </vt:vector>
  </TitlesOfParts>
  <Company>aries.saifudin@yahoo.co.id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Visual Dasar</dc:title>
  <dc:creator>Aries Saifudin</dc:creator>
  <cp:lastModifiedBy>User</cp:lastModifiedBy>
  <cp:revision>289</cp:revision>
  <dcterms:created xsi:type="dcterms:W3CDTF">2011-03-12T20:08:54Z</dcterms:created>
  <dcterms:modified xsi:type="dcterms:W3CDTF">2021-09-06T01:39:30Z</dcterms:modified>
</cp:coreProperties>
</file>