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51" r:id="rId4"/>
    <p:sldId id="352" r:id="rId5"/>
    <p:sldId id="356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54" r:id="rId15"/>
    <p:sldId id="381" r:id="rId16"/>
    <p:sldId id="382" r:id="rId17"/>
    <p:sldId id="365" r:id="rId18"/>
    <p:sldId id="363" r:id="rId19"/>
    <p:sldId id="388" r:id="rId20"/>
    <p:sldId id="383" r:id="rId21"/>
    <p:sldId id="366" r:id="rId22"/>
    <p:sldId id="389" r:id="rId23"/>
    <p:sldId id="390" r:id="rId24"/>
    <p:sldId id="391" r:id="rId25"/>
    <p:sldId id="357" r:id="rId26"/>
    <p:sldId id="392" r:id="rId27"/>
    <p:sldId id="393" r:id="rId28"/>
    <p:sldId id="394" r:id="rId29"/>
    <p:sldId id="395" r:id="rId30"/>
    <p:sldId id="396" r:id="rId31"/>
    <p:sldId id="400" r:id="rId32"/>
    <p:sldId id="401" r:id="rId33"/>
    <p:sldId id="402" r:id="rId34"/>
    <p:sldId id="403" r:id="rId35"/>
    <p:sldId id="405" r:id="rId36"/>
    <p:sldId id="406" r:id="rId37"/>
    <p:sldId id="404" r:id="rId38"/>
    <p:sldId id="358" r:id="rId39"/>
    <p:sldId id="359" r:id="rId40"/>
    <p:sldId id="407" r:id="rId41"/>
    <p:sldId id="414" r:id="rId42"/>
    <p:sldId id="360" r:id="rId43"/>
    <p:sldId id="361" r:id="rId44"/>
    <p:sldId id="362" r:id="rId45"/>
    <p:sldId id="408" r:id="rId46"/>
    <p:sldId id="409" r:id="rId47"/>
    <p:sldId id="410" r:id="rId48"/>
    <p:sldId id="411" r:id="rId49"/>
    <p:sldId id="412" r:id="rId50"/>
    <p:sldId id="418" r:id="rId51"/>
    <p:sldId id="419" r:id="rId52"/>
    <p:sldId id="413" r:id="rId53"/>
    <p:sldId id="420" r:id="rId54"/>
    <p:sldId id="417" r:id="rId55"/>
  </p:sldIdLst>
  <p:sldSz cx="9144000" cy="6858000" type="screen4x3"/>
  <p:notesSz cx="6858000" cy="9144000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PEMROGRAMAN  II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Yulianti</a:t>
            </a:r>
            <a:r>
              <a:rPr lang="id-ID" dirty="0">
                <a:solidFill>
                  <a:schemeClr val="tx1"/>
                </a:solidFill>
              </a:rPr>
              <a:t>., S.</a:t>
            </a:r>
            <a:r>
              <a:rPr lang="en-US" dirty="0" err="1">
                <a:solidFill>
                  <a:schemeClr val="tx1"/>
                </a:solidFill>
              </a:rPr>
              <a:t>Kom</a:t>
            </a:r>
            <a:r>
              <a:rPr lang="id-ID" dirty="0">
                <a:solidFill>
                  <a:schemeClr val="tx1"/>
                </a:solidFill>
              </a:rPr>
              <a:t>., M.Kom.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0812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1025 8055</a:t>
            </a:r>
          </a:p>
          <a:p>
            <a:r>
              <a:rPr lang="en-US">
                <a:solidFill>
                  <a:schemeClr val="tx1"/>
                </a:solidFill>
              </a:rPr>
              <a:t>yulianti@unpam.ac.id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smtClean="0"/>
              <a:t>Web Application: </a:t>
            </a:r>
            <a:br>
              <a:rPr lang="en-US" dirty="0" smtClean="0"/>
            </a:br>
            <a:r>
              <a:rPr lang="en-US" dirty="0" smtClean="0"/>
              <a:t>Server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server yang </a:t>
            </a:r>
            <a:r>
              <a:rPr lang="en-US" dirty="0" err="1" smtClean="0"/>
              <a:t>terinstall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Glassfish Server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Java EE Version, </a:t>
            </a:r>
            <a:r>
              <a:rPr lang="en-US" dirty="0" err="1" smtClean="0"/>
              <a:t>misalnya</a:t>
            </a:r>
            <a:r>
              <a:rPr lang="en-US" dirty="0" smtClean="0"/>
              <a:t> Java EE 7 Web</a:t>
            </a:r>
          </a:p>
          <a:p>
            <a:r>
              <a:rPr lang="en-US" dirty="0" smtClean="0"/>
              <a:t>Context Path </a:t>
            </a:r>
            <a:r>
              <a:rPr lang="en-US" dirty="0"/>
              <a:t>/</a:t>
            </a:r>
            <a:r>
              <a:rPr lang="en-US" dirty="0" err="1"/>
              <a:t>HitungHargaServlet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mengaksesnya</a:t>
            </a:r>
            <a:r>
              <a:rPr lang="en-US" dirty="0"/>
              <a:t> </a:t>
            </a:r>
            <a:r>
              <a:rPr lang="en-US" dirty="0" smtClean="0"/>
              <a:t>server/</a:t>
            </a:r>
            <a:r>
              <a:rPr lang="en-US" dirty="0" err="1" smtClean="0"/>
              <a:t>HitungHargaServlet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localhost:8080/</a:t>
            </a:r>
            <a:r>
              <a:rPr lang="en-US" dirty="0" err="1" smtClean="0"/>
              <a:t>HitungHargaServlet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670" y="3645024"/>
            <a:ext cx="620666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File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/>
          <a:lstStyle/>
          <a:p>
            <a:r>
              <a:rPr lang="en-US" dirty="0" err="1" smtClean="0"/>
              <a:t>Hapus</a:t>
            </a:r>
            <a:r>
              <a:rPr lang="en-US" dirty="0" smtClean="0"/>
              <a:t> file </a:t>
            </a:r>
            <a:r>
              <a:rPr lang="en-US" dirty="0" err="1" smtClean="0"/>
              <a:t>indeksnya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index.html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file JSP,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JSP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08" t="11177" r="74486" b="67287"/>
          <a:stretch/>
        </p:blipFill>
        <p:spPr>
          <a:xfrm>
            <a:off x="2033718" y="3501008"/>
            <a:ext cx="5076564" cy="257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Nama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492896"/>
            <a:ext cx="6192688" cy="42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7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Source Code </a:t>
            </a:r>
            <a:r>
              <a:rPr lang="en-US" dirty="0" err="1" smtClean="0"/>
              <a:t>index.jsp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source code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44" t="35870" r="23054" b="10636"/>
          <a:stretch/>
        </p:blipFill>
        <p:spPr>
          <a:xfrm>
            <a:off x="457201" y="2241953"/>
            <a:ext cx="8229600" cy="440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6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Mengubah Source Code index.jsp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2" t="45163" r="13070" b="6371"/>
          <a:stretch/>
        </p:blipFill>
        <p:spPr>
          <a:xfrm>
            <a:off x="457200" y="1844824"/>
            <a:ext cx="8229600" cy="35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08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file Servlet,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Servlet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16" t="12717" r="71134" b="62366"/>
          <a:stretch/>
        </p:blipFill>
        <p:spPr>
          <a:xfrm>
            <a:off x="2051720" y="3107507"/>
            <a:ext cx="5035814" cy="26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6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Nama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HitungHarga</a:t>
            </a:r>
            <a:endParaRPr lang="en-US" dirty="0" smtClean="0"/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</a:t>
            </a:r>
            <a:r>
              <a:rPr lang="en-US" dirty="0" err="1" smtClean="0"/>
              <a:t>menjadi</a:t>
            </a:r>
            <a:r>
              <a:rPr lang="en-US" dirty="0" smtClean="0"/>
              <a:t> “proses”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0928"/>
            <a:ext cx="8232550" cy="39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6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/>
              <a:t> </a:t>
            </a:r>
            <a:r>
              <a:rPr lang="en-US" dirty="0" err="1"/>
              <a:t>HttpServlet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121989"/>
          </a:xfrm>
        </p:spPr>
        <p:txBody>
          <a:bodyPr>
            <a:normAutofit fontScale="70000" lnSpcReduction="20000"/>
          </a:bodyPr>
          <a:lstStyle/>
          <a:p>
            <a:pPr marL="179388" indent="-179388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plus (+) di </a:t>
            </a:r>
            <a:r>
              <a:rPr lang="en-US" dirty="0" err="1" smtClean="0"/>
              <a:t>sebelah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HttpServlet</a:t>
            </a:r>
            <a:r>
              <a:rPr lang="en-US" dirty="0" smtClean="0"/>
              <a:t> Methods di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source code servlet</a:t>
            </a:r>
          </a:p>
          <a:p>
            <a:pPr marL="179388" indent="-179388"/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doGet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doPost</a:t>
            </a:r>
            <a:r>
              <a:rPr lang="en-US" dirty="0" smtClean="0"/>
              <a:t>, </a:t>
            </a:r>
            <a:r>
              <a:rPr lang="en-US" dirty="0" err="1" smtClean="0"/>
              <a:t>doGet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di tag form </a:t>
            </a:r>
            <a:r>
              <a:rPr lang="en-US" dirty="0" err="1" smtClean="0"/>
              <a:t>diisi</a:t>
            </a:r>
            <a:r>
              <a:rPr lang="en-US" dirty="0" smtClean="0"/>
              <a:t> get,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doPost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di tag form </a:t>
            </a:r>
            <a:r>
              <a:rPr lang="en-US" dirty="0" err="1"/>
              <a:t>diisi</a:t>
            </a:r>
            <a:r>
              <a:rPr lang="en-US" dirty="0"/>
              <a:t> </a:t>
            </a:r>
            <a:r>
              <a:rPr lang="en-US" dirty="0" smtClean="0"/>
              <a:t>post</a:t>
            </a:r>
          </a:p>
          <a:p>
            <a:pPr marL="179388" indent="-179388"/>
            <a:r>
              <a:rPr lang="en-US" dirty="0" err="1" smtClean="0"/>
              <a:t>Secara</a:t>
            </a:r>
            <a:r>
              <a:rPr lang="en-US" dirty="0" smtClean="0"/>
              <a:t> default </a:t>
            </a:r>
            <a:r>
              <a:rPr lang="en-US" dirty="0" err="1" smtClean="0"/>
              <a:t>keduanya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processRequest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2226" t="60093" r="14097" b="34860"/>
          <a:stretch/>
        </p:blipFill>
        <p:spPr>
          <a:xfrm>
            <a:off x="457200" y="3722188"/>
            <a:ext cx="7560840" cy="402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968" t="26785" r="9355" b="59084"/>
          <a:stretch/>
        </p:blipFill>
        <p:spPr>
          <a:xfrm>
            <a:off x="457200" y="4281782"/>
            <a:ext cx="8224842" cy="1224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6968" t="66149" r="8001" b="19720"/>
          <a:stretch/>
        </p:blipFill>
        <p:spPr>
          <a:xfrm>
            <a:off x="457200" y="5536121"/>
            <a:ext cx="82296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40486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processRequest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respone.setContentType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 smtClean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lama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 smtClean="0"/>
              <a:t>PrintWriter</a:t>
            </a:r>
            <a:r>
              <a:rPr lang="en-US" dirty="0" smtClean="0"/>
              <a:t> (</a:t>
            </a:r>
            <a:r>
              <a:rPr lang="en-US" dirty="0" err="1" smtClean="0"/>
              <a:t>PrintWriter</a:t>
            </a:r>
            <a:r>
              <a:rPr lang="en-US" dirty="0" smtClean="0"/>
              <a:t> out = </a:t>
            </a:r>
            <a:r>
              <a:rPr lang="en-US" dirty="0" err="1" smtClean="0"/>
              <a:t>response.getWriter</a:t>
            </a:r>
            <a:r>
              <a:rPr lang="en-US" dirty="0" smtClean="0"/>
              <a:t>()) </a:t>
            </a:r>
            <a:r>
              <a:rPr lang="en-US" dirty="0" err="1" smtClean="0"/>
              <a:t>ditulis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try,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/</a:t>
            </a:r>
            <a:r>
              <a:rPr lang="en-US" dirty="0" err="1" smtClean="0"/>
              <a:t>disamakan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91" t="34860" r="17485" b="43944"/>
          <a:stretch/>
        </p:blipFill>
        <p:spPr>
          <a:xfrm>
            <a:off x="457200" y="4187628"/>
            <a:ext cx="8243455" cy="20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5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872" t="20993" r="30067" b="13055"/>
          <a:stretch/>
        </p:blipFill>
        <p:spPr>
          <a:xfrm>
            <a:off x="2788523" y="1600201"/>
            <a:ext cx="5898276" cy="4939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Source </a:t>
            </a:r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331323" cy="499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Tambahkan</a:t>
            </a:r>
            <a:r>
              <a:rPr lang="en-US" dirty="0"/>
              <a:t> source 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smtClean="0"/>
              <a:t>parameter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total </a:t>
            </a:r>
            <a:r>
              <a:rPr lang="en-US" dirty="0" err="1" smtClean="0"/>
              <a:t>harga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52169" y="1938535"/>
            <a:ext cx="5770984" cy="4320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Servlet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JSP-Servlet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Servlet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Pengaturan</a:t>
            </a:r>
            <a:r>
              <a:rPr lang="en-US" dirty="0" smtClean="0"/>
              <a:t> Servlet</a:t>
            </a:r>
          </a:p>
        </p:txBody>
      </p:sp>
    </p:spTree>
    <p:extLst>
      <p:ext uri="{BB962C8B-B14F-4D97-AF65-F5344CB8AC3E}">
        <p14:creationId xmlns:p14="http://schemas.microsoft.com/office/powerpoint/2010/main" val="302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882"/>
            <a:ext cx="8229600" cy="42718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source code di </a:t>
            </a:r>
            <a:r>
              <a:rPr lang="en-US" dirty="0" err="1" smtClean="0"/>
              <a:t>dalam</a:t>
            </a:r>
            <a:r>
              <a:rPr lang="en-US" dirty="0" smtClean="0"/>
              <a:t> try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0194" t="20729" r="12742" b="30823"/>
          <a:stretch/>
        </p:blipFill>
        <p:spPr>
          <a:xfrm>
            <a:off x="457200" y="2293310"/>
            <a:ext cx="8229600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07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Source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27" t="39910" r="15125" b="11703"/>
          <a:stretch/>
        </p:blipFill>
        <p:spPr>
          <a:xfrm>
            <a:off x="457200" y="1700808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4411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dirty="0" err="1" smtClean="0"/>
              <a:t>Run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Run</a:t>
            </a:r>
            <a:r>
              <a:rPr lang="en-US" dirty="0" smtClean="0"/>
              <a:t> Project,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F6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toolbar Run Project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81" t="12594" r="82459" b="56531"/>
          <a:stretch/>
        </p:blipFill>
        <p:spPr>
          <a:xfrm>
            <a:off x="457200" y="3544312"/>
            <a:ext cx="2602632" cy="306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5096" t="3735" r="47233" b="86421"/>
          <a:stretch/>
        </p:blipFill>
        <p:spPr>
          <a:xfrm>
            <a:off x="3923928" y="3861048"/>
            <a:ext cx="4608512" cy="9217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1184" t="4719" r="49446" b="85437"/>
          <a:stretch/>
        </p:blipFill>
        <p:spPr>
          <a:xfrm>
            <a:off x="4414089" y="5074728"/>
            <a:ext cx="3628190" cy="103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3754252" cy="44930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proses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security alert, </a:t>
            </a:r>
            <a:r>
              <a:rPr lang="en-US" dirty="0" err="1" smtClean="0"/>
              <a:t>pilih</a:t>
            </a:r>
            <a:r>
              <a:rPr lang="en-US" dirty="0" smtClean="0"/>
              <a:t> Allow Access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di browser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selanjutnya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52" y="1417638"/>
            <a:ext cx="4475348" cy="32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65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17" y="1772816"/>
            <a:ext cx="4767827" cy="35283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973" y="2852936"/>
            <a:ext cx="476782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39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3.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3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File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/>
              <a:t>New Project</a:t>
            </a:r>
          </a:p>
          <a:p>
            <a:pPr lvl="1"/>
            <a:r>
              <a:rPr lang="en-US" dirty="0"/>
              <a:t>Toolbar New Project</a:t>
            </a:r>
          </a:p>
          <a:p>
            <a:pPr lvl="1"/>
            <a:r>
              <a:rPr lang="en-US" dirty="0"/>
              <a:t>Ctrl + Shift + N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 smtClean="0"/>
              <a:t>pada</a:t>
            </a:r>
            <a:r>
              <a:rPr lang="en-US" dirty="0"/>
              <a:t> Categories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Java Web,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Projects </a:t>
            </a:r>
            <a:r>
              <a:rPr lang="en-US" dirty="0" err="1" smtClean="0"/>
              <a:t>pilih</a:t>
            </a:r>
            <a:r>
              <a:rPr lang="en-US" dirty="0" smtClean="0"/>
              <a:t>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Kotak Dialog New Project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53" y="1628800"/>
            <a:ext cx="7178094" cy="4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6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Web Application: </a:t>
            </a:r>
            <a:br>
              <a:rPr lang="en-US" dirty="0"/>
            </a:b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Project,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Web Application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HitungNilaiServlet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project (Project Location)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 &gt;</a:t>
            </a:r>
          </a:p>
        </p:txBody>
      </p:sp>
    </p:spTree>
    <p:extLst>
      <p:ext uri="{BB962C8B-B14F-4D97-AF65-F5344CB8AC3E}">
        <p14:creationId xmlns:p14="http://schemas.microsoft.com/office/powerpoint/2010/main" val="15869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Kotak Dialog New Web Application:</a:t>
            </a:r>
            <a:br>
              <a:rPr lang="en-US" dirty="0" smtClean="0"/>
            </a:br>
            <a:r>
              <a:rPr lang="en-US" dirty="0" smtClean="0"/>
              <a:t>Name and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144" y="1916832"/>
            <a:ext cx="7379711" cy="406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9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0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smtClean="0"/>
              <a:t>Web Application: </a:t>
            </a:r>
            <a:br>
              <a:rPr lang="en-US" dirty="0" smtClean="0"/>
            </a:br>
            <a:r>
              <a:rPr lang="en-US" dirty="0" smtClean="0"/>
              <a:t>Server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server yang </a:t>
            </a:r>
            <a:r>
              <a:rPr lang="en-US" dirty="0" err="1" smtClean="0"/>
              <a:t>terinstall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Glassfish Server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Java EE Version, </a:t>
            </a:r>
            <a:r>
              <a:rPr lang="en-US" dirty="0" err="1" smtClean="0"/>
              <a:t>misalnya</a:t>
            </a:r>
            <a:r>
              <a:rPr lang="en-US" dirty="0" smtClean="0"/>
              <a:t> Java EE 7 Web</a:t>
            </a:r>
          </a:p>
          <a:p>
            <a:r>
              <a:rPr lang="en-US" dirty="0" smtClean="0"/>
              <a:t>Context Path </a:t>
            </a:r>
            <a:r>
              <a:rPr lang="en-US" dirty="0"/>
              <a:t>/</a:t>
            </a:r>
            <a:r>
              <a:rPr lang="en-US" dirty="0" err="1" smtClean="0"/>
              <a:t>HitungNilaiServlet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mengaksesnya</a:t>
            </a:r>
            <a:r>
              <a:rPr lang="en-US" dirty="0"/>
              <a:t> </a:t>
            </a:r>
            <a:r>
              <a:rPr lang="en-US" dirty="0" smtClean="0"/>
              <a:t>server/</a:t>
            </a:r>
            <a:r>
              <a:rPr lang="en-US" dirty="0" err="1" smtClean="0"/>
              <a:t>HitungNilaiServlet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localhost:8080/</a:t>
            </a:r>
            <a:r>
              <a:rPr lang="en-US" dirty="0" err="1" smtClean="0"/>
              <a:t>HitungNilaiServlet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Finish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606" y="3645024"/>
            <a:ext cx="628878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file Servlet,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Servlet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682" t="12594" r="66603" b="67718"/>
          <a:stretch/>
        </p:blipFill>
        <p:spPr>
          <a:xfrm>
            <a:off x="1547664" y="3429000"/>
            <a:ext cx="599466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60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Nama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HitungNilai</a:t>
            </a:r>
            <a:endParaRPr lang="en-US" dirty="0" smtClean="0"/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package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com.unpam.servlet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4" y="2780928"/>
            <a:ext cx="8003232" cy="38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03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Mengubah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33285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processRequest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respone.setContentType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endParaRPr lang="en-US" dirty="0" smtClean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lama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 smtClean="0"/>
              <a:t>PrintWriter</a:t>
            </a:r>
            <a:r>
              <a:rPr lang="en-US" dirty="0" smtClean="0"/>
              <a:t> (</a:t>
            </a:r>
            <a:r>
              <a:rPr lang="en-US" dirty="0" err="1" smtClean="0"/>
              <a:t>PrintWriter</a:t>
            </a:r>
            <a:r>
              <a:rPr lang="en-US" dirty="0" smtClean="0"/>
              <a:t> out = </a:t>
            </a:r>
            <a:r>
              <a:rPr lang="en-US" dirty="0" err="1" smtClean="0"/>
              <a:t>response.getWriter</a:t>
            </a:r>
            <a:r>
              <a:rPr lang="en-US" dirty="0" smtClean="0"/>
              <a:t>()) </a:t>
            </a:r>
            <a:r>
              <a:rPr lang="en-US" dirty="0" err="1" smtClean="0"/>
              <a:t>ditulis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try,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/</a:t>
            </a:r>
            <a:r>
              <a:rPr lang="en-US" dirty="0" err="1" smtClean="0"/>
              <a:t>disamakan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91" t="34860" r="17485" b="43944"/>
          <a:stretch/>
        </p:blipFill>
        <p:spPr>
          <a:xfrm>
            <a:off x="457200" y="4115620"/>
            <a:ext cx="8243455" cy="20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8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Source </a:t>
            </a:r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setContentType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/>
              <a:t>source 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smtClean="0"/>
              <a:t>parameter,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708" t="22748" r="34195" b="36037"/>
          <a:stretch/>
        </p:blipFill>
        <p:spPr>
          <a:xfrm>
            <a:off x="992173" y="2349446"/>
            <a:ext cx="715965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Source </a:t>
            </a:r>
            <a:r>
              <a:rPr lang="en-US" dirty="0"/>
              <a:t>Code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367" t="20387" r="35366" b="22157"/>
          <a:stretch/>
        </p:blipFill>
        <p:spPr>
          <a:xfrm>
            <a:off x="1367644" y="1417638"/>
            <a:ext cx="6408712" cy="53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01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Source </a:t>
            </a:r>
            <a:r>
              <a:rPr lang="en-US" dirty="0"/>
              <a:t>Code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51" t="27442" r="30834" b="17239"/>
          <a:stretch/>
        </p:blipFill>
        <p:spPr>
          <a:xfrm>
            <a:off x="971600" y="1413446"/>
            <a:ext cx="7200800" cy="52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9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882"/>
            <a:ext cx="8229600" cy="42718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source code di </a:t>
            </a:r>
            <a:r>
              <a:rPr lang="en-US" dirty="0" err="1" smtClean="0"/>
              <a:t>dalam</a:t>
            </a:r>
            <a:r>
              <a:rPr lang="en-US" dirty="0" smtClean="0"/>
              <a:t> try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9" t="20729" r="10488" b="24767"/>
          <a:stretch/>
        </p:blipFill>
        <p:spPr>
          <a:xfrm>
            <a:off x="323528" y="2290963"/>
            <a:ext cx="8533031" cy="430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51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Mengubah Source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27" t="23851" r="15518" b="19272"/>
          <a:stretch/>
        </p:blipFill>
        <p:spPr>
          <a:xfrm>
            <a:off x="304140" y="1700808"/>
            <a:ext cx="853571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Source Code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827" t="43539" r="9095" b="21460"/>
          <a:stretch/>
        </p:blipFill>
        <p:spPr>
          <a:xfrm>
            <a:off x="251520" y="1772816"/>
            <a:ext cx="8640960" cy="273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Servlet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java yang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interaksi</a:t>
            </a:r>
            <a:r>
              <a:rPr lang="en-US" dirty="0"/>
              <a:t> HTTP di </a:t>
            </a:r>
            <a:r>
              <a:rPr lang="en-US" dirty="0" err="1"/>
              <a:t>sisi</a:t>
            </a:r>
            <a:r>
              <a:rPr lang="en-US" dirty="0"/>
              <a:t> server</a:t>
            </a:r>
          </a:p>
          <a:p>
            <a:r>
              <a:rPr lang="en-US" dirty="0"/>
              <a:t>Java Servlet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terciptanya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web </a:t>
            </a:r>
            <a:r>
              <a:rPr lang="en-US" dirty="0" err="1"/>
              <a:t>dinamis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HTTP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markup,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online, </a:t>
            </a:r>
            <a:r>
              <a:rPr lang="en-US" dirty="0" err="1"/>
              <a:t>aplikasi</a:t>
            </a:r>
            <a:r>
              <a:rPr lang="en-US" dirty="0"/>
              <a:t> chatting, </a:t>
            </a:r>
            <a:r>
              <a:rPr lang="en-US" dirty="0" err="1"/>
              <a:t>situns</a:t>
            </a:r>
            <a:r>
              <a:rPr lang="en-US" dirty="0"/>
              <a:t> </a:t>
            </a:r>
            <a:r>
              <a:rPr lang="en-US" dirty="0" err="1"/>
              <a:t>perdagangan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</a:t>
            </a:r>
          </a:p>
          <a:p>
            <a:r>
              <a:rPr lang="en-US" dirty="0"/>
              <a:t>Java Servlet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java web,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3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file index.html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mengeksekusi</a:t>
            </a:r>
            <a:r>
              <a:rPr lang="en-US" dirty="0" smtClean="0"/>
              <a:t> servlet </a:t>
            </a:r>
            <a:r>
              <a:rPr lang="en-US" dirty="0" err="1" smtClean="0"/>
              <a:t>HitungNilai</a:t>
            </a:r>
            <a:r>
              <a:rPr lang="en-US" dirty="0" smtClean="0"/>
              <a:t>, </a:t>
            </a:r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 err="1" smtClean="0"/>
              <a:t>HitungNilai</a:t>
            </a:r>
            <a:r>
              <a:rPr lang="en-US" dirty="0" smtClean="0"/>
              <a:t> di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alamat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address bar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-1" b="70951"/>
          <a:stretch/>
        </p:blipFill>
        <p:spPr>
          <a:xfrm>
            <a:off x="457200" y="3521256"/>
            <a:ext cx="6289144" cy="13296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65389"/>
          <a:stretch/>
        </p:blipFill>
        <p:spPr>
          <a:xfrm>
            <a:off x="2969396" y="5013176"/>
            <a:ext cx="5717404" cy="144016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081158" y="5489522"/>
            <a:ext cx="108012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36096" y="4293096"/>
            <a:ext cx="1656184" cy="12241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706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44" y="1628800"/>
            <a:ext cx="5143500" cy="3743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2708920"/>
            <a:ext cx="5143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19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Pengaturan</a:t>
            </a:r>
            <a:r>
              <a:rPr lang="en-US" dirty="0" smtClean="0"/>
              <a:t> 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421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File Descriptor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6805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Other</a:t>
            </a:r>
            <a:r>
              <a:rPr lang="en-US" dirty="0" smtClean="0"/>
              <a:t>…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5" t="12594" r="64389" b="34250"/>
          <a:stretch/>
        </p:blipFill>
        <p:spPr>
          <a:xfrm>
            <a:off x="3558230" y="1600201"/>
            <a:ext cx="512857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62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Categories </a:t>
            </a:r>
            <a:r>
              <a:rPr lang="en-US" dirty="0" err="1" smtClean="0"/>
              <a:t>pilih</a:t>
            </a:r>
            <a:r>
              <a:rPr lang="en-US" dirty="0" smtClean="0"/>
              <a:t> Web,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Types </a:t>
            </a:r>
            <a:r>
              <a:rPr lang="en-US" dirty="0" err="1" smtClean="0"/>
              <a:t>pilih</a:t>
            </a:r>
            <a:r>
              <a:rPr lang="en-US" dirty="0" smtClean="0"/>
              <a:t> Standard Deployment Descriptor (web.xml)</a:t>
            </a:r>
          </a:p>
          <a:p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 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924944"/>
            <a:ext cx="6477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53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86" y="2576946"/>
            <a:ext cx="745282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0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Pengaturan</a:t>
            </a:r>
            <a:r>
              <a:rPr lang="en-US" dirty="0" smtClean="0"/>
              <a:t> File </a:t>
            </a:r>
            <a:r>
              <a:rPr lang="en-US" dirty="0" err="1" smtClean="0"/>
              <a:t>Pembuka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tab pages, </a:t>
            </a:r>
            <a:r>
              <a:rPr lang="en-US" dirty="0" err="1" smtClean="0"/>
              <a:t>ubah</a:t>
            </a:r>
            <a:r>
              <a:rPr lang="en-US" dirty="0" smtClean="0"/>
              <a:t> file yang </a:t>
            </a:r>
            <a:r>
              <a:rPr lang="en-US" dirty="0" err="1" smtClean="0"/>
              <a:t>dibuka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kali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HitungNilai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Welcome Files</a:t>
            </a:r>
          </a:p>
          <a:p>
            <a:r>
              <a:rPr lang="en-US" dirty="0" smtClean="0"/>
              <a:t>Welcome Files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diisi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tab yang lain (Source, General, Servlets, </a:t>
            </a:r>
            <a:r>
              <a:rPr lang="en-US" dirty="0" err="1" smtClean="0"/>
              <a:t>dll</a:t>
            </a:r>
            <a:r>
              <a:rPr lang="en-US" dirty="0" smtClean="0"/>
              <a:t>)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memperbaharui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endParaRPr lang="en-US" dirty="0" smtClean="0"/>
          </a:p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HitungNilai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391" t="12655" r="28927" b="68168"/>
          <a:stretch/>
        </p:blipFill>
        <p:spPr>
          <a:xfrm>
            <a:off x="755576" y="4547666"/>
            <a:ext cx="7213305" cy="17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10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Memetakan</a:t>
            </a:r>
            <a:r>
              <a:rPr lang="en-US" dirty="0" smtClean="0"/>
              <a:t> (Mapping)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memanggil</a:t>
            </a:r>
            <a:r>
              <a:rPr lang="en-US" dirty="0" smtClean="0"/>
              <a:t> servlet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mapping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tab Servlets,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Add Servlet Element…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74" t="12655" r="3506" b="75233"/>
          <a:stretch/>
        </p:blipFill>
        <p:spPr>
          <a:xfrm>
            <a:off x="570640" y="4077073"/>
            <a:ext cx="8002719" cy="11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60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Memetakan</a:t>
            </a:r>
            <a:r>
              <a:rPr lang="en-US" dirty="0"/>
              <a:t> (Mapping)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servlet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MenghitungNilai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Servlet Class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browse…, </a:t>
            </a:r>
            <a:r>
              <a:rPr lang="en-US" dirty="0" err="1" smtClean="0"/>
              <a:t>pilih</a:t>
            </a:r>
            <a:r>
              <a:rPr lang="en-US" dirty="0" smtClean="0"/>
              <a:t> HitungNilai.java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URL Pattern(s) </a:t>
            </a:r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/</a:t>
            </a:r>
            <a:r>
              <a:rPr lang="en-US" dirty="0" err="1" smtClean="0"/>
              <a:t>MenghitungNilai</a:t>
            </a:r>
            <a:r>
              <a:rPr lang="en-US" dirty="0" smtClean="0"/>
              <a:t>,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servlet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3416424"/>
            <a:ext cx="3178696" cy="3028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416424"/>
            <a:ext cx="4529133" cy="33116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572000" y="4221088"/>
            <a:ext cx="936104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26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Memetakan</a:t>
            </a:r>
            <a:r>
              <a:rPr lang="en-US" dirty="0"/>
              <a:t> (Mapping)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Ok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tab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memperbaharui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endParaRPr lang="en-US" dirty="0" smtClean="0"/>
          </a:p>
          <a:p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panggil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MenghitungNilai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3847"/>
          <a:stretch/>
        </p:blipFill>
        <p:spPr>
          <a:xfrm>
            <a:off x="1043608" y="4221088"/>
            <a:ext cx="6513979" cy="201622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364088" y="4725144"/>
            <a:ext cx="1656184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0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JSP-Servlet</a:t>
            </a:r>
          </a:p>
        </p:txBody>
      </p:sp>
    </p:spTree>
    <p:extLst>
      <p:ext uri="{BB962C8B-B14F-4D97-AF65-F5344CB8AC3E}">
        <p14:creationId xmlns:p14="http://schemas.microsoft.com/office/powerpoint/2010/main" val="239607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</a:t>
            </a:r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file JSP,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JSP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8" t="12594" r="71029" b="59844"/>
          <a:stretch/>
        </p:blipFill>
        <p:spPr>
          <a:xfrm>
            <a:off x="1907704" y="3284984"/>
            <a:ext cx="4799603" cy="28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887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Nama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7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TestJSP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369840"/>
            <a:ext cx="6347048" cy="434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43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Mengatur</a:t>
            </a:r>
            <a:r>
              <a:rPr lang="en-US" dirty="0" smtClean="0"/>
              <a:t> URL Pattern(s)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tab Servlets </a:t>
            </a:r>
            <a:r>
              <a:rPr lang="en-US" dirty="0" err="1" smtClean="0"/>
              <a:t>lagi</a:t>
            </a:r>
            <a:r>
              <a:rPr lang="en-US" dirty="0"/>
              <a:t>, </a:t>
            </a:r>
            <a:r>
              <a:rPr lang="en-US" dirty="0" err="1" smtClean="0"/>
              <a:t>ubah</a:t>
            </a:r>
            <a:r>
              <a:rPr lang="en-US" dirty="0" smtClean="0"/>
              <a:t> URL </a:t>
            </a:r>
            <a:r>
              <a:rPr lang="en-US" dirty="0"/>
              <a:t>Pattern(s) </a:t>
            </a:r>
            <a:r>
              <a:rPr lang="en-US" dirty="0" err="1" smtClean="0"/>
              <a:t>menjadi</a:t>
            </a:r>
            <a:r>
              <a:rPr lang="en-US" dirty="0" smtClean="0"/>
              <a:t> /*,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di address bar </a:t>
            </a:r>
            <a:r>
              <a:rPr lang="en-US" dirty="0" err="1" smtClean="0"/>
              <a:t>diketik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servlet </a:t>
            </a:r>
            <a:r>
              <a:rPr lang="en-US" dirty="0" err="1" smtClean="0"/>
              <a:t>HitungNilai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7298"/>
          <a:stretch/>
        </p:blipFill>
        <p:spPr>
          <a:xfrm>
            <a:off x="1403648" y="3513010"/>
            <a:ext cx="6511924" cy="142815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652120" y="4005064"/>
            <a:ext cx="1008112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65389"/>
          <a:stretch/>
        </p:blipFill>
        <p:spPr>
          <a:xfrm>
            <a:off x="1403648" y="5157192"/>
            <a:ext cx="6511924" cy="151153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24128" y="5616950"/>
            <a:ext cx="115212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17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URL Pattern(s)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890247" cy="4997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Klik</a:t>
            </a:r>
            <a:r>
              <a:rPr lang="en-US" dirty="0" smtClean="0"/>
              <a:t> tab Servlets </a:t>
            </a:r>
            <a:r>
              <a:rPr lang="en-US" dirty="0" err="1" smtClean="0"/>
              <a:t>lagi</a:t>
            </a:r>
            <a:r>
              <a:rPr lang="en-US" dirty="0"/>
              <a:t>, </a:t>
            </a:r>
            <a:r>
              <a:rPr lang="en-US" dirty="0" err="1" smtClean="0"/>
              <a:t>ubah</a:t>
            </a:r>
            <a:r>
              <a:rPr lang="en-US" dirty="0" smtClean="0"/>
              <a:t> URL </a:t>
            </a:r>
            <a:r>
              <a:rPr lang="en-US" dirty="0"/>
              <a:t>Pattern(s) </a:t>
            </a:r>
            <a:r>
              <a:rPr lang="en-US" dirty="0" err="1" smtClean="0"/>
              <a:t>menjadi</a:t>
            </a:r>
            <a:r>
              <a:rPr lang="en-US" dirty="0" smtClean="0"/>
              <a:t> 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1628" t="12655" r="3323" b="19720"/>
          <a:stretch/>
        </p:blipFill>
        <p:spPr>
          <a:xfrm>
            <a:off x="2347447" y="1417638"/>
            <a:ext cx="6339353" cy="51797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491880" y="386104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451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Mengatur</a:t>
            </a:r>
            <a:r>
              <a:rPr lang="en-US" dirty="0"/>
              <a:t> URL Pattern(s)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8450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tab Servlets </a:t>
            </a:r>
            <a:r>
              <a:rPr lang="en-US" dirty="0" err="1" smtClean="0"/>
              <a:t>lagi</a:t>
            </a:r>
            <a:r>
              <a:rPr lang="en-US" dirty="0"/>
              <a:t>, </a:t>
            </a:r>
            <a:r>
              <a:rPr lang="en-US" dirty="0" err="1" smtClean="0"/>
              <a:t>ubah</a:t>
            </a:r>
            <a:r>
              <a:rPr lang="en-US" dirty="0" smtClean="0"/>
              <a:t> URL </a:t>
            </a:r>
            <a:r>
              <a:rPr lang="en-US" dirty="0"/>
              <a:t>Pattern(s) </a:t>
            </a:r>
            <a:r>
              <a:rPr lang="en-US" dirty="0" err="1" smtClean="0"/>
              <a:t>menjadi</a:t>
            </a:r>
            <a:r>
              <a:rPr lang="en-US" dirty="0" smtClean="0"/>
              <a:t> /</a:t>
            </a:r>
          </a:p>
          <a:p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di address bar </a:t>
            </a:r>
            <a:r>
              <a:rPr lang="en-US" dirty="0" err="1" smtClean="0"/>
              <a:t>memanggil</a:t>
            </a:r>
            <a:r>
              <a:rPr lang="en-US" dirty="0" smtClean="0"/>
              <a:t> file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projek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file </a:t>
            </a:r>
            <a:r>
              <a:rPr lang="en-US" dirty="0" err="1" smtClean="0"/>
              <a:t>tersebut</a:t>
            </a:r>
            <a:endParaRPr lang="en-US" dirty="0" smtClean="0"/>
          </a:p>
          <a:p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filenya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servlet </a:t>
            </a:r>
            <a:r>
              <a:rPr lang="en-US" dirty="0" err="1" smtClean="0"/>
              <a:t>HitungNilai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7298"/>
          <a:stretch/>
        </p:blipFill>
        <p:spPr>
          <a:xfrm>
            <a:off x="1403648" y="3513010"/>
            <a:ext cx="6511924" cy="142815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652120" y="4005064"/>
            <a:ext cx="1008112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3466"/>
          <a:stretch/>
        </p:blipFill>
        <p:spPr>
          <a:xfrm>
            <a:off x="1403648" y="5145827"/>
            <a:ext cx="6511924" cy="159554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724128" y="5616950"/>
            <a:ext cx="115212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File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/>
              <a:t>New Project</a:t>
            </a:r>
          </a:p>
          <a:p>
            <a:pPr lvl="1"/>
            <a:r>
              <a:rPr lang="en-US" dirty="0"/>
              <a:t>Toolbar New Project</a:t>
            </a:r>
          </a:p>
          <a:p>
            <a:pPr lvl="1"/>
            <a:r>
              <a:rPr lang="en-US" dirty="0"/>
              <a:t>Ctrl + Shift + N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 smtClean="0"/>
              <a:t>pada</a:t>
            </a:r>
            <a:r>
              <a:rPr lang="en-US" dirty="0"/>
              <a:t> Categories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Java Web,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Projects </a:t>
            </a:r>
            <a:r>
              <a:rPr lang="en-US" dirty="0" err="1" smtClean="0"/>
              <a:t>pilih</a:t>
            </a:r>
            <a:r>
              <a:rPr lang="en-US" dirty="0" smtClean="0"/>
              <a:t>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Kotak Dialog New Project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53" y="1628800"/>
            <a:ext cx="7178094" cy="4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Web Application: </a:t>
            </a:r>
            <a:br>
              <a:rPr lang="en-US" dirty="0"/>
            </a:b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Project,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Web Application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HitungHargaServlet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project (Project Location)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 &gt;</a:t>
            </a:r>
          </a:p>
        </p:txBody>
      </p:sp>
    </p:spTree>
    <p:extLst>
      <p:ext uri="{BB962C8B-B14F-4D97-AF65-F5344CB8AC3E}">
        <p14:creationId xmlns:p14="http://schemas.microsoft.com/office/powerpoint/2010/main" val="42211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Kotak Dialog New Web Application:</a:t>
            </a:r>
            <a:br>
              <a:rPr lang="en-US" dirty="0" smtClean="0"/>
            </a:br>
            <a:r>
              <a:rPr lang="en-US" dirty="0" smtClean="0"/>
              <a:t>Name and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336" y="1844824"/>
            <a:ext cx="7305327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mrograman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aturan Perkuliaha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uga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AP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enilaia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Mengapa Belajar Java&amp;quot;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Java Overview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Java Certification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1112</Words>
  <Application>Microsoft Office PowerPoint</Application>
  <PresentationFormat>On-screen Show (4:3)</PresentationFormat>
  <Paragraphs>149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Webdings</vt:lpstr>
      <vt:lpstr>Office Theme</vt:lpstr>
      <vt:lpstr>PEMROGRAMAN  II</vt:lpstr>
      <vt:lpstr>Aplikasi Web</vt:lpstr>
      <vt:lpstr>1. Servlet</vt:lpstr>
      <vt:lpstr>1. Servlet</vt:lpstr>
      <vt:lpstr>2. Contoh Aplikasi JSP-Servlet</vt:lpstr>
      <vt:lpstr>Membuat Aplikasi Web</vt:lpstr>
      <vt:lpstr>Kotak Dialog New Project</vt:lpstr>
      <vt:lpstr>New Web Application:  Name and Location</vt:lpstr>
      <vt:lpstr>Kotak Dialog New Web Application: Name and Location</vt:lpstr>
      <vt:lpstr>New Web Application:  Server and Settings</vt:lpstr>
      <vt:lpstr>Menambahkan File JSP</vt:lpstr>
      <vt:lpstr>Menentukan Nama File dan Lokasi</vt:lpstr>
      <vt:lpstr>Mengubah Source Code index.jsp</vt:lpstr>
      <vt:lpstr>Mengubah Source Code index.jsp</vt:lpstr>
      <vt:lpstr>Menambahkan File Servlet</vt:lpstr>
      <vt:lpstr>Menentukan Nama File dan Lokasi</vt:lpstr>
      <vt:lpstr>Metode HttpServlet</vt:lpstr>
      <vt:lpstr>Mengubah Source Code</vt:lpstr>
      <vt:lpstr>Menambahkan Source Code</vt:lpstr>
      <vt:lpstr>Mengubah Source Code</vt:lpstr>
      <vt:lpstr>Mengubah Source Code</vt:lpstr>
      <vt:lpstr>Mengeksekusi Aplikasi (Project)</vt:lpstr>
      <vt:lpstr>Mengeksekusi Aplikasi (Project)</vt:lpstr>
      <vt:lpstr>Hasil Eksekusi</vt:lpstr>
      <vt:lpstr>3. Contoh Aplikasi Servlet</vt:lpstr>
      <vt:lpstr>Membuat Aplikasi Web</vt:lpstr>
      <vt:lpstr>Kotak Dialog New Project</vt:lpstr>
      <vt:lpstr>New Web Application:  Name and Location</vt:lpstr>
      <vt:lpstr>Kotak Dialog New Web Application: Name and Location</vt:lpstr>
      <vt:lpstr>New Web Application:  Server and Settings</vt:lpstr>
      <vt:lpstr>Menambahkan File Servlet</vt:lpstr>
      <vt:lpstr>Menentukan Nama File dan Lokasi</vt:lpstr>
      <vt:lpstr>Mengubah Source Code</vt:lpstr>
      <vt:lpstr>Menambahkan Source Code</vt:lpstr>
      <vt:lpstr>Menambahkan Source Code</vt:lpstr>
      <vt:lpstr>Menambahkan Source Code</vt:lpstr>
      <vt:lpstr>Mengubah Source Code</vt:lpstr>
      <vt:lpstr>Mengubah Source Code</vt:lpstr>
      <vt:lpstr>Mengubah Source Code</vt:lpstr>
      <vt:lpstr>Contoh Hasil Eksekusi</vt:lpstr>
      <vt:lpstr>Contoh Hasil Eksekusi</vt:lpstr>
      <vt:lpstr>4. Pengaturan Servlet</vt:lpstr>
      <vt:lpstr>Menambahkan File Descriptor</vt:lpstr>
      <vt:lpstr>Menambahkan File Descriptor</vt:lpstr>
      <vt:lpstr>Menambahkan File Descriptor</vt:lpstr>
      <vt:lpstr>Pengaturan File Pembuka</vt:lpstr>
      <vt:lpstr>Memetakan (Mapping) Servlet</vt:lpstr>
      <vt:lpstr>Memetakan (Mapping) Servlet</vt:lpstr>
      <vt:lpstr>Memetakan (Mapping) Servlet</vt:lpstr>
      <vt:lpstr>Menambahkan File Servlet</vt:lpstr>
      <vt:lpstr>Menentukan Nama File dan Lokasi</vt:lpstr>
      <vt:lpstr>Mengatur URL Pattern(s)</vt:lpstr>
      <vt:lpstr>Mengatur URL Pattern(s)</vt:lpstr>
      <vt:lpstr>Mengatur URL Pattern(s)</vt:lpstr>
    </vt:vector>
  </TitlesOfParts>
  <Company>aries.saifudin@yahoo.co.id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Dasar</dc:title>
  <dc:creator>Aries Saifudin</dc:creator>
  <cp:lastModifiedBy>User</cp:lastModifiedBy>
  <cp:revision>281</cp:revision>
  <dcterms:created xsi:type="dcterms:W3CDTF">2011-03-12T20:08:54Z</dcterms:created>
  <dcterms:modified xsi:type="dcterms:W3CDTF">2021-09-06T01:39:58Z</dcterms:modified>
</cp:coreProperties>
</file>