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1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52" r:id="rId13"/>
    <p:sldId id="353" r:id="rId14"/>
    <p:sldId id="354" r:id="rId15"/>
    <p:sldId id="355" r:id="rId16"/>
    <p:sldId id="364" r:id="rId17"/>
    <p:sldId id="365" r:id="rId18"/>
    <p:sldId id="366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2" y="2492896"/>
            <a:ext cx="6543055" cy="4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6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Source Code </a:t>
            </a:r>
            <a:r>
              <a:rPr lang="en-US" dirty="0" err="1" smtClean="0"/>
              <a:t>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</a:t>
            </a:r>
            <a:r>
              <a:rPr lang="en-US" dirty="0" err="1" smtClean="0"/>
              <a:t>index.jsp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02" t="34860" r="18167" b="16692"/>
          <a:stretch/>
        </p:blipFill>
        <p:spPr>
          <a:xfrm>
            <a:off x="264710" y="2243411"/>
            <a:ext cx="8614579" cy="42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1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 </a:t>
            </a:r>
            <a:r>
              <a:rPr lang="en-US" dirty="0" err="1"/>
              <a:t>index.jsp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91" t="22171" r="18183" b="18839"/>
          <a:stretch/>
        </p:blipFill>
        <p:spPr>
          <a:xfrm>
            <a:off x="539552" y="1628799"/>
            <a:ext cx="8147248" cy="488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 </a:t>
            </a:r>
            <a:r>
              <a:rPr lang="en-US" dirty="0" err="1"/>
              <a:t>index.jsp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85" t="22602" r="14086" b="14675"/>
          <a:stretch/>
        </p:blipFill>
        <p:spPr>
          <a:xfrm>
            <a:off x="358142" y="1424033"/>
            <a:ext cx="8427715" cy="51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 </a:t>
            </a:r>
            <a:r>
              <a:rPr lang="en-US" dirty="0" err="1"/>
              <a:t>index.jsp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60" t="23853" r="5801" b="9551"/>
          <a:stretch/>
        </p:blipFill>
        <p:spPr>
          <a:xfrm>
            <a:off x="268137" y="1556792"/>
            <a:ext cx="8607726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Mengubah Source Code index.jsp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06" t="33443" r="6612" b="16507"/>
          <a:stretch/>
        </p:blipFill>
        <p:spPr>
          <a:xfrm>
            <a:off x="238768" y="1628800"/>
            <a:ext cx="866646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6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2300"/>
          </a:xfrm>
        </p:spPr>
        <p:txBody>
          <a:bodyPr/>
          <a:lstStyle/>
          <a:p>
            <a:r>
              <a:rPr lang="en-US" dirty="0"/>
              <a:t>Copy file </a:t>
            </a:r>
            <a:r>
              <a:rPr lang="en-US" dirty="0" smtClean="0"/>
              <a:t>style.css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(folder source web)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Web Pages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83" t="29166" r="33517" b="10417"/>
          <a:stretch/>
        </p:blipFill>
        <p:spPr>
          <a:xfrm>
            <a:off x="457200" y="2902501"/>
            <a:ext cx="5472608" cy="2061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001" t="11645" r="76399" b="56056"/>
          <a:stretch/>
        </p:blipFill>
        <p:spPr>
          <a:xfrm>
            <a:off x="6084168" y="2902500"/>
            <a:ext cx="2602632" cy="30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di </a:t>
            </a:r>
            <a:r>
              <a:rPr lang="en-US" dirty="0" err="1" smtClean="0"/>
              <a:t>eksekusi</a:t>
            </a:r>
            <a:r>
              <a:rPr lang="en-US" dirty="0" smtClean="0"/>
              <a:t> (run),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menunya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dioperasikan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39" y="2416886"/>
            <a:ext cx="6204922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7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Project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Mengubah</a:t>
            </a:r>
            <a:r>
              <a:rPr lang="en-US" dirty="0" smtClean="0"/>
              <a:t> Source Code </a:t>
            </a:r>
            <a:r>
              <a:rPr lang="en-US" dirty="0" err="1" smtClean="0"/>
              <a:t>index.jsp</a:t>
            </a:r>
            <a:r>
              <a:rPr lang="en-US" dirty="0" smtClean="0"/>
              <a:t> (Form </a:t>
            </a:r>
            <a:r>
              <a:rPr lang="en-US" dirty="0" err="1" smtClean="0"/>
              <a:t>Utama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Membuat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AplikasiAdministrasiNilaiWeb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22789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563" y="1700808"/>
            <a:ext cx="807287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/</a:t>
            </a:r>
            <a:r>
              <a:rPr lang="en-US" dirty="0" err="1" smtClean="0"/>
              <a:t>AplikasiAdministrasiNilaiWeb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</a:t>
            </a:r>
            <a:r>
              <a:rPr lang="en-US" dirty="0" smtClean="0"/>
              <a:t>server/</a:t>
            </a:r>
            <a:r>
              <a:rPr lang="en-US" dirty="0" err="1" smtClean="0"/>
              <a:t>AplikasiAdministrasiNilaiWeb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localhost:8080/</a:t>
            </a:r>
            <a:r>
              <a:rPr lang="en-US" dirty="0" err="1" smtClean="0"/>
              <a:t>AplikasiAdministrasiNilaiWeb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70" y="3645024"/>
            <a:ext cx="62066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 </a:t>
            </a:r>
            <a:r>
              <a:rPr lang="en-US" dirty="0" err="1" smtClean="0"/>
              <a:t>indeksnya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54" t="11120" r="68263" b="66734"/>
          <a:stretch/>
        </p:blipFill>
        <p:spPr>
          <a:xfrm>
            <a:off x="1527383" y="3501008"/>
            <a:ext cx="608923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36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</TotalTime>
  <Words>269</Words>
  <Application>Microsoft Office PowerPoint</Application>
  <PresentationFormat>On-screen Show (4:3)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Webdings</vt:lpstr>
      <vt:lpstr>Office Theme</vt:lpstr>
      <vt:lpstr>PEMROGRAMAN  II</vt:lpstr>
      <vt:lpstr>Aplikasi Web</vt:lpstr>
      <vt:lpstr>1. Membuat Project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Menambahkan File JSP</vt:lpstr>
      <vt:lpstr>Menentukan Nama File dan Lokasi</vt:lpstr>
      <vt:lpstr>Mengubah Source Code index.jsp</vt:lpstr>
      <vt:lpstr>Mengubah Source Code index.jsp</vt:lpstr>
      <vt:lpstr>Mengubah Source Code index.jsp</vt:lpstr>
      <vt:lpstr>Mengubah Source Code index.jsp</vt:lpstr>
      <vt:lpstr>Mengubah Source Code index.jsp</vt:lpstr>
      <vt:lpstr>Menambahkan CSS</vt:lpstr>
      <vt:lpstr>Contoh Eksekusi</vt:lpstr>
      <vt:lpstr>PowerPoint Presentation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247</cp:revision>
  <dcterms:created xsi:type="dcterms:W3CDTF">2011-03-12T20:08:54Z</dcterms:created>
  <dcterms:modified xsi:type="dcterms:W3CDTF">2021-09-06T01:39:53Z</dcterms:modified>
</cp:coreProperties>
</file>