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356" r:id="rId4"/>
    <p:sldId id="357" r:id="rId5"/>
    <p:sldId id="351" r:id="rId6"/>
    <p:sldId id="352" r:id="rId7"/>
    <p:sldId id="353" r:id="rId8"/>
    <p:sldId id="367" r:id="rId9"/>
    <p:sldId id="362" r:id="rId10"/>
    <p:sldId id="363" r:id="rId11"/>
    <p:sldId id="364" r:id="rId12"/>
    <p:sldId id="365" r:id="rId13"/>
    <p:sldId id="366" r:id="rId14"/>
    <p:sldId id="368" r:id="rId15"/>
    <p:sldId id="369" r:id="rId16"/>
    <p:sldId id="370" r:id="rId17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7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A995-38B5-41D9-90B9-2B68B195749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A995-38B5-41D9-90B9-2B68B195749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A995-38B5-41D9-90B9-2B68B195749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A995-38B5-41D9-90B9-2B68B195749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A995-38B5-41D9-90B9-2B68B195749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A995-38B5-41D9-90B9-2B68B195749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A995-38B5-41D9-90B9-2B68B195749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A995-38B5-41D9-90B9-2B68B195749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A995-38B5-41D9-90B9-2B68B195749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A995-38B5-41D9-90B9-2B68B195749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A995-38B5-41D9-90B9-2B68B195749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800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7A995-38B5-41D9-90B9-2B68B195749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5400" dirty="0" smtClean="0"/>
              <a:t>PEMROGRAMAN  II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Yulianti</a:t>
            </a:r>
            <a:r>
              <a:rPr lang="id-ID" dirty="0">
                <a:solidFill>
                  <a:schemeClr val="tx1"/>
                </a:solidFill>
              </a:rPr>
              <a:t>., S.</a:t>
            </a:r>
            <a:r>
              <a:rPr lang="en-US" dirty="0" err="1">
                <a:solidFill>
                  <a:schemeClr val="tx1"/>
                </a:solidFill>
              </a:rPr>
              <a:t>Kom</a:t>
            </a:r>
            <a:r>
              <a:rPr lang="id-ID" dirty="0">
                <a:solidFill>
                  <a:schemeClr val="tx1"/>
                </a:solidFill>
              </a:rPr>
              <a:t>., M.Kom.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0812</a:t>
            </a: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1025 8055</a:t>
            </a:r>
          </a:p>
          <a:p>
            <a:r>
              <a:rPr lang="en-US">
                <a:solidFill>
                  <a:schemeClr val="tx1"/>
                </a:solidFill>
              </a:rPr>
              <a:t>yulianti@unpam.ac.id</a:t>
            </a:r>
            <a:endParaRPr lang="id-ID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err="1"/>
              <a:t>Menambahkan</a:t>
            </a:r>
            <a:r>
              <a:rPr lang="en-US" dirty="0"/>
              <a:t> Servlet </a:t>
            </a:r>
            <a:r>
              <a:rPr lang="en-US" dirty="0" err="1" smtClean="0"/>
              <a:t>NilaiController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7"/>
          </a:xfrm>
        </p:spPr>
        <p:txBody>
          <a:bodyPr>
            <a:normAutofit/>
          </a:bodyPr>
          <a:lstStyle/>
          <a:p>
            <a:r>
              <a:rPr lang="en-US" dirty="0" err="1" smtClean="0"/>
              <a:t>Ubah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class </a:t>
            </a:r>
            <a:r>
              <a:rPr lang="en-US" dirty="0" err="1" smtClean="0"/>
              <a:t>menjadi</a:t>
            </a:r>
            <a:r>
              <a:rPr lang="en-US" dirty="0"/>
              <a:t> </a:t>
            </a:r>
            <a:r>
              <a:rPr lang="en-US" dirty="0" err="1" smtClean="0"/>
              <a:t>NilaiController</a:t>
            </a:r>
            <a:endParaRPr lang="en-US" dirty="0" smtClean="0"/>
          </a:p>
          <a:p>
            <a:r>
              <a:rPr lang="en-US" dirty="0" err="1" smtClean="0"/>
              <a:t>Akhiri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mengklik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</a:t>
            </a:r>
            <a:r>
              <a:rPr lang="en-US" u="sng" dirty="0" smtClean="0"/>
              <a:t>F</a:t>
            </a:r>
            <a:r>
              <a:rPr lang="en-US" dirty="0" smtClean="0"/>
              <a:t>inish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76" y="2780928"/>
            <a:ext cx="7379848" cy="378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24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Memperbaiki</a:t>
            </a:r>
            <a:r>
              <a:rPr lang="en-US" dirty="0"/>
              <a:t> Source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3"/>
          </a:xfrm>
        </p:spPr>
        <p:txBody>
          <a:bodyPr>
            <a:normAutofit/>
          </a:bodyPr>
          <a:lstStyle/>
          <a:p>
            <a:r>
              <a:rPr lang="en-US" dirty="0" err="1" smtClean="0"/>
              <a:t>Hapus</a:t>
            </a:r>
            <a:r>
              <a:rPr lang="en-US" dirty="0" smtClean="0"/>
              <a:t> source code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kotak</a:t>
            </a:r>
            <a:r>
              <a:rPr lang="en-US" dirty="0" smtClean="0"/>
              <a:t> </a:t>
            </a:r>
            <a:r>
              <a:rPr lang="en-US" dirty="0" err="1" smtClean="0"/>
              <a:t>merah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8923" t="27091" r="12582" b="9910"/>
          <a:stretch/>
        </p:blipFill>
        <p:spPr>
          <a:xfrm>
            <a:off x="323528" y="2338278"/>
            <a:ext cx="8363272" cy="425907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71600" y="3258918"/>
            <a:ext cx="7488832" cy="21863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00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Memperbaiki</a:t>
            </a:r>
            <a:r>
              <a:rPr lang="en-US" dirty="0"/>
              <a:t> Source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41168" cy="2908919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Buka</a:t>
            </a:r>
            <a:r>
              <a:rPr lang="en-US" dirty="0" smtClean="0"/>
              <a:t> </a:t>
            </a:r>
            <a:r>
              <a:rPr lang="en-US" dirty="0"/>
              <a:t>file </a:t>
            </a:r>
            <a:r>
              <a:rPr lang="en-US" dirty="0" err="1" smtClean="0"/>
              <a:t>NilaiController</a:t>
            </a:r>
            <a:r>
              <a:rPr lang="en-US" dirty="0" smtClean="0"/>
              <a:t> di </a:t>
            </a:r>
            <a:r>
              <a:rPr lang="en-US" dirty="0" err="1" smtClean="0"/>
              <a:t>dalam</a:t>
            </a:r>
            <a:r>
              <a:rPr lang="en-US" dirty="0" smtClean="0"/>
              <a:t> folder Source Web di </a:t>
            </a:r>
            <a:r>
              <a:rPr lang="en-US" dirty="0" err="1" smtClean="0"/>
              <a:t>materi</a:t>
            </a:r>
            <a:endParaRPr lang="en-US" dirty="0" smtClean="0"/>
          </a:p>
          <a:p>
            <a:r>
              <a:rPr lang="en-US" dirty="0" err="1" smtClean="0"/>
              <a:t>Seleksi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source code, copy, </a:t>
            </a:r>
            <a:r>
              <a:rPr lang="en-US" dirty="0" err="1" smtClean="0"/>
              <a:t>dan</a:t>
            </a:r>
            <a:r>
              <a:rPr lang="en-US" dirty="0" smtClean="0"/>
              <a:t> paste di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processRequest</a:t>
            </a:r>
            <a:r>
              <a:rPr lang="en-US" dirty="0" smtClean="0"/>
              <a:t> (</a:t>
            </a:r>
            <a:r>
              <a:rPr lang="en-US" dirty="0"/>
              <a:t>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response.setContentType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557" t="43829" r="15118" b="34571"/>
          <a:stretch/>
        </p:blipFill>
        <p:spPr>
          <a:xfrm>
            <a:off x="323528" y="4653136"/>
            <a:ext cx="8496944" cy="17323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4403" t="22437" r="46352" b="18500"/>
          <a:stretch/>
        </p:blipFill>
        <p:spPr>
          <a:xfrm>
            <a:off x="4798368" y="1600200"/>
            <a:ext cx="3888432" cy="2160240"/>
          </a:xfrm>
          <a:prstGeom prst="rect">
            <a:avLst/>
          </a:prstGeom>
        </p:spPr>
      </p:pic>
      <p:cxnSp>
        <p:nvCxnSpPr>
          <p:cNvPr id="9" name="Elbow Connector 8"/>
          <p:cNvCxnSpPr/>
          <p:nvPr/>
        </p:nvCxnSpPr>
        <p:spPr>
          <a:xfrm rot="10800000" flipV="1">
            <a:off x="1763688" y="3505383"/>
            <a:ext cx="5688632" cy="2011848"/>
          </a:xfrm>
          <a:prstGeom prst="bentConnector3">
            <a:avLst>
              <a:gd name="adj1" fmla="val 38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121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Memperbaiki</a:t>
            </a:r>
            <a:r>
              <a:rPr lang="en-US" dirty="0"/>
              <a:t> Source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7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lampu</a:t>
            </a:r>
            <a:r>
              <a:rPr lang="en-US" dirty="0" smtClean="0"/>
              <a:t> </a:t>
            </a:r>
            <a:r>
              <a:rPr lang="en-US" dirty="0" err="1" smtClean="0"/>
              <a:t>indikator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, </a:t>
            </a:r>
            <a:r>
              <a:rPr lang="en-US" dirty="0" err="1" smtClean="0"/>
              <a:t>pilih</a:t>
            </a:r>
            <a:r>
              <a:rPr lang="en-US" dirty="0" smtClean="0"/>
              <a:t> Add import …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23435" t="47047" r="36718" b="41141"/>
          <a:stretch/>
        </p:blipFill>
        <p:spPr>
          <a:xfrm>
            <a:off x="450979" y="2055211"/>
            <a:ext cx="6314516" cy="10524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23435" t="49016" r="37272" b="38188"/>
          <a:stretch/>
        </p:blipFill>
        <p:spPr>
          <a:xfrm>
            <a:off x="455306" y="3290191"/>
            <a:ext cx="6314516" cy="11561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23435" t="53938" r="37272" b="36219"/>
          <a:stretch/>
        </p:blipFill>
        <p:spPr>
          <a:xfrm>
            <a:off x="453075" y="4628169"/>
            <a:ext cx="6314516" cy="8893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rcRect l="23435" t="55906" r="39485" b="33266"/>
          <a:stretch/>
        </p:blipFill>
        <p:spPr>
          <a:xfrm>
            <a:off x="450979" y="5675713"/>
            <a:ext cx="5930957" cy="97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488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Memperbaiki</a:t>
            </a:r>
            <a:r>
              <a:rPr lang="en-US" dirty="0"/>
              <a:t> Source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7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lampu</a:t>
            </a:r>
            <a:r>
              <a:rPr lang="en-US" dirty="0" smtClean="0"/>
              <a:t> </a:t>
            </a:r>
            <a:r>
              <a:rPr lang="en-US" dirty="0" err="1" smtClean="0"/>
              <a:t>indikator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, </a:t>
            </a:r>
            <a:r>
              <a:rPr lang="en-US" dirty="0" err="1" smtClean="0"/>
              <a:t>pilih</a:t>
            </a:r>
            <a:r>
              <a:rPr lang="en-US" dirty="0" smtClean="0"/>
              <a:t> Add import 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2882" t="45079" r="34504" b="43109"/>
          <a:stretch/>
        </p:blipFill>
        <p:spPr>
          <a:xfrm>
            <a:off x="457199" y="2259096"/>
            <a:ext cx="7044833" cy="109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760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4.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Eksekusi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104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Eksekusi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8639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Eksekusi</a:t>
            </a:r>
            <a:r>
              <a:rPr lang="en-US" dirty="0" smtClean="0"/>
              <a:t> (run) </a:t>
            </a:r>
            <a:r>
              <a:rPr lang="en-US" dirty="0" err="1" smtClean="0"/>
              <a:t>aplikasi</a:t>
            </a:r>
            <a:r>
              <a:rPr lang="en-US" dirty="0" smtClean="0"/>
              <a:t>, </a:t>
            </a:r>
            <a:r>
              <a:rPr lang="en-US" dirty="0" err="1" smtClean="0"/>
              <a:t>lakukan</a:t>
            </a:r>
            <a:r>
              <a:rPr lang="en-US" dirty="0" smtClean="0"/>
              <a:t> login,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pilih</a:t>
            </a:r>
            <a:r>
              <a:rPr lang="en-US" dirty="0" smtClean="0"/>
              <a:t> menu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smtClean="0">
                <a:sym typeface="Webdings" panose="05030102010509060703" pitchFamily="18" charset="2"/>
              </a:rPr>
              <a:t>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311" y="1984716"/>
            <a:ext cx="6127378" cy="478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02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Aplikasi</a:t>
            </a:r>
            <a:r>
              <a:rPr lang="en-US" dirty="0" smtClean="0"/>
              <a:t> Web (Form </a:t>
            </a:r>
            <a:r>
              <a:rPr lang="en-US" smtClean="0"/>
              <a:t>Transaksi)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Copy File Nilai.java </a:t>
            </a:r>
            <a:r>
              <a:rPr lang="en-US" dirty="0" err="1"/>
              <a:t>ke</a:t>
            </a:r>
            <a:r>
              <a:rPr lang="en-US" dirty="0"/>
              <a:t> Package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Menambahkan</a:t>
            </a:r>
            <a:r>
              <a:rPr lang="en-US" dirty="0"/>
              <a:t> Library Jasper Report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Menambahkan</a:t>
            </a:r>
            <a:r>
              <a:rPr lang="en-US" dirty="0"/>
              <a:t> Servlet </a:t>
            </a:r>
            <a:r>
              <a:rPr lang="en-US" dirty="0" err="1" smtClean="0"/>
              <a:t>NilaiController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Eksekusi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92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1. Copy File Nilai.java </a:t>
            </a:r>
            <a:r>
              <a:rPr lang="en-US" dirty="0" err="1" smtClean="0"/>
              <a:t>ke</a:t>
            </a:r>
            <a:r>
              <a:rPr lang="en-US" dirty="0" smtClean="0"/>
              <a:t> Package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810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Copy File Nilai.java </a:t>
            </a:r>
            <a:r>
              <a:rPr lang="en-US" dirty="0" err="1"/>
              <a:t>ke</a:t>
            </a:r>
            <a:r>
              <a:rPr lang="en-US" dirty="0"/>
              <a:t> Package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8936" cy="2116832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Buka</a:t>
            </a:r>
            <a:r>
              <a:rPr lang="en-US" dirty="0" smtClean="0"/>
              <a:t> folder Source Web di </a:t>
            </a:r>
            <a:r>
              <a:rPr lang="en-US" dirty="0" err="1" smtClean="0"/>
              <a:t>materi</a:t>
            </a:r>
            <a:endParaRPr lang="en-US" dirty="0" smtClean="0"/>
          </a:p>
          <a:p>
            <a:r>
              <a:rPr lang="en-US" dirty="0" smtClean="0"/>
              <a:t>Copy file Nilai.java</a:t>
            </a:r>
          </a:p>
          <a:p>
            <a:r>
              <a:rPr lang="en-US" dirty="0" smtClean="0"/>
              <a:t>Paste </a:t>
            </a:r>
            <a:r>
              <a:rPr lang="en-US" dirty="0" err="1" smtClean="0"/>
              <a:t>ke</a:t>
            </a:r>
            <a:r>
              <a:rPr lang="en-US" dirty="0" smtClean="0"/>
              <a:t> package </a:t>
            </a:r>
            <a:r>
              <a:rPr lang="en-US" dirty="0" err="1" smtClean="0"/>
              <a:t>com.unpam.model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456" t="23293" r="45912" b="19251"/>
          <a:stretch/>
        </p:blipFill>
        <p:spPr>
          <a:xfrm>
            <a:off x="457200" y="3933058"/>
            <a:ext cx="4968552" cy="26642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855" t="12971" r="71504" b="35165"/>
          <a:stretch/>
        </p:blipFill>
        <p:spPr>
          <a:xfrm>
            <a:off x="5796136" y="1600200"/>
            <a:ext cx="2890664" cy="4701879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5940152" y="5301208"/>
            <a:ext cx="2592288" cy="43204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90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Menambahkan</a:t>
            </a:r>
            <a:r>
              <a:rPr lang="en-US" dirty="0" smtClean="0"/>
              <a:t> Library Jasper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305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err="1"/>
              <a:t>Menambahkan</a:t>
            </a:r>
            <a:r>
              <a:rPr lang="en-US" dirty="0"/>
              <a:t> Library Jasper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56992" cy="4525963"/>
          </a:xfrm>
        </p:spPr>
        <p:txBody>
          <a:bodyPr>
            <a:normAutofit fontScale="85000" lnSpcReduction="10000"/>
          </a:bodyPr>
          <a:lstStyle/>
          <a:p>
            <a:pPr marL="185738" indent="-185738"/>
            <a:r>
              <a:rPr lang="en-US" dirty="0" err="1" smtClean="0"/>
              <a:t>Buka</a:t>
            </a:r>
            <a:r>
              <a:rPr lang="en-US" dirty="0" smtClean="0"/>
              <a:t> file Nilai.java</a:t>
            </a:r>
          </a:p>
          <a:p>
            <a:pPr marL="185738" indent="-185738"/>
            <a:r>
              <a:rPr lang="en-US" dirty="0" err="1" smtClean="0"/>
              <a:t>Terlihat</a:t>
            </a:r>
            <a:r>
              <a:rPr lang="en-US" dirty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indikator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endParaRPr lang="en-US" dirty="0"/>
          </a:p>
          <a:p>
            <a:pPr marL="185738" indent="-185738"/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indikator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library jasper report yang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ditambahkan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0149" t="12972" r="6989" b="10915"/>
          <a:stretch/>
        </p:blipFill>
        <p:spPr>
          <a:xfrm>
            <a:off x="3214192" y="1417638"/>
            <a:ext cx="5472608" cy="532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223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err="1"/>
              <a:t>Menambahkan</a:t>
            </a:r>
            <a:r>
              <a:rPr lang="en-US" dirty="0"/>
              <a:t> Library Jasper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91375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libraries, </a:t>
            </a:r>
            <a:r>
              <a:rPr lang="en-US" dirty="0" err="1" smtClean="0"/>
              <a:t>pilih</a:t>
            </a:r>
            <a:r>
              <a:rPr lang="en-US" dirty="0" smtClean="0"/>
              <a:t> Add JAR/Folder…</a:t>
            </a:r>
          </a:p>
          <a:p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file di </a:t>
            </a:r>
            <a:r>
              <a:rPr lang="en-US" dirty="0" err="1" smtClean="0"/>
              <a:t>dalam</a:t>
            </a:r>
            <a:r>
              <a:rPr lang="en-US" dirty="0"/>
              <a:t> folder Jasper Report\lib jasper report </a:t>
            </a:r>
            <a:r>
              <a:rPr lang="en-US" dirty="0" smtClean="0"/>
              <a:t>5.2.0 di </a:t>
            </a:r>
            <a:r>
              <a:rPr lang="en-US" dirty="0" err="1" smtClean="0"/>
              <a:t>materi</a:t>
            </a:r>
            <a:endParaRPr lang="en-US" dirty="0" smtClean="0"/>
          </a:p>
          <a:p>
            <a:r>
              <a:rPr lang="en-US" dirty="0" err="1" smtClean="0"/>
              <a:t>Akhiri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mengklik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Open</a:t>
            </a:r>
          </a:p>
          <a:p>
            <a:r>
              <a:rPr lang="en-US" dirty="0" err="1" smtClean="0"/>
              <a:t>Tunggu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proses update </a:t>
            </a:r>
            <a:r>
              <a:rPr lang="en-US" dirty="0" err="1" smtClean="0"/>
              <a:t>selesai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indikator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172" t="62797" r="79704" b="19484"/>
          <a:stretch/>
        </p:blipFill>
        <p:spPr>
          <a:xfrm>
            <a:off x="457200" y="4763692"/>
            <a:ext cx="2602632" cy="17142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900" y="3691576"/>
            <a:ext cx="52959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345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Menambahkan</a:t>
            </a:r>
            <a:r>
              <a:rPr lang="en-US" dirty="0" smtClean="0"/>
              <a:t> Servlet </a:t>
            </a:r>
            <a:r>
              <a:rPr lang="en-US" dirty="0" err="1" smtClean="0"/>
              <a:t>NilaiController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081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err="1"/>
              <a:t>Menambahkan</a:t>
            </a:r>
            <a:r>
              <a:rPr lang="en-US" dirty="0"/>
              <a:t> Servlet </a:t>
            </a:r>
            <a:r>
              <a:rPr lang="en-US" dirty="0" err="1" smtClean="0"/>
              <a:t>NilaiController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Tambahkan</a:t>
            </a:r>
            <a:r>
              <a:rPr lang="en-US" dirty="0" smtClean="0"/>
              <a:t> </a:t>
            </a:r>
            <a:r>
              <a:rPr lang="en-US" dirty="0"/>
              <a:t>servlet </a:t>
            </a:r>
            <a:r>
              <a:rPr lang="en-US" dirty="0" err="1" smtClean="0"/>
              <a:t>NilaiController</a:t>
            </a:r>
            <a:r>
              <a:rPr lang="en-US" dirty="0" smtClean="0"/>
              <a:t> di package </a:t>
            </a:r>
            <a:r>
              <a:rPr lang="en-US" dirty="0" err="1" smtClean="0"/>
              <a:t>com.unpam.controller</a:t>
            </a:r>
            <a:endParaRPr lang="en-US" dirty="0" smtClean="0"/>
          </a:p>
          <a:p>
            <a:r>
              <a:rPr lang="en-US" dirty="0" err="1" smtClean="0"/>
              <a:t>Caranya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package </a:t>
            </a:r>
            <a:r>
              <a:rPr lang="en-US" dirty="0" err="1" smtClean="0"/>
              <a:t>com.unpam.controller</a:t>
            </a:r>
            <a:r>
              <a:rPr lang="en-US" dirty="0" smtClean="0"/>
              <a:t>, </a:t>
            </a:r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 err="1" smtClean="0"/>
              <a:t>New</a:t>
            </a:r>
            <a:r>
              <a:rPr lang="en-US" dirty="0" err="1" smtClean="0">
                <a:sym typeface="Webdings" panose="05030102010509060703" pitchFamily="18" charset="2"/>
              </a:rPr>
              <a:t></a:t>
            </a:r>
            <a:r>
              <a:rPr lang="en-US" dirty="0" err="1" smtClean="0"/>
              <a:t>Servlet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619" t="12595" r="66603" b="58859"/>
          <a:stretch/>
        </p:blipFill>
        <p:spPr>
          <a:xfrm>
            <a:off x="2177811" y="3827587"/>
            <a:ext cx="4788377" cy="267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2762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Pemrograman I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Peraturan Perkuliahan&amp;quot;&quot;/&gt;&lt;property id=&quot;20307&quot; value=&quot;257&quot;/&gt;&lt;/object&gt;&lt;object type=&quot;3&quot; unique_id=&quot;10006&quot;&gt;&lt;property id=&quot;20148&quot; value=&quot;5&quot;/&gt;&lt;property id=&quot;20300&quot; value=&quot;Slide 3 - &amp;quot;Tugas&amp;quot;&quot;/&gt;&lt;property id=&quot;20307&quot; value=&quot;258&quot;/&gt;&lt;/object&gt;&lt;object type=&quot;3&quot; unique_id=&quot;10007&quot;&gt;&lt;property id=&quot;20148&quot; value=&quot;5&quot;/&gt;&lt;property id=&quot;20300&quot; value=&quot;Slide 4 - &amp;quot;SAP&amp;quot;&quot;/&gt;&lt;property id=&quot;20307&quot; value=&quot;259&quot;/&gt;&lt;/object&gt;&lt;object type=&quot;3&quot; unique_id=&quot;10008&quot;&gt;&lt;property id=&quot;20148&quot; value=&quot;5&quot;/&gt;&lt;property id=&quot;20300&quot; value=&quot;Slide 5 - &amp;quot;Penilaian&amp;quot;&quot;/&gt;&lt;property id=&quot;20307&quot; value=&quot;260&quot;/&gt;&lt;/object&gt;&lt;object type=&quot;3&quot; unique_id=&quot;10009&quot;&gt;&lt;property id=&quot;20148&quot; value=&quot;5&quot;/&gt;&lt;property id=&quot;20300&quot; value=&quot;Slide 6 - &amp;quot;Mengapa Belajar Java&amp;quot;&quot;/&gt;&lt;property id=&quot;20307&quot; value=&quot;261&quot;/&gt;&lt;/object&gt;&lt;object type=&quot;3&quot; unique_id=&quot;10010&quot;&gt;&lt;property id=&quot;20148&quot; value=&quot;5&quot;/&gt;&lt;property id=&quot;20300&quot; value=&quot;Slide 7&quot;/&gt;&lt;property id=&quot;20307&quot; value=&quot;264&quot;/&gt;&lt;/object&gt;&lt;object type=&quot;3&quot; unique_id=&quot;10011&quot;&gt;&lt;property id=&quot;20148&quot; value=&quot;5&quot;/&gt;&lt;property id=&quot;20300&quot; value=&quot;Slide 8&quot;/&gt;&lt;property id=&quot;20307&quot; value=&quot;265&quot;/&gt;&lt;/object&gt;&lt;object type=&quot;3&quot; unique_id=&quot;10012&quot;&gt;&lt;property id=&quot;20148&quot; value=&quot;5&quot;/&gt;&lt;property id=&quot;20300&quot; value=&quot;Slide 9 - &amp;quot;Java Overview&amp;quot;&quot;/&gt;&lt;property id=&quot;20307&quot; value=&quot;263&quot;/&gt;&lt;/object&gt;&lt;object type=&quot;3&quot; unique_id=&quot;10013&quot;&gt;&lt;property id=&quot;20148&quot; value=&quot;5&quot;/&gt;&lt;property id=&quot;20300&quot; value=&quot;Slide 10 - &amp;quot;Java Certification&amp;quot;&quot;/&gt;&lt;property id=&quot;20307&quot; value=&quot;26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4744</TotalTime>
  <Words>258</Words>
  <Application>Microsoft Office PowerPoint</Application>
  <PresentationFormat>On-screen Show (4:3)</PresentationFormat>
  <Paragraphs>43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Webdings</vt:lpstr>
      <vt:lpstr>Office Theme</vt:lpstr>
      <vt:lpstr>PEMROGRAMAN  II</vt:lpstr>
      <vt:lpstr>Aplikasi Web (Form Transaksi)</vt:lpstr>
      <vt:lpstr>1. Copy File Nilai.java ke Package Model</vt:lpstr>
      <vt:lpstr>Copy File Nilai.java ke Package Model</vt:lpstr>
      <vt:lpstr>2. Menambahkan Library Jasper Report</vt:lpstr>
      <vt:lpstr>Menambahkan Library Jasper Report</vt:lpstr>
      <vt:lpstr>Menambahkan Library Jasper Report</vt:lpstr>
      <vt:lpstr>3. Menambahkan Servlet NilaiController</vt:lpstr>
      <vt:lpstr>Menambahkan Servlet NilaiController</vt:lpstr>
      <vt:lpstr>Menambahkan Servlet NilaiController</vt:lpstr>
      <vt:lpstr>Memperbaiki Source Code</vt:lpstr>
      <vt:lpstr>Memperbaiki Source Code</vt:lpstr>
      <vt:lpstr>Memperbaiki Source Code</vt:lpstr>
      <vt:lpstr>Memperbaiki Source Code</vt:lpstr>
      <vt:lpstr>4. Contoh Hasil Eksekusi</vt:lpstr>
      <vt:lpstr>Contoh Hasil Eksekusi</vt:lpstr>
    </vt:vector>
  </TitlesOfParts>
  <Company>aries.saifudin@yahoo.co.id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Visual Dasar</dc:title>
  <dc:creator>Aries Saifudin</dc:creator>
  <cp:lastModifiedBy>User</cp:lastModifiedBy>
  <cp:revision>253</cp:revision>
  <dcterms:created xsi:type="dcterms:W3CDTF">2011-03-12T20:08:54Z</dcterms:created>
  <dcterms:modified xsi:type="dcterms:W3CDTF">2021-09-06T01:40:13Z</dcterms:modified>
</cp:coreProperties>
</file>