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56" r:id="rId4"/>
    <p:sldId id="357" r:id="rId5"/>
    <p:sldId id="358" r:id="rId6"/>
    <p:sldId id="359" r:id="rId7"/>
    <p:sldId id="360" r:id="rId8"/>
    <p:sldId id="361" r:id="rId9"/>
    <p:sldId id="352" r:id="rId10"/>
    <p:sldId id="362" r:id="rId11"/>
    <p:sldId id="365" r:id="rId12"/>
    <p:sldId id="366" r:id="rId13"/>
    <p:sldId id="367" r:id="rId14"/>
    <p:sldId id="368" r:id="rId15"/>
    <p:sldId id="369" r:id="rId16"/>
    <p:sldId id="363" r:id="rId17"/>
    <p:sldId id="364" r:id="rId18"/>
    <p:sldId id="354" r:id="rId19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PEMROGRAMAN  II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933056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Yulianti</a:t>
            </a:r>
            <a:r>
              <a:rPr lang="id-ID" dirty="0">
                <a:solidFill>
                  <a:schemeClr val="tx1"/>
                </a:solidFill>
              </a:rPr>
              <a:t>., S.</a:t>
            </a:r>
            <a:r>
              <a:rPr lang="en-US" dirty="0" err="1">
                <a:solidFill>
                  <a:schemeClr val="tx1"/>
                </a:solidFill>
              </a:rPr>
              <a:t>Kom</a:t>
            </a:r>
            <a:r>
              <a:rPr lang="id-ID" dirty="0">
                <a:solidFill>
                  <a:schemeClr val="tx1"/>
                </a:solidFill>
              </a:rPr>
              <a:t>., M.Kom.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0812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1025 8055</a:t>
            </a:r>
          </a:p>
          <a:p>
            <a:r>
              <a:rPr lang="en-US">
                <a:solidFill>
                  <a:schemeClr val="tx1"/>
                </a:solidFill>
              </a:rPr>
              <a:t>yulianti@unpam.ac.id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Add import 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310" t="53938" r="30630" b="36219"/>
          <a:stretch/>
        </p:blipFill>
        <p:spPr>
          <a:xfrm>
            <a:off x="461663" y="2243411"/>
            <a:ext cx="7571184" cy="99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5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Menambahkan</a:t>
            </a:r>
            <a:r>
              <a:rPr lang="en-US" dirty="0" smtClean="0"/>
              <a:t> Folder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00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smtClean="0"/>
              <a:t>Folder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folder reports di Web Pages</a:t>
            </a:r>
          </a:p>
          <a:p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Folder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Other, </a:t>
            </a:r>
            <a:r>
              <a:rPr lang="en-US" dirty="0" err="1" smtClean="0"/>
              <a:t>pada</a:t>
            </a:r>
            <a:r>
              <a:rPr lang="en-US" dirty="0" smtClean="0"/>
              <a:t> Categories </a:t>
            </a:r>
            <a:r>
              <a:rPr lang="en-US" dirty="0" err="1" smtClean="0"/>
              <a:t>pilih</a:t>
            </a:r>
            <a:r>
              <a:rPr lang="en-US" dirty="0" smtClean="0"/>
              <a:t> Other,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File Types </a:t>
            </a:r>
            <a:r>
              <a:rPr lang="en-US" dirty="0" err="1" smtClean="0"/>
              <a:t>pilih</a:t>
            </a:r>
            <a:r>
              <a:rPr lang="en-US" dirty="0" smtClean="0"/>
              <a:t>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51" t="11610" r="73244" b="72640"/>
          <a:stretch/>
        </p:blipFill>
        <p:spPr>
          <a:xfrm>
            <a:off x="2195736" y="3827587"/>
            <a:ext cx="4752127" cy="168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56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smtClean="0"/>
              <a:t>Folder Reports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folder </a:t>
            </a:r>
            <a:r>
              <a:rPr lang="en-US" dirty="0" err="1" smtClean="0"/>
              <a:t>menjadi</a:t>
            </a:r>
            <a:r>
              <a:rPr lang="en-US" dirty="0" smtClean="0"/>
              <a:t> reports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16" y="2780928"/>
            <a:ext cx="7427168" cy="37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3. Copy File </a:t>
            </a:r>
            <a:r>
              <a:rPr lang="en-US" dirty="0" err="1"/>
              <a:t>NilaiReport.jrxml</a:t>
            </a:r>
            <a:r>
              <a:rPr lang="en-US" dirty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Folder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0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Copy File </a:t>
            </a:r>
            <a:r>
              <a:rPr lang="en-US" dirty="0" err="1"/>
              <a:t>NilaiReport.jrxml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211683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folder reports di </a:t>
            </a:r>
            <a:r>
              <a:rPr lang="en-US" dirty="0" err="1" smtClean="0"/>
              <a:t>dalam</a:t>
            </a:r>
            <a:r>
              <a:rPr lang="en-US" dirty="0" smtClean="0"/>
              <a:t> folder Source Desktop di </a:t>
            </a:r>
            <a:r>
              <a:rPr lang="en-US" dirty="0" err="1" smtClean="0"/>
              <a:t>materi</a:t>
            </a:r>
            <a:endParaRPr lang="en-US" dirty="0" smtClean="0"/>
          </a:p>
          <a:p>
            <a:r>
              <a:rPr lang="en-US" dirty="0" smtClean="0"/>
              <a:t>Copy file </a:t>
            </a:r>
            <a:r>
              <a:rPr lang="en-US" dirty="0" err="1" smtClean="0"/>
              <a:t>NilaiReport.jrxml</a:t>
            </a:r>
            <a:endParaRPr lang="en-US" dirty="0" smtClean="0"/>
          </a:p>
          <a:p>
            <a:r>
              <a:rPr lang="en-US" dirty="0" smtClean="0"/>
              <a:t>Paste </a:t>
            </a:r>
            <a:r>
              <a:rPr lang="en-US" dirty="0" err="1" smtClean="0"/>
              <a:t>ke</a:t>
            </a:r>
            <a:r>
              <a:rPr lang="en-US" dirty="0" smtClean="0"/>
              <a:t> folder reports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628" t="25513" r="50939" b="33105"/>
          <a:stretch/>
        </p:blipFill>
        <p:spPr>
          <a:xfrm>
            <a:off x="457200" y="3899594"/>
            <a:ext cx="4709866" cy="19957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851" t="11610" r="80439" b="29329"/>
          <a:stretch/>
        </p:blipFill>
        <p:spPr>
          <a:xfrm>
            <a:off x="5940152" y="1437786"/>
            <a:ext cx="2746648" cy="514996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094512" y="2226906"/>
            <a:ext cx="2221904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860032" y="2658616"/>
            <a:ext cx="1224136" cy="1706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10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4.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Eksekusi</a:t>
            </a:r>
            <a:r>
              <a:rPr lang="en-US" dirty="0" smtClean="0"/>
              <a:t> (run) </a:t>
            </a:r>
            <a:r>
              <a:rPr lang="en-US" dirty="0" err="1" smtClean="0"/>
              <a:t>aplikasi</a:t>
            </a:r>
            <a:r>
              <a:rPr lang="en-US" dirty="0" smtClean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login,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menu </a:t>
            </a:r>
            <a:r>
              <a:rPr lang="en-US" dirty="0" err="1" smtClean="0"/>
              <a:t>Transaksi</a:t>
            </a:r>
            <a:r>
              <a:rPr lang="en-US" dirty="0" smtClean="0"/>
              <a:t>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82" y="1988840"/>
            <a:ext cx="6283835" cy="460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7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529" y="1450701"/>
            <a:ext cx="7046942" cy="516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0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smtClean="0"/>
              <a:t>Servlet </a:t>
            </a:r>
            <a:r>
              <a:rPr lang="en-US" dirty="0" err="1" smtClean="0"/>
              <a:t>LaporanNilaiController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Menambahkan</a:t>
            </a:r>
            <a:r>
              <a:rPr lang="en-US" dirty="0"/>
              <a:t> Folder Reports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File </a:t>
            </a:r>
            <a:r>
              <a:rPr lang="en-US" dirty="0" err="1"/>
              <a:t>NilaiReport.jrxml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Reports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Eksekusi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Menambahkan</a:t>
            </a:r>
            <a:r>
              <a:rPr lang="en-US" dirty="0" smtClean="0"/>
              <a:t> Servlet </a:t>
            </a:r>
            <a:r>
              <a:rPr lang="en-US" dirty="0" err="1" smtClean="0"/>
              <a:t>LaporanNilaiController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Menambahkan</a:t>
            </a:r>
            <a:r>
              <a:rPr lang="en-US" dirty="0"/>
              <a:t> Servlet </a:t>
            </a:r>
            <a:r>
              <a:rPr lang="en-US" dirty="0" err="1" smtClean="0"/>
              <a:t>LaporanNilaiController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Tambahkan</a:t>
            </a:r>
            <a:r>
              <a:rPr lang="en-US" dirty="0" smtClean="0"/>
              <a:t> </a:t>
            </a:r>
            <a:r>
              <a:rPr lang="en-US" dirty="0"/>
              <a:t>servlet </a:t>
            </a:r>
            <a:r>
              <a:rPr lang="en-US" dirty="0" err="1" smtClean="0"/>
              <a:t>LaporanNilaiController</a:t>
            </a:r>
            <a:r>
              <a:rPr lang="en-US" dirty="0" smtClean="0"/>
              <a:t> di package </a:t>
            </a:r>
            <a:r>
              <a:rPr lang="en-US" dirty="0" err="1" smtClean="0"/>
              <a:t>com.unpam.controller</a:t>
            </a:r>
            <a:endParaRPr lang="en-US" dirty="0" smtClean="0"/>
          </a:p>
          <a:p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package </a:t>
            </a:r>
            <a:r>
              <a:rPr lang="en-US" dirty="0" err="1" smtClean="0"/>
              <a:t>com.unpam.controller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Servlet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619" t="12595" r="66603" b="58859"/>
          <a:stretch/>
        </p:blipFill>
        <p:spPr>
          <a:xfrm>
            <a:off x="2177811" y="3827587"/>
            <a:ext cx="4788377" cy="267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3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Menambahkan</a:t>
            </a:r>
            <a:r>
              <a:rPr lang="en-US" dirty="0"/>
              <a:t> Servlet </a:t>
            </a:r>
            <a:r>
              <a:rPr lang="en-US" dirty="0" err="1" smtClean="0"/>
              <a:t>LaporanNilaiController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class </a:t>
            </a:r>
            <a:r>
              <a:rPr lang="en-US" dirty="0" err="1" smtClean="0"/>
              <a:t>menjadi</a:t>
            </a:r>
            <a:r>
              <a:rPr lang="en-US" dirty="0"/>
              <a:t> </a:t>
            </a:r>
            <a:r>
              <a:rPr lang="en-US" dirty="0" err="1" smtClean="0"/>
              <a:t>LaporanNilaiController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53" y="2780928"/>
            <a:ext cx="8034893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7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Source </a:t>
            </a:r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r>
              <a:rPr lang="en-US" dirty="0" err="1" smtClean="0"/>
              <a:t>Hapus</a:t>
            </a:r>
            <a:r>
              <a:rPr lang="en-US" dirty="0" smtClean="0"/>
              <a:t> source code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</a:t>
            </a:r>
            <a:r>
              <a:rPr lang="en-US" dirty="0" err="1" smtClean="0"/>
              <a:t>merah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923" t="27091" r="12582" b="9910"/>
          <a:stretch/>
        </p:blipFill>
        <p:spPr>
          <a:xfrm>
            <a:off x="323528" y="2338278"/>
            <a:ext cx="8363272" cy="425907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1600" y="3258918"/>
            <a:ext cx="7488832" cy="21863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7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1168" cy="290891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/>
              <a:t>file </a:t>
            </a:r>
            <a:r>
              <a:rPr lang="en-US" dirty="0" err="1" smtClean="0"/>
              <a:t>LaporanNilaiController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folder Source Web di </a:t>
            </a:r>
            <a:r>
              <a:rPr lang="en-US" dirty="0" err="1" smtClean="0"/>
              <a:t>materi</a:t>
            </a:r>
            <a:endParaRPr lang="en-US" dirty="0" smtClean="0"/>
          </a:p>
          <a:p>
            <a:r>
              <a:rPr lang="en-US" dirty="0" err="1" smtClean="0"/>
              <a:t>Seleksi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source code, copy, </a:t>
            </a:r>
            <a:r>
              <a:rPr lang="en-US" dirty="0" err="1" smtClean="0"/>
              <a:t>dan</a:t>
            </a:r>
            <a:r>
              <a:rPr lang="en-US" dirty="0" smtClean="0"/>
              <a:t> paste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 smtClean="0"/>
              <a:t>processRequest</a:t>
            </a:r>
            <a:r>
              <a:rPr lang="en-US" dirty="0" smtClean="0"/>
              <a:t> (</a:t>
            </a:r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response.setContentType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557" t="43829" r="15118" b="34571"/>
          <a:stretch/>
        </p:blipFill>
        <p:spPr>
          <a:xfrm>
            <a:off x="323528" y="4653136"/>
            <a:ext cx="8496944" cy="17323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413" t="24373" r="44301" b="24373"/>
          <a:stretch/>
        </p:blipFill>
        <p:spPr>
          <a:xfrm>
            <a:off x="4798368" y="1703480"/>
            <a:ext cx="3888432" cy="1728192"/>
          </a:xfrm>
          <a:prstGeom prst="rect">
            <a:avLst/>
          </a:prstGeom>
        </p:spPr>
      </p:pic>
      <p:cxnSp>
        <p:nvCxnSpPr>
          <p:cNvPr id="9" name="Elbow Connector 8"/>
          <p:cNvCxnSpPr/>
          <p:nvPr/>
        </p:nvCxnSpPr>
        <p:spPr>
          <a:xfrm rot="10800000" flipV="1">
            <a:off x="1763688" y="2348879"/>
            <a:ext cx="5904656" cy="3168351"/>
          </a:xfrm>
          <a:prstGeom prst="bentConnector3">
            <a:avLst>
              <a:gd name="adj1" fmla="val 4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0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Memperbaiki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Add import 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862" t="42125" r="32844" b="48031"/>
          <a:stretch/>
        </p:blipFill>
        <p:spPr>
          <a:xfrm>
            <a:off x="455306" y="2060847"/>
            <a:ext cx="6492958" cy="9145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7310" t="50984" r="36717" b="39081"/>
          <a:stretch/>
        </p:blipFill>
        <p:spPr>
          <a:xfrm>
            <a:off x="455306" y="3212977"/>
            <a:ext cx="6492958" cy="1008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7308" t="53937" r="21776" b="30313"/>
          <a:stretch/>
        </p:blipFill>
        <p:spPr>
          <a:xfrm>
            <a:off x="455306" y="4365104"/>
            <a:ext cx="8231494" cy="143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Memperbaiki</a:t>
            </a:r>
            <a:r>
              <a:rPr lang="en-US" dirty="0" smtClean="0"/>
              <a:t>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/>
              <a:t>try (</a:t>
            </a:r>
            <a:r>
              <a:rPr lang="en-US" dirty="0" err="1" smtClean="0"/>
              <a:t>OutputStream</a:t>
            </a:r>
            <a:r>
              <a:rPr lang="en-US" dirty="0" smtClean="0"/>
              <a:t>….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r>
              <a:rPr lang="en-US" dirty="0" smtClean="0"/>
              <a:t>, </a:t>
            </a:r>
            <a:r>
              <a:rPr lang="en-US" dirty="0" err="1" smtClean="0"/>
              <a:t>pindahkan</a:t>
            </a:r>
            <a:r>
              <a:rPr lang="en-US" dirty="0"/>
              <a:t> </a:t>
            </a:r>
            <a:r>
              <a:rPr lang="en-US" dirty="0" err="1" smtClean="0"/>
              <a:t>OutputStream</a:t>
            </a:r>
            <a:r>
              <a:rPr lang="en-US" dirty="0" smtClean="0"/>
              <a:t> di </a:t>
            </a:r>
            <a:r>
              <a:rPr lang="en-US" dirty="0" err="1" smtClean="0"/>
              <a:t>atas</a:t>
            </a:r>
            <a:r>
              <a:rPr lang="en-US" dirty="0" smtClean="0"/>
              <a:t> try, </a:t>
            </a:r>
            <a:r>
              <a:rPr lang="en-US" dirty="0" err="1" smtClean="0"/>
              <a:t>seperti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err="1">
                <a:solidFill>
                  <a:srgbClr val="FF0000"/>
                </a:solidFill>
              </a:rPr>
              <a:t>OutputStream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outStream</a:t>
            </a:r>
            <a:r>
              <a:rPr lang="en-US" sz="2900" dirty="0">
                <a:solidFill>
                  <a:srgbClr val="FF0000"/>
                </a:solidFill>
              </a:rPr>
              <a:t> = </a:t>
            </a:r>
            <a:r>
              <a:rPr lang="en-US" sz="2900" dirty="0" err="1">
                <a:solidFill>
                  <a:srgbClr val="FF0000"/>
                </a:solidFill>
              </a:rPr>
              <a:t>response.getOutputStream</a:t>
            </a:r>
            <a:r>
              <a:rPr lang="en-US" sz="2900" dirty="0" smtClean="0">
                <a:solidFill>
                  <a:srgbClr val="FF0000"/>
                </a:solidFill>
              </a:rPr>
              <a:t>()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>
                <a:solidFill>
                  <a:srgbClr val="FF0000"/>
                </a:solidFill>
              </a:rPr>
              <a:t>try {</a:t>
            </a:r>
            <a:endParaRPr lang="en-US" sz="2900" dirty="0">
              <a:solidFill>
                <a:srgbClr val="FF0000"/>
              </a:solidFill>
            </a:endParaRP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/>
              <a:t>      </a:t>
            </a:r>
            <a:r>
              <a:rPr lang="en-US" sz="2900" dirty="0" err="1" smtClean="0"/>
              <a:t>response.setHeader</a:t>
            </a:r>
            <a:r>
              <a:rPr lang="en-US" sz="2900" dirty="0"/>
              <a:t>("Content-</a:t>
            </a:r>
            <a:r>
              <a:rPr lang="en-US" sz="2900" dirty="0" err="1"/>
              <a:t>Disposition","inline</a:t>
            </a:r>
            <a:r>
              <a:rPr lang="en-US" sz="2900" dirty="0"/>
              <a:t>; filename=</a:t>
            </a:r>
            <a:r>
              <a:rPr lang="en-US" sz="2900" dirty="0" err="1"/>
              <a:t>NilaiReport</a:t>
            </a:r>
            <a:r>
              <a:rPr lang="en-US" sz="2900" dirty="0"/>
              <a:t>."+</a:t>
            </a:r>
            <a:r>
              <a:rPr lang="en-US" sz="2900" dirty="0" err="1"/>
              <a:t>formatTypeData</a:t>
            </a:r>
            <a:r>
              <a:rPr lang="en-US" sz="2900" dirty="0"/>
              <a:t>[</a:t>
            </a:r>
            <a:r>
              <a:rPr lang="en-US" sz="2900" dirty="0" err="1"/>
              <a:t>noType</a:t>
            </a:r>
            <a:r>
              <a:rPr lang="en-US" sz="2900" dirty="0"/>
              <a:t>][1]);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/>
              <a:t>      </a:t>
            </a:r>
            <a:r>
              <a:rPr lang="en-US" sz="2900" dirty="0" err="1" smtClean="0"/>
              <a:t>response.setContentType</a:t>
            </a:r>
            <a:r>
              <a:rPr lang="en-US" sz="2900" dirty="0" smtClean="0"/>
              <a:t>(</a:t>
            </a:r>
            <a:r>
              <a:rPr lang="en-US" sz="2900" dirty="0" err="1" smtClean="0"/>
              <a:t>formatTypeData</a:t>
            </a:r>
            <a:r>
              <a:rPr lang="en-US" sz="2900" dirty="0" smtClean="0"/>
              <a:t>[</a:t>
            </a:r>
            <a:r>
              <a:rPr lang="en-US" sz="2900" dirty="0" err="1" smtClean="0"/>
              <a:t>noType</a:t>
            </a:r>
            <a:r>
              <a:rPr lang="en-US" sz="2900" dirty="0"/>
              <a:t>][2]);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/>
              <a:t>                        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/>
              <a:t>      </a:t>
            </a:r>
            <a:r>
              <a:rPr lang="en-US" sz="2900" dirty="0" err="1" smtClean="0"/>
              <a:t>response.setContentLength</a:t>
            </a:r>
            <a:r>
              <a:rPr lang="en-US" sz="2900" dirty="0" smtClean="0"/>
              <a:t>(</a:t>
            </a:r>
            <a:r>
              <a:rPr lang="en-US" sz="2900" dirty="0" err="1" smtClean="0"/>
              <a:t>pdfasbytes.length</a:t>
            </a:r>
            <a:r>
              <a:rPr lang="en-US" sz="2900" dirty="0"/>
              <a:t>);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/>
              <a:t>      </a:t>
            </a:r>
            <a:r>
              <a:rPr lang="en-US" sz="2900" dirty="0" err="1" smtClean="0"/>
              <a:t>outStream.write</a:t>
            </a:r>
            <a:r>
              <a:rPr lang="en-US" sz="2900" dirty="0" smtClean="0"/>
              <a:t>(pdfasbytes,0,pdfasbytes.length</a:t>
            </a:r>
            <a:r>
              <a:rPr lang="en-US" sz="2900" dirty="0"/>
              <a:t>);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/>
              <a:t>                        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/>
              <a:t>      </a:t>
            </a:r>
            <a:r>
              <a:rPr lang="en-US" sz="2900" dirty="0" err="1" smtClean="0"/>
              <a:t>outStream.flush</a:t>
            </a:r>
            <a:r>
              <a:rPr lang="en-US" sz="2900" dirty="0" smtClean="0"/>
              <a:t>();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>
                <a:solidFill>
                  <a:srgbClr val="FF0000"/>
                </a:solidFill>
              </a:rPr>
              <a:t>} finally {</a:t>
            </a:r>
            <a:endParaRPr lang="en-US" sz="2900" dirty="0">
              <a:solidFill>
                <a:srgbClr val="FF0000"/>
              </a:solidFill>
            </a:endParaRP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/>
              <a:t>      </a:t>
            </a:r>
            <a:r>
              <a:rPr lang="en-US" sz="2900" dirty="0" err="1" smtClean="0"/>
              <a:t>outStream.close</a:t>
            </a:r>
            <a:r>
              <a:rPr lang="en-US" sz="2900" dirty="0"/>
              <a:t>();</a:t>
            </a:r>
          </a:p>
          <a:p>
            <a:pPr marL="901700" indent="-542925">
              <a:buFont typeface="+mj-lt"/>
              <a:buAutoNum type="arabicParenR" startAt="93"/>
            </a:pPr>
            <a:r>
              <a:rPr lang="en-US" sz="2900" dirty="0" smtClean="0"/>
              <a:t>}</a:t>
            </a:r>
          </a:p>
          <a:p>
            <a:pPr marL="0" indent="0">
              <a:buNone/>
            </a:pPr>
            <a:endParaRPr lang="en-US" sz="2900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lampu</a:t>
            </a:r>
            <a:r>
              <a:rPr lang="en-US" dirty="0" smtClean="0"/>
              <a:t> </a:t>
            </a:r>
            <a:r>
              <a:rPr lang="en-US" dirty="0" err="1" smtClean="0"/>
              <a:t>indikator</a:t>
            </a:r>
            <a:r>
              <a:rPr lang="en-US" dirty="0" smtClean="0"/>
              <a:t> </a:t>
            </a:r>
            <a:r>
              <a:rPr lang="en-US" dirty="0" err="1" smtClean="0"/>
              <a:t>kesalahan</a:t>
            </a:r>
            <a:r>
              <a:rPr lang="en-US" dirty="0" smtClean="0"/>
              <a:t>, </a:t>
            </a:r>
            <a:r>
              <a:rPr lang="en-US" dirty="0" err="1" smtClean="0"/>
              <a:t>pilih</a:t>
            </a:r>
            <a:r>
              <a:rPr lang="en-US" dirty="0" smtClean="0"/>
              <a:t> Change…..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223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mrograman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aturan Perkuliaha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uga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AP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enilaia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Mengapa Belajar Java&amp;quot;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Java Overview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Java Certification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4739</TotalTime>
  <Words>321</Words>
  <Application>Microsoft Office PowerPoint</Application>
  <PresentationFormat>On-screen Show (4:3)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Webdings</vt:lpstr>
      <vt:lpstr>Office Theme</vt:lpstr>
      <vt:lpstr>PEMROGRAMAN  II</vt:lpstr>
      <vt:lpstr>Aplikasi Desktop</vt:lpstr>
      <vt:lpstr>1. Menambahkan Servlet LaporanNilaiController</vt:lpstr>
      <vt:lpstr>Menambahkan Servlet LaporanNilaiController</vt:lpstr>
      <vt:lpstr>Menambahkan Servlet LaporanNilaiController</vt:lpstr>
      <vt:lpstr>Memperbaiki Source Code</vt:lpstr>
      <vt:lpstr>Memperbaiki Source Code</vt:lpstr>
      <vt:lpstr>Memperbaiki Source Code</vt:lpstr>
      <vt:lpstr>Memperbaiki Source Code</vt:lpstr>
      <vt:lpstr>Memperbaiki Source Code</vt:lpstr>
      <vt:lpstr>2. Menambahkan Folder Reports</vt:lpstr>
      <vt:lpstr>Menambahkan Folder Reports</vt:lpstr>
      <vt:lpstr>Menambahkan Folder Reports</vt:lpstr>
      <vt:lpstr>3. Copy File NilaiReport.jrxml ke Folder Reports</vt:lpstr>
      <vt:lpstr>Copy File NilaiReport.jrxml ke Folder Reports</vt:lpstr>
      <vt:lpstr>4. Contoh Hasil Eksekusi</vt:lpstr>
      <vt:lpstr>Contoh Hasil Eksekusi</vt:lpstr>
      <vt:lpstr>Contoh Hasil Eksekusi</vt:lpstr>
    </vt:vector>
  </TitlesOfParts>
  <Company>aries.saifudin@yahoo.co.id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Dasar</dc:title>
  <dc:creator>Aries Saifudin</dc:creator>
  <cp:lastModifiedBy>User</cp:lastModifiedBy>
  <cp:revision>250</cp:revision>
  <dcterms:created xsi:type="dcterms:W3CDTF">2011-03-12T20:08:54Z</dcterms:created>
  <dcterms:modified xsi:type="dcterms:W3CDTF">2021-09-06T01:40:29Z</dcterms:modified>
</cp:coreProperties>
</file>