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41" r:id="rId6"/>
    <p:sldId id="309" r:id="rId7"/>
    <p:sldId id="346" r:id="rId8"/>
    <p:sldId id="342" r:id="rId9"/>
    <p:sldId id="343" r:id="rId10"/>
    <p:sldId id="344" r:id="rId11"/>
    <p:sldId id="301" r:id="rId12"/>
    <p:sldId id="34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alfianwarisman.blogspot.com/2015/12/contoh-dan-devinisi-virtual-memory.html" TargetMode="External"/><Relationship Id="rId2" Type="http://schemas.openxmlformats.org/officeDocument/2006/relationships/hyperlink" Target="https://www.nesabamedia.com/pengertian-virtual-memory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50C96C4-B250-4EFF-8EC5-54B371B8944E}"/>
              </a:ext>
            </a:extLst>
          </p:cNvPr>
          <p:cNvSpPr txBox="1"/>
          <p:nvPr/>
        </p:nvSpPr>
        <p:spPr>
          <a:xfrm>
            <a:off x="0" y="1197042"/>
            <a:ext cx="402866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 KELOMPOK 1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888A0-E320-4D0B-BA1D-3454E78621B4}"/>
              </a:ext>
            </a:extLst>
          </p:cNvPr>
          <p:cNvSpPr txBox="1"/>
          <p:nvPr/>
        </p:nvSpPr>
        <p:spPr>
          <a:xfrm>
            <a:off x="1" y="3768132"/>
            <a:ext cx="697064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Nama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Anggota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Kelompok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Aisyah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Mawar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Kusuma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Salsabilla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	: 201011400704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Andri Firman Saputra 		: 201011402125</a:t>
            </a:r>
          </a:p>
          <a:p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Bani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Maskur</a:t>
            </a:r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Muhammad Al-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Walad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	: 201011401873</a:t>
            </a:r>
          </a:p>
          <a:p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Rahmat</a:t>
            </a:r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Prasetyo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			: 201011400693</a:t>
            </a:r>
          </a:p>
          <a:p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Yogi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Rizky</a:t>
            </a:r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Pangestu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			: 201011400705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Referensi</a:t>
            </a:r>
            <a:endParaRPr lang="en-US" sz="4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247250" y="1222972"/>
            <a:ext cx="6944750" cy="655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altLang="ko-KR" sz="13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https://www.nesabamedia.com/pengertian-virtual-memory/</a:t>
            </a:r>
            <a:endParaRPr lang="es-ES" altLang="ko-KR" sz="1300" dirty="0"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D" altLang="ko-KR" sz="1300" dirty="0"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http://alfianwarisman.blogspot.com/2015/12/contoh-dan-devinisi-virtual-memory.html</a:t>
            </a:r>
            <a:endParaRPr lang="en-ID" altLang="ko-KR" sz="1300" dirty="0">
              <a:cs typeface="Arial" pitchFamily="34" charset="0"/>
            </a:endParaRPr>
          </a:p>
        </p:txBody>
      </p:sp>
      <p:grpSp>
        <p:nvGrpSpPr>
          <p:cNvPr id="9" name="Graphic 1">
            <a:extLst>
              <a:ext uri="{FF2B5EF4-FFF2-40B4-BE49-F238E27FC236}">
                <a16:creationId xmlns:a16="http://schemas.microsoft.com/office/drawing/2014/main" id="{DF12C4C1-F16B-4E06-A5B3-0FF8120F9521}"/>
              </a:ext>
            </a:extLst>
          </p:cNvPr>
          <p:cNvGrpSpPr/>
          <p:nvPr/>
        </p:nvGrpSpPr>
        <p:grpSpPr>
          <a:xfrm>
            <a:off x="876615" y="1377720"/>
            <a:ext cx="3967789" cy="4695825"/>
            <a:chOff x="3889868" y="2615973"/>
            <a:chExt cx="3503018" cy="41457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311D003-DA26-473F-9EDD-028A7B166ED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8E46A0-74FC-4546-A36A-687F5FF384E0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9E2176-7FC4-4380-B60D-8E7EEE5FD60D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B5413F-3D68-4CB1-9979-CC336D233703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FB5ACC-5C06-4769-9081-077D1A0D5FAC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4DAC3E-CF01-4D86-98AD-87608890E567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BC8AC2A-56AA-46B7-8F8C-30C0CAFEFB67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6C03BA-E408-4688-BF37-39C8407FB48A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37C8CAA-1820-432C-B815-8E672277A101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D14CB5-9D72-46BE-B46B-1ACA8F9EBDAA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82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A2E7A2-466F-4FD4-A6D7-19044ADCEC4A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VIRTUAL MEMORY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596412" cy="958096"/>
            <a:chOff x="4753009" y="790578"/>
            <a:chExt cx="5596412" cy="9580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0B0A2E-B69D-4686-9B34-E9CF61AD14CF}"/>
                </a:ext>
              </a:extLst>
            </p:cNvPr>
            <p:cNvSpPr txBox="1"/>
            <p:nvPr/>
          </p:nvSpPr>
          <p:spPr>
            <a:xfrm>
              <a:off x="5920633" y="1023404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PENGERTIAN VIRTUAL MEMORY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70037" cy="958096"/>
            <a:chOff x="5276743" y="2230161"/>
            <a:chExt cx="5570037" cy="958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04EDEA-EFF2-4A05-A482-92CFDD885CEF}"/>
                </a:ext>
              </a:extLst>
            </p:cNvPr>
            <p:cNvSpPr txBox="1"/>
            <p:nvPr/>
          </p:nvSpPr>
          <p:spPr>
            <a:xfrm>
              <a:off x="6417992" y="2524543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TUJUAN VIRTUAL MEMORY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531469" cy="958096"/>
            <a:chOff x="5800477" y="3669744"/>
            <a:chExt cx="5531469" cy="9580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AEF471-EEEB-40C9-97CC-790BB0C9B8B7}"/>
                </a:ext>
              </a:extLst>
            </p:cNvPr>
            <p:cNvSpPr txBox="1"/>
            <p:nvPr/>
          </p:nvSpPr>
          <p:spPr>
            <a:xfrm>
              <a:off x="6903158" y="3964126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FUNGSI VIRTUAL MEMORY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502783" cy="958096"/>
            <a:chOff x="6324210" y="5109327"/>
            <a:chExt cx="5502783" cy="9580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3F3B3A-F7F3-4BF4-B2C0-3E0DDB19AB2D}"/>
                </a:ext>
              </a:extLst>
            </p:cNvPr>
            <p:cNvSpPr txBox="1"/>
            <p:nvPr/>
          </p:nvSpPr>
          <p:spPr>
            <a:xfrm>
              <a:off x="7398205" y="5404706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CONTOH VIRTUAL MEMORY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26112" y="823350"/>
            <a:ext cx="29259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MATERI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Pengertian</a:t>
            </a:r>
            <a:r>
              <a:rPr lang="en-US" sz="4400" dirty="0"/>
              <a:t> Virtual Memory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63365" y="1205396"/>
            <a:ext cx="5890592" cy="2960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ko-KR" sz="1400" dirty="0">
                <a:cs typeface="Arial" pitchFamily="34" charset="0"/>
              </a:rPr>
              <a:t>Virtual Memory </a:t>
            </a:r>
            <a:r>
              <a:rPr lang="en-ID" altLang="ko-KR" sz="1400" dirty="0" err="1">
                <a:cs typeface="Arial" pitchFamily="34" charset="0"/>
              </a:rPr>
              <a:t>merupakan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teknik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digunakan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untuk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memisahkan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antara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fisik</a:t>
            </a:r>
            <a:r>
              <a:rPr lang="en-ID" altLang="ko-KR" sz="1400" dirty="0">
                <a:cs typeface="Arial" pitchFamily="34" charset="0"/>
              </a:rPr>
              <a:t> dan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logisnya</a:t>
            </a:r>
            <a:r>
              <a:rPr lang="en-ID" altLang="ko-KR" sz="1400" dirty="0">
                <a:cs typeface="Arial" pitchFamily="34" charset="0"/>
              </a:rPr>
              <a:t>. 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logis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adalah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kumpulan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halaman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ada</a:t>
            </a:r>
            <a:r>
              <a:rPr lang="en-ID" altLang="ko-KR" sz="1400" dirty="0">
                <a:cs typeface="Arial" pitchFamily="34" charset="0"/>
              </a:rPr>
              <a:t> di </a:t>
            </a:r>
            <a:r>
              <a:rPr lang="en-ID" altLang="ko-KR" sz="1400" dirty="0" err="1">
                <a:cs typeface="Arial" pitchFamily="34" charset="0"/>
              </a:rPr>
              <a:t>dalam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sebuah</a:t>
            </a:r>
            <a:r>
              <a:rPr lang="en-ID" altLang="ko-KR" sz="1400" dirty="0">
                <a:cs typeface="Arial" pitchFamily="34" charset="0"/>
              </a:rPr>
              <a:t> program. </a:t>
            </a:r>
            <a:r>
              <a:rPr lang="en-ID" altLang="ko-KR" sz="1400" dirty="0" err="1">
                <a:cs typeface="Arial" pitchFamily="34" charset="0"/>
              </a:rPr>
              <a:t>Selain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itu</a:t>
            </a:r>
            <a:r>
              <a:rPr lang="en-ID" altLang="ko-KR" sz="1400" dirty="0">
                <a:cs typeface="Arial" pitchFamily="34" charset="0"/>
              </a:rPr>
              <a:t>, virtual memory juga </a:t>
            </a:r>
            <a:r>
              <a:rPr lang="en-ID" altLang="ko-KR" sz="1400" dirty="0" err="1">
                <a:cs typeface="Arial" pitchFamily="34" charset="0"/>
              </a:rPr>
              <a:t>hanya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membawa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halaman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selanjutnya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dibutuhkan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ke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fisik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atau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utama</a:t>
            </a:r>
            <a:r>
              <a:rPr lang="en-ID" altLang="ko-KR" sz="1400" dirty="0">
                <a:cs typeface="Arial" pitchFamily="34" charset="0"/>
              </a:rPr>
              <a:t>. 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virtual juga </a:t>
            </a:r>
            <a:r>
              <a:rPr lang="en-ID" altLang="ko-KR" sz="1400" dirty="0" err="1">
                <a:cs typeface="Arial" pitchFamily="34" charset="0"/>
              </a:rPr>
              <a:t>bisa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diartikan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sebagai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tambahan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merupakan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sebuah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fitur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dari</a:t>
            </a:r>
            <a:r>
              <a:rPr lang="en-ID" altLang="ko-KR" sz="1400" dirty="0">
                <a:cs typeface="Arial" pitchFamily="34" charset="0"/>
              </a:rPr>
              <a:t> masing-masing </a:t>
            </a:r>
            <a:r>
              <a:rPr lang="en-ID" altLang="ko-KR" sz="1400" dirty="0" err="1">
                <a:cs typeface="Arial" pitchFamily="34" charset="0"/>
              </a:rPr>
              <a:t>sistem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operasi</a:t>
            </a:r>
            <a:r>
              <a:rPr lang="en-ID" altLang="ko-KR" sz="1400" dirty="0">
                <a:cs typeface="Arial" pitchFamily="34" charset="0"/>
              </a:rPr>
              <a:t>. </a:t>
            </a:r>
            <a:r>
              <a:rPr lang="en-ID" altLang="ko-KR" sz="1400" dirty="0" err="1">
                <a:cs typeface="Arial" pitchFamily="34" charset="0"/>
              </a:rPr>
              <a:t>Dengan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adanya</a:t>
            </a:r>
            <a:r>
              <a:rPr lang="en-ID" altLang="ko-KR" sz="1400" dirty="0">
                <a:cs typeface="Arial" pitchFamily="34" charset="0"/>
              </a:rPr>
              <a:t> virtual memory </a:t>
            </a:r>
            <a:r>
              <a:rPr lang="en-ID" altLang="ko-KR" sz="1400" dirty="0" err="1">
                <a:cs typeface="Arial" pitchFamily="34" charset="0"/>
              </a:rPr>
              <a:t>ini</a:t>
            </a:r>
            <a:r>
              <a:rPr lang="en-ID" altLang="ko-KR" sz="1400" dirty="0">
                <a:cs typeface="Arial" pitchFamily="34" charset="0"/>
              </a:rPr>
              <a:t>, </a:t>
            </a:r>
            <a:r>
              <a:rPr lang="en-ID" altLang="ko-KR" sz="1400" dirty="0" err="1">
                <a:cs typeface="Arial" pitchFamily="34" charset="0"/>
              </a:rPr>
              <a:t>maka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pekerjaan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seorang</a:t>
            </a:r>
            <a:r>
              <a:rPr lang="en-ID" altLang="ko-KR" sz="1400" dirty="0">
                <a:cs typeface="Arial" pitchFamily="34" charset="0"/>
              </a:rPr>
              <a:t> programmer </a:t>
            </a:r>
            <a:r>
              <a:rPr lang="en-ID" altLang="ko-KR" sz="1400" dirty="0" err="1">
                <a:cs typeface="Arial" pitchFamily="34" charset="0"/>
              </a:rPr>
              <a:t>menjadi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lebih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mudah</a:t>
            </a:r>
            <a:r>
              <a:rPr lang="en-ID" altLang="ko-KR" sz="1400" dirty="0">
                <a:cs typeface="Arial" pitchFamily="34" charset="0"/>
              </a:rPr>
              <a:t> pada </a:t>
            </a:r>
            <a:r>
              <a:rPr lang="en-ID" altLang="ko-KR" sz="1400" dirty="0" err="1">
                <a:cs typeface="Arial" pitchFamily="34" charset="0"/>
              </a:rPr>
              <a:t>saat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kapasitas</a:t>
            </a:r>
            <a:r>
              <a:rPr lang="en-ID" altLang="ko-KR" sz="1400" dirty="0">
                <a:cs typeface="Arial" pitchFamily="34" charset="0"/>
              </a:rPr>
              <a:t> data dan juga </a:t>
            </a:r>
            <a:r>
              <a:rPr lang="en-ID" altLang="ko-KR" sz="1400" dirty="0" err="1">
                <a:cs typeface="Arial" pitchFamily="34" charset="0"/>
              </a:rPr>
              <a:t>programnya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melebihi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dari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kapasitas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utama</a:t>
            </a:r>
            <a:r>
              <a:rPr lang="en-ID" altLang="ko-KR" sz="1400" dirty="0">
                <a:cs typeface="Arial" pitchFamily="34" charset="0"/>
              </a:rPr>
              <a:t>.</a:t>
            </a:r>
            <a:endParaRPr lang="ko-KR" altLang="en-US" sz="1400" dirty="0">
              <a:cs typeface="Arial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66AF105-9559-4D8B-82B6-F75FFBC0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6" y="1683026"/>
            <a:ext cx="5114798" cy="422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Alamat </a:t>
            </a:r>
            <a:r>
              <a:rPr lang="en-US" sz="3600" dirty="0" err="1"/>
              <a:t>Memori</a:t>
            </a:r>
            <a:r>
              <a:rPr lang="en-US" sz="3600" dirty="0"/>
              <a:t> </a:t>
            </a:r>
            <a:r>
              <a:rPr lang="en-US" sz="3600" dirty="0" err="1"/>
              <a:t>Mutlak</a:t>
            </a:r>
            <a:r>
              <a:rPr lang="en-US" sz="3600" dirty="0"/>
              <a:t> &amp; </a:t>
            </a:r>
            <a:r>
              <a:rPr lang="en-US" sz="3600" dirty="0" err="1"/>
              <a:t>Relatif</a:t>
            </a:r>
            <a:endParaRPr lang="en-US" sz="3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903122" y="1349084"/>
            <a:ext cx="5890592" cy="48998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ko-KR" sz="1400" dirty="0">
                <a:cs typeface="Arial" pitchFamily="34" charset="0"/>
              </a:rPr>
              <a:t>Alamat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mutlak</a:t>
            </a:r>
            <a:r>
              <a:rPr lang="en-ID" altLang="ko-KR" sz="1400" dirty="0">
                <a:cs typeface="Arial" pitchFamily="34" charset="0"/>
              </a:rPr>
              <a:t> (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fisik</a:t>
            </a:r>
            <a:r>
              <a:rPr lang="en-ID" altLang="ko-KR" sz="1400" dirty="0">
                <a:cs typeface="Arial" pitchFamily="34" charset="0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en-ID" altLang="ko-KR" sz="1400" dirty="0" err="1">
                <a:cs typeface="Arial" pitchFamily="34" charset="0"/>
              </a:rPr>
              <a:t>Sel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pada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kerja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adalah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sumber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daya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berbentuk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fisik</a:t>
            </a:r>
            <a:r>
              <a:rPr lang="en-ID" altLang="ko-KR" sz="1400" dirty="0">
                <a:cs typeface="Arial" pitchFamily="34" charset="0"/>
              </a:rPr>
              <a:t>, </a:t>
            </a:r>
            <a:r>
              <a:rPr lang="en-ID" altLang="ko-KR" sz="1400" dirty="0" err="1">
                <a:cs typeface="Arial" pitchFamily="34" charset="0"/>
              </a:rPr>
              <a:t>sehingga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untuk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mencapai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sel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ini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digunakan</a:t>
            </a:r>
            <a:r>
              <a:rPr lang="en-ID" altLang="ko-KR" sz="1400" dirty="0">
                <a:cs typeface="Arial" pitchFamily="34" charset="0"/>
              </a:rPr>
              <a:t> kata </a:t>
            </a:r>
            <a:r>
              <a:rPr lang="en-ID" altLang="ko-KR" sz="1400" dirty="0" err="1">
                <a:cs typeface="Arial" pitchFamily="34" charset="0"/>
              </a:rPr>
              <a:t>pengenal</a:t>
            </a:r>
            <a:r>
              <a:rPr lang="en-ID" altLang="ko-KR" sz="1400" dirty="0">
                <a:cs typeface="Arial" pitchFamily="34" charset="0"/>
              </a:rPr>
              <a:t>. </a:t>
            </a:r>
            <a:r>
              <a:rPr lang="en-ID" altLang="ko-KR" sz="1400" dirty="0" err="1">
                <a:cs typeface="Arial" pitchFamily="34" charset="0"/>
              </a:rPr>
              <a:t>Maka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disebutlah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fisik</a:t>
            </a:r>
            <a:r>
              <a:rPr lang="en-ID" altLang="ko-KR" sz="1400" dirty="0">
                <a:cs typeface="Arial" pitchFamily="34" charset="0"/>
              </a:rPr>
              <a:t> dan </a:t>
            </a:r>
            <a:r>
              <a:rPr lang="en-ID" altLang="ko-KR" sz="1400" dirty="0" err="1">
                <a:cs typeface="Arial" pitchFamily="34" charset="0"/>
              </a:rPr>
              <a:t>karena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nomor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fisik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ini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bersifat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mutlak</a:t>
            </a:r>
            <a:r>
              <a:rPr lang="en-ID" altLang="ko-KR" sz="1400" dirty="0">
                <a:cs typeface="Arial" pitchFamily="34" charset="0"/>
              </a:rPr>
              <a:t> (</a:t>
            </a:r>
            <a:r>
              <a:rPr lang="en-ID" altLang="ko-KR" sz="1400" dirty="0" err="1">
                <a:cs typeface="Arial" pitchFamily="34" charset="0"/>
              </a:rPr>
              <a:t>nomor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setiap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sel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adalah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tetap</a:t>
            </a:r>
            <a:r>
              <a:rPr lang="en-ID" altLang="ko-KR" sz="1400" dirty="0">
                <a:cs typeface="Arial" pitchFamily="34" charset="0"/>
              </a:rPr>
              <a:t>), </a:t>
            </a:r>
            <a:r>
              <a:rPr lang="en-ID" altLang="ko-KR" sz="1400" dirty="0" err="1">
                <a:cs typeface="Arial" pitchFamily="34" charset="0"/>
              </a:rPr>
              <a:t>maka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disebut</a:t>
            </a:r>
            <a:r>
              <a:rPr lang="en-ID" altLang="ko-KR" sz="1400" dirty="0">
                <a:cs typeface="Arial" pitchFamily="34" charset="0"/>
              </a:rPr>
              <a:t> juga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mutlak</a:t>
            </a:r>
            <a:r>
              <a:rPr lang="en-ID" altLang="ko-KR" sz="1400" dirty="0"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D" altLang="ko-KR" sz="1400" dirty="0"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ko-KR" sz="1400" dirty="0">
                <a:cs typeface="Arial" pitchFamily="34" charset="0"/>
              </a:rPr>
              <a:t>Alamat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relatif</a:t>
            </a:r>
            <a:r>
              <a:rPr lang="en-ID" altLang="ko-KR" sz="1400" dirty="0">
                <a:cs typeface="Arial" pitchFamily="34" charset="0"/>
              </a:rPr>
              <a:t> (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logika</a:t>
            </a:r>
            <a:r>
              <a:rPr lang="en-ID" altLang="ko-KR" sz="1400" dirty="0">
                <a:cs typeface="Arial" pitchFamily="34" charset="0"/>
              </a:rPr>
              <a:t>) </a:t>
            </a:r>
          </a:p>
          <a:p>
            <a:pPr algn="just">
              <a:lnSpc>
                <a:spcPct val="150000"/>
              </a:lnSpc>
            </a:pPr>
            <a:r>
              <a:rPr lang="en-ID" altLang="ko-KR" sz="1400" dirty="0">
                <a:cs typeface="Arial" pitchFamily="34" charset="0"/>
              </a:rPr>
              <a:t>Alamat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digunakan</a:t>
            </a:r>
            <a:r>
              <a:rPr lang="en-ID" altLang="ko-KR" sz="1400" dirty="0">
                <a:cs typeface="Arial" pitchFamily="34" charset="0"/>
              </a:rPr>
              <a:t> oleh program / data </a:t>
            </a:r>
            <a:r>
              <a:rPr lang="en-ID" altLang="ko-KR" sz="1400" dirty="0" err="1">
                <a:cs typeface="Arial" pitchFamily="34" charset="0"/>
              </a:rPr>
              <a:t>berurutan</a:t>
            </a:r>
            <a:r>
              <a:rPr lang="en-ID" altLang="ko-KR" sz="1400" dirty="0">
                <a:cs typeface="Arial" pitchFamily="34" charset="0"/>
              </a:rPr>
              <a:t> / </a:t>
            </a:r>
            <a:r>
              <a:rPr lang="en-ID" altLang="ko-KR" sz="1400" dirty="0" err="1">
                <a:cs typeface="Arial" pitchFamily="34" charset="0"/>
              </a:rPr>
              <a:t>berjulat</a:t>
            </a:r>
            <a:r>
              <a:rPr lang="en-ID" altLang="ko-KR" sz="1400" dirty="0">
                <a:cs typeface="Arial" pitchFamily="34" charset="0"/>
              </a:rPr>
              <a:t>. Jika </a:t>
            </a:r>
            <a:r>
              <a:rPr lang="en-ID" altLang="ko-KR" sz="1400" dirty="0" err="1">
                <a:cs typeface="Arial" pitchFamily="34" charset="0"/>
              </a:rPr>
              <a:t>kita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menggunakan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1, </a:t>
            </a:r>
            <a:r>
              <a:rPr lang="en-ID" altLang="ko-KR" sz="1400" dirty="0" err="1">
                <a:cs typeface="Arial" pitchFamily="34" charset="0"/>
              </a:rPr>
              <a:t>maka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kitapun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menggunakan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2,3, … dan </a:t>
            </a:r>
            <a:r>
              <a:rPr lang="en-ID" altLang="ko-KR" sz="1400" dirty="0" err="1">
                <a:cs typeface="Arial" pitchFamily="34" charset="0"/>
              </a:rPr>
              <a:t>untuk</a:t>
            </a:r>
            <a:r>
              <a:rPr lang="en-ID" altLang="ko-KR" sz="1400" dirty="0">
                <a:cs typeface="Arial" pitchFamily="34" charset="0"/>
              </a:rPr>
              <a:t> 1 </a:t>
            </a:r>
            <a:r>
              <a:rPr lang="en-ID" altLang="ko-KR" sz="1400" dirty="0" err="1">
                <a:cs typeface="Arial" pitchFamily="34" charset="0"/>
              </a:rPr>
              <a:t>informasi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jika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awalnya</a:t>
            </a:r>
            <a:r>
              <a:rPr lang="en-ID" altLang="ko-KR" sz="1400" dirty="0">
                <a:cs typeface="Arial" pitchFamily="34" charset="0"/>
              </a:rPr>
              <a:t> 0 dan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lainnya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relatif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terhadap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awal</a:t>
            </a:r>
            <a:r>
              <a:rPr lang="en-ID" altLang="ko-KR" sz="1400" dirty="0">
                <a:cs typeface="Arial" pitchFamily="34" charset="0"/>
              </a:rPr>
              <a:t> 0 </a:t>
            </a:r>
            <a:r>
              <a:rPr lang="en-ID" altLang="ko-KR" sz="1400" dirty="0" err="1">
                <a:cs typeface="Arial" pitchFamily="34" charset="0"/>
              </a:rPr>
              <a:t>ini</a:t>
            </a:r>
            <a:r>
              <a:rPr lang="en-ID" altLang="ko-KR" sz="1400" dirty="0">
                <a:cs typeface="Arial" pitchFamily="34" charset="0"/>
              </a:rPr>
              <a:t>, </a:t>
            </a:r>
            <a:r>
              <a:rPr lang="en-ID" altLang="ko-KR" sz="1400" dirty="0" err="1">
                <a:cs typeface="Arial" pitchFamily="34" charset="0"/>
              </a:rPr>
              <a:t>maka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dinamakan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relatif</a:t>
            </a:r>
            <a:r>
              <a:rPr lang="en-ID" altLang="ko-KR" sz="1400" dirty="0">
                <a:cs typeface="Arial" pitchFamily="34" charset="0"/>
              </a:rPr>
              <a:t>. Dan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tersebut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adalah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logika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dari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untaian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menyimpan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informasi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maka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dikenal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logika</a:t>
            </a:r>
            <a:r>
              <a:rPr lang="en-ID" altLang="ko-KR" sz="1400" dirty="0"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ID" altLang="ko-KR" sz="1400" dirty="0" err="1">
                <a:cs typeface="Arial" pitchFamily="34" charset="0"/>
              </a:rPr>
              <a:t>Contoh</a:t>
            </a:r>
            <a:r>
              <a:rPr lang="en-ID" altLang="ko-KR" sz="1400" dirty="0">
                <a:cs typeface="Arial" pitchFamily="34" charset="0"/>
              </a:rPr>
              <a:t> :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awal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relatif</a:t>
            </a:r>
            <a:r>
              <a:rPr lang="en-ID" altLang="ko-KR" sz="1400" dirty="0">
                <a:cs typeface="Arial" pitchFamily="34" charset="0"/>
              </a:rPr>
              <a:t> 0, </a:t>
            </a:r>
            <a:r>
              <a:rPr lang="en-ID" altLang="ko-KR" sz="1400" dirty="0" err="1">
                <a:cs typeface="Arial" pitchFamily="34" charset="0"/>
              </a:rPr>
              <a:t>alamat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awal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fisik</a:t>
            </a:r>
            <a:r>
              <a:rPr lang="en-ID" altLang="ko-KR" sz="1400" dirty="0">
                <a:cs typeface="Arial" pitchFamily="34" charset="0"/>
              </a:rPr>
              <a:t> 14726, </a:t>
            </a:r>
            <a:r>
              <a:rPr lang="en-ID" altLang="ko-KR" sz="1400" dirty="0" err="1">
                <a:cs typeface="Arial" pitchFamily="34" charset="0"/>
              </a:rPr>
              <a:t>maka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selisihnya</a:t>
            </a:r>
            <a:r>
              <a:rPr lang="en-ID" altLang="ko-KR" sz="1400" dirty="0">
                <a:cs typeface="Arial" pitchFamily="34" charset="0"/>
              </a:rPr>
              <a:t> = </a:t>
            </a:r>
            <a:r>
              <a:rPr lang="en-ID" altLang="ko-KR" sz="1400" dirty="0" err="1">
                <a:cs typeface="Arial" pitchFamily="34" charset="0"/>
              </a:rPr>
              <a:t>relokasinya</a:t>
            </a:r>
            <a:r>
              <a:rPr lang="en-ID" altLang="ko-KR" sz="1400" dirty="0">
                <a:cs typeface="Arial" pitchFamily="34" charset="0"/>
              </a:rPr>
              <a:t> = 14726-0 = 14726.</a:t>
            </a:r>
          </a:p>
        </p:txBody>
      </p:sp>
      <p:pic>
        <p:nvPicPr>
          <p:cNvPr id="1026" name="Picture 2" descr="MANAJEMEN MEMORI | Manajemenmemori's Blog">
            <a:extLst>
              <a:ext uri="{FF2B5EF4-FFF2-40B4-BE49-F238E27FC236}">
                <a16:creationId xmlns:a16="http://schemas.microsoft.com/office/drawing/2014/main" id="{14D94756-9B22-4F22-8129-72A4A3AAA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44" y="1786550"/>
            <a:ext cx="3688660" cy="368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3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Tujuan</a:t>
            </a:r>
            <a:r>
              <a:rPr lang="en-US" sz="4400" dirty="0"/>
              <a:t> Virtual Memory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63365" y="1206404"/>
            <a:ext cx="5890592" cy="2960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ko-KR" sz="1400" dirty="0">
                <a:cs typeface="Arial" pitchFamily="34" charset="0"/>
              </a:rPr>
              <a:t>Lalu </a:t>
            </a:r>
            <a:r>
              <a:rPr lang="en-ID" altLang="ko-KR" sz="1400" dirty="0" err="1">
                <a:cs typeface="Arial" pitchFamily="34" charset="0"/>
              </a:rPr>
              <a:t>apa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tujuan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dari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penerapan</a:t>
            </a:r>
            <a:r>
              <a:rPr lang="en-ID" altLang="ko-KR" sz="1400" dirty="0">
                <a:cs typeface="Arial" pitchFamily="34" charset="0"/>
              </a:rPr>
              <a:t> virtual memory? </a:t>
            </a:r>
            <a:r>
              <a:rPr lang="en-ID" altLang="ko-KR" sz="1400" dirty="0" err="1">
                <a:cs typeface="Arial" pitchFamily="34" charset="0"/>
              </a:rPr>
              <a:t>Perlu</a:t>
            </a:r>
            <a:r>
              <a:rPr lang="en-ID" altLang="ko-KR" sz="1400" dirty="0">
                <a:cs typeface="Arial" pitchFamily="34" charset="0"/>
              </a:rPr>
              <a:t> Anda </a:t>
            </a:r>
            <a:r>
              <a:rPr lang="en-ID" altLang="ko-KR" sz="1400" dirty="0" err="1">
                <a:cs typeface="Arial" pitchFamily="34" charset="0"/>
              </a:rPr>
              <a:t>ketahui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bahwa</a:t>
            </a:r>
            <a:r>
              <a:rPr lang="en-ID" altLang="ko-KR" sz="1400" dirty="0">
                <a:cs typeface="Arial" pitchFamily="34" charset="0"/>
              </a:rPr>
              <a:t> virtual memory </a:t>
            </a:r>
            <a:r>
              <a:rPr lang="en-ID" altLang="ko-KR" sz="1400" dirty="0" err="1">
                <a:cs typeface="Arial" pitchFamily="34" charset="0"/>
              </a:rPr>
              <a:t>bertujuan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untuk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menciptakan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sebuah</a:t>
            </a:r>
            <a:r>
              <a:rPr lang="en-ID" altLang="ko-KR" sz="1400" dirty="0">
                <a:cs typeface="Arial" pitchFamily="34" charset="0"/>
              </a:rPr>
              <a:t> file </a:t>
            </a:r>
            <a:r>
              <a:rPr lang="en-ID" altLang="ko-KR" sz="1400" dirty="0" err="1">
                <a:cs typeface="Arial" pitchFamily="34" charset="0"/>
              </a:rPr>
              <a:t>khusus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dinamakan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sebagai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swapfile</a:t>
            </a:r>
            <a:r>
              <a:rPr lang="en-ID" altLang="ko-KR" sz="1400" dirty="0">
                <a:cs typeface="Arial" pitchFamily="34" charset="0"/>
              </a:rPr>
              <a:t>. Hal </a:t>
            </a:r>
            <a:r>
              <a:rPr lang="en-ID" altLang="ko-KR" sz="1400" dirty="0" err="1">
                <a:cs typeface="Arial" pitchFamily="34" charset="0"/>
              </a:rPr>
              <a:t>tersebut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kemudian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memberikan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beberapa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ruang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kosong</a:t>
            </a:r>
            <a:r>
              <a:rPr lang="en-ID" altLang="ko-KR" sz="1400" dirty="0">
                <a:cs typeface="Arial" pitchFamily="34" charset="0"/>
              </a:rPr>
              <a:t> pada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agar </a:t>
            </a:r>
            <a:r>
              <a:rPr lang="en-ID" altLang="ko-KR" sz="1400" dirty="0" err="1">
                <a:cs typeface="Arial" pitchFamily="34" charset="0"/>
              </a:rPr>
              <a:t>bisa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digunakan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untuk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aplikasi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selanjutnya</a:t>
            </a:r>
            <a:r>
              <a:rPr lang="en-ID" altLang="ko-KR" sz="1400" dirty="0">
                <a:cs typeface="Arial" pitchFamily="34" charset="0"/>
              </a:rPr>
              <a:t>. Ketika data yang </a:t>
            </a:r>
            <a:r>
              <a:rPr lang="en-ID" altLang="ko-KR" sz="1400" dirty="0" err="1">
                <a:cs typeface="Arial" pitchFamily="34" charset="0"/>
              </a:rPr>
              <a:t>ada</a:t>
            </a:r>
            <a:r>
              <a:rPr lang="en-ID" altLang="ko-KR" sz="1400" dirty="0">
                <a:cs typeface="Arial" pitchFamily="34" charset="0"/>
              </a:rPr>
              <a:t> di </a:t>
            </a:r>
            <a:r>
              <a:rPr lang="en-ID" altLang="ko-KR" sz="1400" dirty="0" err="1">
                <a:cs typeface="Arial" pitchFamily="34" charset="0"/>
              </a:rPr>
              <a:t>swapfile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dibutuhkan</a:t>
            </a:r>
            <a:r>
              <a:rPr lang="en-ID" altLang="ko-KR" sz="1400" dirty="0">
                <a:cs typeface="Arial" pitchFamily="34" charset="0"/>
              </a:rPr>
              <a:t>, data </a:t>
            </a:r>
            <a:r>
              <a:rPr lang="en-ID" altLang="ko-KR" sz="1400" dirty="0" err="1">
                <a:cs typeface="Arial" pitchFamily="34" charset="0"/>
              </a:rPr>
              <a:t>tersebut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ditukar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atau</a:t>
            </a:r>
            <a:r>
              <a:rPr lang="en-ID" altLang="ko-KR" sz="1400" dirty="0">
                <a:cs typeface="Arial" pitchFamily="34" charset="0"/>
              </a:rPr>
              <a:t> di-swap </a:t>
            </a:r>
            <a:r>
              <a:rPr lang="en-ID" altLang="ko-KR" sz="1400" dirty="0" err="1">
                <a:cs typeface="Arial" pitchFamily="34" charset="0"/>
              </a:rPr>
              <a:t>dengan</a:t>
            </a:r>
            <a:r>
              <a:rPr lang="en-ID" altLang="ko-KR" sz="1400" dirty="0">
                <a:cs typeface="Arial" pitchFamily="34" charset="0"/>
              </a:rPr>
              <a:t> data </a:t>
            </a:r>
            <a:r>
              <a:rPr lang="en-ID" altLang="ko-KR" sz="1400" dirty="0" err="1">
                <a:cs typeface="Arial" pitchFamily="34" charset="0"/>
              </a:rPr>
              <a:t>terakhir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sudah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digunakan</a:t>
            </a:r>
            <a:r>
              <a:rPr lang="en-ID" altLang="ko-KR" sz="1400" dirty="0">
                <a:cs typeface="Arial" pitchFamily="34" charset="0"/>
              </a:rPr>
              <a:t> di </a:t>
            </a:r>
            <a:r>
              <a:rPr lang="en-ID" altLang="ko-KR" sz="1400" dirty="0" err="1">
                <a:cs typeface="Arial" pitchFamily="34" charset="0"/>
              </a:rPr>
              <a:t>dalam</a:t>
            </a:r>
            <a:r>
              <a:rPr lang="en-ID" altLang="ko-KR" sz="1400" dirty="0">
                <a:cs typeface="Arial" pitchFamily="34" charset="0"/>
              </a:rPr>
              <a:t> RAM. Hal </a:t>
            </a:r>
            <a:r>
              <a:rPr lang="en-ID" altLang="ko-KR" sz="1400" dirty="0" err="1">
                <a:cs typeface="Arial" pitchFamily="34" charset="0"/>
              </a:rPr>
              <a:t>ini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membuat</a:t>
            </a:r>
            <a:r>
              <a:rPr lang="en-ID" altLang="ko-KR" sz="1400" dirty="0">
                <a:cs typeface="Arial" pitchFamily="34" charset="0"/>
              </a:rPr>
              <a:t> swap file </a:t>
            </a:r>
            <a:r>
              <a:rPr lang="en-ID" altLang="ko-KR" sz="1400" dirty="0" err="1">
                <a:cs typeface="Arial" pitchFamily="34" charset="0"/>
              </a:rPr>
              <a:t>memiliki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karakteristik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seperti</a:t>
            </a:r>
            <a:r>
              <a:rPr lang="en-ID" altLang="ko-KR" sz="1400" dirty="0">
                <a:cs typeface="Arial" pitchFamily="34" charset="0"/>
              </a:rPr>
              <a:t> RAM </a:t>
            </a:r>
            <a:r>
              <a:rPr lang="en-ID" altLang="ko-KR" sz="1400" dirty="0" err="1">
                <a:cs typeface="Arial" pitchFamily="34" charset="0"/>
              </a:rPr>
              <a:t>meskipun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memang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programnya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tidak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bisa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langsung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dijalankan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dari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swapfile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tersebut</a:t>
            </a:r>
            <a:r>
              <a:rPr lang="en-ID" altLang="ko-KR" sz="1400" dirty="0">
                <a:cs typeface="Arial" pitchFamily="34" charset="0"/>
              </a:rPr>
              <a:t>.</a:t>
            </a:r>
            <a:endParaRPr lang="ko-KR" altLang="en-US" sz="1400" dirty="0">
              <a:cs typeface="Arial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24E0660-E38D-49FF-B185-D1C60DDA2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702" y="1378226"/>
            <a:ext cx="3219467" cy="50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99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Fungsi</a:t>
            </a:r>
            <a:r>
              <a:rPr lang="en-US" sz="4400" dirty="0"/>
              <a:t> Virtual Memory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63365" y="1211802"/>
            <a:ext cx="5890592" cy="30560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altLang="ko-KR" sz="1300" dirty="0" err="1">
                <a:cs typeface="Arial" pitchFamily="34" charset="0"/>
              </a:rPr>
              <a:t>Setelah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mengetahui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pengertian</a:t>
            </a:r>
            <a:r>
              <a:rPr lang="es-ES" altLang="ko-KR" sz="1300" dirty="0">
                <a:cs typeface="Arial" pitchFamily="34" charset="0"/>
              </a:rPr>
              <a:t> dan juga </a:t>
            </a:r>
            <a:r>
              <a:rPr lang="es-ES" altLang="ko-KR" sz="1300" dirty="0" err="1">
                <a:cs typeface="Arial" pitchFamily="34" charset="0"/>
              </a:rPr>
              <a:t>tujuan</a:t>
            </a:r>
            <a:r>
              <a:rPr lang="es-ES" altLang="ko-KR" sz="1300" dirty="0">
                <a:cs typeface="Arial" pitchFamily="34" charset="0"/>
              </a:rPr>
              <a:t> virtual </a:t>
            </a:r>
            <a:r>
              <a:rPr lang="es-ES" altLang="ko-KR" sz="1300" dirty="0" err="1">
                <a:cs typeface="Arial" pitchFamily="34" charset="0"/>
              </a:rPr>
              <a:t>memory</a:t>
            </a:r>
            <a:r>
              <a:rPr lang="es-ES" altLang="ko-KR" sz="1300" dirty="0">
                <a:cs typeface="Arial" pitchFamily="34" charset="0"/>
              </a:rPr>
              <a:t>, </a:t>
            </a:r>
            <a:r>
              <a:rPr lang="es-ES" altLang="ko-KR" sz="1300" dirty="0" err="1">
                <a:cs typeface="Arial" pitchFamily="34" charset="0"/>
              </a:rPr>
              <a:t>informasi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berikutnya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adalah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seputar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fungsi</a:t>
            </a:r>
            <a:r>
              <a:rPr lang="es-ES" altLang="ko-KR" sz="1300" dirty="0">
                <a:cs typeface="Arial" pitchFamily="34" charset="0"/>
              </a:rPr>
              <a:t> yang </a:t>
            </a:r>
            <a:r>
              <a:rPr lang="es-ES" altLang="ko-KR" sz="1300" dirty="0" err="1">
                <a:cs typeface="Arial" pitchFamily="34" charset="0"/>
              </a:rPr>
              <a:t>dimiliki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oleh</a:t>
            </a:r>
            <a:r>
              <a:rPr lang="es-ES" altLang="ko-KR" sz="1300" dirty="0">
                <a:cs typeface="Arial" pitchFamily="34" charset="0"/>
              </a:rPr>
              <a:t> virtual </a:t>
            </a:r>
            <a:r>
              <a:rPr lang="es-ES" altLang="ko-KR" sz="1300" dirty="0" err="1">
                <a:cs typeface="Arial" pitchFamily="34" charset="0"/>
              </a:rPr>
              <a:t>memory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ko-KR" sz="1300" dirty="0">
                <a:cs typeface="Arial" pitchFamily="34" charset="0"/>
              </a:rPr>
              <a:t>Virtual memory </a:t>
            </a:r>
            <a:r>
              <a:rPr lang="en-ID" altLang="ko-KR" sz="1300" dirty="0" err="1">
                <a:cs typeface="Arial" pitchFamily="34" charset="0"/>
              </a:rPr>
              <a:t>berperan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dalam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menangani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beban</a:t>
            </a:r>
            <a:r>
              <a:rPr lang="en-ID" altLang="ko-KR" sz="1300" dirty="0">
                <a:cs typeface="Arial" pitchFamily="34" charset="0"/>
              </a:rPr>
              <a:t> yang </a:t>
            </a:r>
            <a:r>
              <a:rPr lang="en-ID" altLang="ko-KR" sz="1300" dirty="0" err="1">
                <a:cs typeface="Arial" pitchFamily="34" charset="0"/>
              </a:rPr>
              <a:t>berlebihan</a:t>
            </a:r>
            <a:r>
              <a:rPr lang="en-ID" altLang="ko-KR" sz="1300" dirty="0">
                <a:cs typeface="Arial" pitchFamily="34" charset="0"/>
              </a:rPr>
              <a:t> yang </a:t>
            </a:r>
            <a:r>
              <a:rPr lang="en-ID" altLang="ko-KR" sz="1300" dirty="0" err="1">
                <a:cs typeface="Arial" pitchFamily="34" charset="0"/>
              </a:rPr>
              <a:t>terjadi</a:t>
            </a:r>
            <a:r>
              <a:rPr lang="en-ID" altLang="ko-KR" sz="1300" dirty="0">
                <a:cs typeface="Arial" pitchFamily="34" charset="0"/>
              </a:rPr>
              <a:t> pada RAM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ko-KR" sz="1300" dirty="0" err="1">
                <a:cs typeface="Arial" pitchFamily="34" charset="0"/>
              </a:rPr>
              <a:t>Memori</a:t>
            </a:r>
            <a:r>
              <a:rPr lang="en-ID" altLang="ko-KR" sz="1300" dirty="0">
                <a:cs typeface="Arial" pitchFamily="34" charset="0"/>
              </a:rPr>
              <a:t> virtual juga </a:t>
            </a:r>
            <a:r>
              <a:rPr lang="en-ID" altLang="ko-KR" sz="1300" dirty="0" err="1">
                <a:cs typeface="Arial" pitchFamily="34" charset="0"/>
              </a:rPr>
              <a:t>berfungsi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sebagai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cadangan</a:t>
            </a:r>
            <a:r>
              <a:rPr lang="en-ID" altLang="ko-KR" sz="1300" dirty="0">
                <a:cs typeface="Arial" pitchFamily="34" charset="0"/>
              </a:rPr>
              <a:t> RAM, </a:t>
            </a:r>
            <a:r>
              <a:rPr lang="en-ID" altLang="ko-KR" sz="1300" dirty="0" err="1">
                <a:cs typeface="Arial" pitchFamily="34" charset="0"/>
              </a:rPr>
              <a:t>namun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tidak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sampai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menggantikan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fungsi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dari</a:t>
            </a:r>
            <a:r>
              <a:rPr lang="en-ID" altLang="ko-KR" sz="1300" dirty="0">
                <a:cs typeface="Arial" pitchFamily="34" charset="0"/>
              </a:rPr>
              <a:t> RAM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ko-KR" sz="1300" dirty="0" err="1">
                <a:cs typeface="Arial" pitchFamily="34" charset="0"/>
              </a:rPr>
              <a:t>Fungsi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lainnya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adalah</a:t>
            </a:r>
            <a:r>
              <a:rPr lang="en-ID" altLang="ko-KR" sz="1300" dirty="0">
                <a:cs typeface="Arial" pitchFamily="34" charset="0"/>
              </a:rPr>
              <a:t> virtual memory </a:t>
            </a:r>
            <a:r>
              <a:rPr lang="en-ID" altLang="ko-KR" sz="1300" dirty="0" err="1">
                <a:cs typeface="Arial" pitchFamily="34" charset="0"/>
              </a:rPr>
              <a:t>untuk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menyimpan</a:t>
            </a:r>
            <a:r>
              <a:rPr lang="en-ID" altLang="ko-KR" sz="1300" dirty="0">
                <a:cs typeface="Arial" pitchFamily="34" charset="0"/>
              </a:rPr>
              <a:t> data yang </a:t>
            </a:r>
            <a:r>
              <a:rPr lang="en-ID" altLang="ko-KR" sz="1300" dirty="0" err="1">
                <a:cs typeface="Arial" pitchFamily="34" charset="0"/>
              </a:rPr>
              <a:t>berasal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dari</a:t>
            </a:r>
            <a:r>
              <a:rPr lang="en-ID" altLang="ko-KR" sz="1300" dirty="0">
                <a:cs typeface="Arial" pitchFamily="34" charset="0"/>
              </a:rPr>
              <a:t> RAM, </a:t>
            </a:r>
            <a:r>
              <a:rPr lang="en-ID" altLang="ko-KR" sz="1300" dirty="0" err="1">
                <a:cs typeface="Arial" pitchFamily="34" charset="0"/>
              </a:rPr>
              <a:t>namun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tidak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meneruskan</a:t>
            </a:r>
            <a:r>
              <a:rPr lang="en-ID" altLang="ko-KR" sz="1300" dirty="0">
                <a:cs typeface="Arial" pitchFamily="34" charset="0"/>
              </a:rPr>
              <a:t> data </a:t>
            </a:r>
            <a:r>
              <a:rPr lang="en-ID" altLang="ko-KR" sz="1300" dirty="0" err="1">
                <a:cs typeface="Arial" pitchFamily="34" charset="0"/>
              </a:rPr>
              <a:t>tersebut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ke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prosesor</a:t>
            </a:r>
            <a:endParaRPr lang="en-ID" altLang="ko-KR" sz="1300" dirty="0"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cs typeface="Arial" pitchFamily="34" charset="0"/>
              </a:rPr>
              <a:t>Untuk</a:t>
            </a:r>
            <a:r>
              <a:rPr lang="en-US" altLang="ko-KR" sz="1300" dirty="0">
                <a:cs typeface="Arial" pitchFamily="34" charset="0"/>
              </a:rPr>
              <a:t> data yang </a:t>
            </a:r>
            <a:r>
              <a:rPr lang="en-US" altLang="ko-KR" sz="1300" dirty="0" err="1">
                <a:cs typeface="Arial" pitchFamily="34" charset="0"/>
              </a:rPr>
              <a:t>disimpan</a:t>
            </a:r>
            <a:r>
              <a:rPr lang="en-US" altLang="ko-KR" sz="1300" dirty="0">
                <a:cs typeface="Arial" pitchFamily="34" charset="0"/>
              </a:rPr>
              <a:t> di </a:t>
            </a:r>
            <a:r>
              <a:rPr lang="en-US" altLang="ko-KR" sz="1300" dirty="0" err="1">
                <a:cs typeface="Arial" pitchFamily="34" charset="0"/>
              </a:rPr>
              <a:t>dalam</a:t>
            </a:r>
            <a:r>
              <a:rPr lang="en-US" altLang="ko-KR" sz="1300" dirty="0">
                <a:cs typeface="Arial" pitchFamily="34" charset="0"/>
              </a:rPr>
              <a:t> virtual memory </a:t>
            </a:r>
            <a:r>
              <a:rPr lang="en-US" altLang="ko-KR" sz="1300" dirty="0" err="1">
                <a:cs typeface="Arial" pitchFamily="34" charset="0"/>
              </a:rPr>
              <a:t>hanya</a:t>
            </a:r>
            <a:r>
              <a:rPr lang="en-US" altLang="ko-KR" sz="1300" dirty="0">
                <a:cs typeface="Arial" pitchFamily="34" charset="0"/>
              </a:rPr>
              <a:t> </a:t>
            </a:r>
            <a:r>
              <a:rPr lang="en-US" altLang="ko-KR" sz="1300" dirty="0" err="1">
                <a:cs typeface="Arial" pitchFamily="34" charset="0"/>
              </a:rPr>
              <a:t>bersifat</a:t>
            </a:r>
            <a:r>
              <a:rPr lang="en-US" altLang="ko-KR" sz="1300" dirty="0">
                <a:cs typeface="Arial" pitchFamily="34" charset="0"/>
              </a:rPr>
              <a:t> </a:t>
            </a:r>
            <a:r>
              <a:rPr lang="en-US" altLang="ko-KR" sz="1300" dirty="0" err="1">
                <a:cs typeface="Arial" pitchFamily="34" charset="0"/>
              </a:rPr>
              <a:t>sementara</a:t>
            </a:r>
            <a:endParaRPr lang="ko-KR" altLang="en-US" sz="1300" dirty="0"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3CB5D-3B93-40D8-9D38-F9051BEF2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3" y="1762539"/>
            <a:ext cx="5101366" cy="40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Contoh</a:t>
            </a:r>
            <a:r>
              <a:rPr lang="en-US" sz="4400" dirty="0"/>
              <a:t> Virtual Memory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63365" y="1209126"/>
            <a:ext cx="5890592" cy="51566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altLang="ko-KR" sz="1300" dirty="0" err="1">
                <a:cs typeface="Arial" pitchFamily="34" charset="0"/>
              </a:rPr>
              <a:t>Contoh</a:t>
            </a:r>
            <a:r>
              <a:rPr lang="es-ES" altLang="ko-KR" sz="1300" dirty="0">
                <a:cs typeface="Arial" pitchFamily="34" charset="0"/>
              </a:rPr>
              <a:t>: 10 </a:t>
            </a:r>
            <a:r>
              <a:rPr lang="es-ES" altLang="ko-KR" sz="1300" dirty="0" err="1">
                <a:cs typeface="Arial" pitchFamily="34" charset="0"/>
              </a:rPr>
              <a:t>program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dengan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ukuran</a:t>
            </a:r>
            <a:r>
              <a:rPr lang="es-ES" altLang="ko-KR" sz="1300" dirty="0">
                <a:cs typeface="Arial" pitchFamily="34" charset="0"/>
              </a:rPr>
              <a:t> 2 MB </a:t>
            </a:r>
            <a:r>
              <a:rPr lang="es-ES" altLang="ko-KR" sz="1300" dirty="0" err="1">
                <a:cs typeface="Arial" pitchFamily="34" charset="0"/>
              </a:rPr>
              <a:t>dapat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berjalan</a:t>
            </a:r>
            <a:r>
              <a:rPr lang="es-ES" altLang="ko-KR" sz="1300" dirty="0">
                <a:cs typeface="Arial" pitchFamily="34" charset="0"/>
              </a:rPr>
              <a:t> di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berkapasitas</a:t>
            </a:r>
            <a:r>
              <a:rPr lang="es-ES" altLang="ko-KR" sz="1300" dirty="0">
                <a:cs typeface="Arial" pitchFamily="34" charset="0"/>
              </a:rPr>
              <a:t> 4 MB. </a:t>
            </a:r>
            <a:r>
              <a:rPr lang="es-ES" altLang="ko-KR" sz="1300" dirty="0" err="1">
                <a:cs typeface="Arial" pitchFamily="34" charset="0"/>
              </a:rPr>
              <a:t>Tiap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program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dialokasikan</a:t>
            </a:r>
            <a:r>
              <a:rPr lang="es-ES" altLang="ko-KR" sz="1300" dirty="0">
                <a:cs typeface="Arial" pitchFamily="34" charset="0"/>
              </a:rPr>
              <a:t> 256 Kbyte dan </a:t>
            </a:r>
            <a:r>
              <a:rPr lang="es-ES" altLang="ko-KR" sz="1300" dirty="0" err="1">
                <a:cs typeface="Arial" pitchFamily="34" charset="0"/>
              </a:rPr>
              <a:t>bagian-bagian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proses</a:t>
            </a:r>
            <a:r>
              <a:rPr lang="es-ES" altLang="ko-KR" sz="1300" dirty="0">
                <a:cs typeface="Arial" pitchFamily="34" charset="0"/>
              </a:rPr>
              <a:t> (swap in) </a:t>
            </a:r>
            <a:r>
              <a:rPr lang="es-ES" altLang="ko-KR" sz="1300" dirty="0" err="1">
                <a:cs typeface="Arial" pitchFamily="34" charset="0"/>
              </a:rPr>
              <a:t>masuk</a:t>
            </a:r>
            <a:r>
              <a:rPr lang="es-ES" altLang="ko-KR" sz="1300" dirty="0">
                <a:cs typeface="Arial" pitchFamily="34" charset="0"/>
              </a:rPr>
              <a:t> ke </a:t>
            </a:r>
            <a:r>
              <a:rPr lang="es-ES" altLang="ko-KR" sz="1300" dirty="0" err="1">
                <a:cs typeface="Arial" pitchFamily="34" charset="0"/>
              </a:rPr>
              <a:t>dalam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fisik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begitu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diperlukan</a:t>
            </a:r>
            <a:r>
              <a:rPr lang="es-ES" altLang="ko-KR" sz="1300" dirty="0">
                <a:cs typeface="Arial" pitchFamily="34" charset="0"/>
              </a:rPr>
              <a:t> dan </a:t>
            </a:r>
            <a:r>
              <a:rPr lang="es-ES" altLang="ko-KR" sz="1300" dirty="0" err="1">
                <a:cs typeface="Arial" pitchFamily="34" charset="0"/>
              </a:rPr>
              <a:t>akan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keluar</a:t>
            </a:r>
            <a:r>
              <a:rPr lang="es-ES" altLang="ko-KR" sz="1300" dirty="0">
                <a:cs typeface="Arial" pitchFamily="34" charset="0"/>
              </a:rPr>
              <a:t> (swap </a:t>
            </a:r>
            <a:r>
              <a:rPr lang="es-ES" altLang="ko-KR" sz="1300" dirty="0" err="1">
                <a:cs typeface="Arial" pitchFamily="34" charset="0"/>
              </a:rPr>
              <a:t>out</a:t>
            </a:r>
            <a:r>
              <a:rPr lang="es-ES" altLang="ko-KR" sz="1300" dirty="0">
                <a:cs typeface="Arial" pitchFamily="34" charset="0"/>
              </a:rPr>
              <a:t>) </a:t>
            </a:r>
            <a:r>
              <a:rPr lang="es-ES" altLang="ko-KR" sz="1300" dirty="0" err="1">
                <a:cs typeface="Arial" pitchFamily="34" charset="0"/>
              </a:rPr>
              <a:t>jika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sedang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tidak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diperlukan</a:t>
            </a:r>
            <a:r>
              <a:rPr lang="es-ES" altLang="ko-KR" sz="1300" dirty="0"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s-ES" altLang="ko-KR" sz="1300" dirty="0" err="1">
                <a:cs typeface="Arial" pitchFamily="34" charset="0"/>
              </a:rPr>
              <a:t>keuntungan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penggunaan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virtual </a:t>
            </a:r>
            <a:r>
              <a:rPr lang="es-ES" altLang="ko-KR" sz="1300" dirty="0" err="1">
                <a:cs typeface="Arial" pitchFamily="34" charset="0"/>
              </a:rPr>
              <a:t>adalah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sebagai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berikut</a:t>
            </a:r>
            <a:r>
              <a:rPr lang="es-ES" altLang="ko-KR" sz="1300" dirty="0">
                <a:cs typeface="Arial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Untuk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program</a:t>
            </a:r>
            <a:r>
              <a:rPr lang="es-ES" altLang="ko-KR" sz="1300" dirty="0">
                <a:cs typeface="Arial" pitchFamily="34" charset="0"/>
              </a:rPr>
              <a:t> 10 MB </a:t>
            </a:r>
            <a:r>
              <a:rPr lang="es-ES" altLang="ko-KR" sz="1300" dirty="0" err="1">
                <a:cs typeface="Arial" pitchFamily="34" charset="0"/>
              </a:rPr>
              <a:t>tidak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seluruh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bagian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dimasukkan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dalam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fisik</a:t>
            </a:r>
            <a:r>
              <a:rPr lang="es-ES" altLang="ko-KR" sz="1300" dirty="0">
                <a:cs typeface="Arial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Berkurangnya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proses</a:t>
            </a:r>
            <a:r>
              <a:rPr lang="es-ES" altLang="ko-KR" sz="1300" dirty="0">
                <a:cs typeface="Arial" pitchFamily="34" charset="0"/>
              </a:rPr>
              <a:t> I/O yang </a:t>
            </a:r>
            <a:r>
              <a:rPr lang="es-ES" altLang="ko-KR" sz="1300" dirty="0" err="1">
                <a:cs typeface="Arial" pitchFamily="34" charset="0"/>
              </a:rPr>
              <a:t>dibutuhkan</a:t>
            </a:r>
            <a:r>
              <a:rPr lang="es-ES" altLang="ko-KR" sz="1300" dirty="0">
                <a:cs typeface="Arial" pitchFamily="34" charset="0"/>
              </a:rPr>
              <a:t> (</a:t>
            </a:r>
            <a:r>
              <a:rPr lang="es-ES" altLang="ko-KR" sz="1300" dirty="0" err="1">
                <a:cs typeface="Arial" pitchFamily="34" charset="0"/>
              </a:rPr>
              <a:t>lalu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lintas</a:t>
            </a:r>
            <a:r>
              <a:rPr lang="es-ES" altLang="ko-KR" sz="1300" dirty="0">
                <a:cs typeface="Arial" pitchFamily="34" charset="0"/>
              </a:rPr>
              <a:t> I/O </a:t>
            </a:r>
            <a:r>
              <a:rPr lang="es-ES" altLang="ko-KR" sz="1300" dirty="0" err="1">
                <a:cs typeface="Arial" pitchFamily="34" charset="0"/>
              </a:rPr>
              <a:t>menjadi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rendah</a:t>
            </a:r>
            <a:r>
              <a:rPr lang="es-ES" altLang="ko-KR" sz="1300" dirty="0">
                <a:cs typeface="Arial" pitchFamily="34" charset="0"/>
              </a:rPr>
              <a:t>). </a:t>
            </a:r>
            <a:r>
              <a:rPr lang="es-ES" altLang="ko-KR" sz="1300" dirty="0" err="1">
                <a:cs typeface="Arial" pitchFamily="34" charset="0"/>
              </a:rPr>
              <a:t>Misalnya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untuk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program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butuh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membaca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dari</a:t>
            </a:r>
            <a:r>
              <a:rPr lang="es-ES" altLang="ko-KR" sz="1300" dirty="0">
                <a:cs typeface="Arial" pitchFamily="34" charset="0"/>
              </a:rPr>
              <a:t> disk dan </a:t>
            </a:r>
            <a:r>
              <a:rPr lang="es-ES" altLang="ko-KR" sz="1300" dirty="0" err="1">
                <a:cs typeface="Arial" pitchFamily="34" charset="0"/>
              </a:rPr>
              <a:t>memasukkan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dalam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memory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setiap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kali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diakses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Ruang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menjadi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lebih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leluasa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karena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berkurangnya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fisik</a:t>
            </a:r>
            <a:r>
              <a:rPr lang="es-ES" altLang="ko-KR" sz="1300" dirty="0">
                <a:cs typeface="Arial" pitchFamily="34" charset="0"/>
              </a:rPr>
              <a:t> yang </a:t>
            </a:r>
            <a:r>
              <a:rPr lang="es-ES" altLang="ko-KR" sz="1300" dirty="0" err="1">
                <a:cs typeface="Arial" pitchFamily="34" charset="0"/>
              </a:rPr>
              <a:t>digunakan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>
                <a:cs typeface="Arial" pitchFamily="34" charset="0"/>
              </a:rPr>
              <a:t>Pesan-pesan error </a:t>
            </a:r>
            <a:r>
              <a:rPr lang="es-ES" altLang="ko-KR" sz="1300" dirty="0" err="1">
                <a:cs typeface="Arial" pitchFamily="34" charset="0"/>
              </a:rPr>
              <a:t>hanya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dimasukkan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jika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terjadi</a:t>
            </a:r>
            <a:r>
              <a:rPr lang="es-ES" altLang="ko-KR" sz="1300" dirty="0">
                <a:cs typeface="Arial" pitchFamily="34" charset="0"/>
              </a:rPr>
              <a:t> error.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Meningkatnya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respon</a:t>
            </a:r>
            <a:r>
              <a:rPr lang="es-ES" altLang="ko-KR" sz="1300" dirty="0">
                <a:cs typeface="Arial" pitchFamily="34" charset="0"/>
              </a:rPr>
              <a:t>, </a:t>
            </a:r>
            <a:r>
              <a:rPr lang="es-ES" altLang="ko-KR" sz="1300" dirty="0" err="1">
                <a:cs typeface="Arial" pitchFamily="34" charset="0"/>
              </a:rPr>
              <a:t>karena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menurunnya</a:t>
            </a:r>
            <a:r>
              <a:rPr lang="es-ES" altLang="ko-KR" sz="1300" dirty="0">
                <a:cs typeface="Arial" pitchFamily="34" charset="0"/>
              </a:rPr>
              <a:t> beban I/O dan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Bertambahnya</a:t>
            </a:r>
            <a:r>
              <a:rPr lang="es-ES" altLang="ko-KR" sz="1300" dirty="0">
                <a:cs typeface="Arial" pitchFamily="34" charset="0"/>
              </a:rPr>
              <a:t> jumlah </a:t>
            </a:r>
            <a:r>
              <a:rPr lang="es-ES" altLang="ko-KR" sz="1300" dirty="0" err="1">
                <a:cs typeface="Arial" pitchFamily="34" charset="0"/>
              </a:rPr>
              <a:t>pengguna</a:t>
            </a:r>
            <a:r>
              <a:rPr lang="es-ES" altLang="ko-KR" sz="1300" dirty="0">
                <a:cs typeface="Arial" pitchFamily="34" charset="0"/>
              </a:rPr>
              <a:t> yang </a:t>
            </a:r>
            <a:r>
              <a:rPr lang="es-ES" altLang="ko-KR" sz="1300" dirty="0" err="1">
                <a:cs typeface="Arial" pitchFamily="34" charset="0"/>
              </a:rPr>
              <a:t>dapat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dilayani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Ruang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yang </a:t>
            </a:r>
            <a:r>
              <a:rPr lang="es-ES" altLang="ko-KR" sz="1300" dirty="0" err="1">
                <a:cs typeface="Arial" pitchFamily="34" charset="0"/>
              </a:rPr>
              <a:t>masih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tersedia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luas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memungkinkan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komputer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untuk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menerima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lebih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banyak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permintaan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dari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pengguna</a:t>
            </a:r>
            <a:r>
              <a:rPr lang="es-ES" altLang="ko-KR" sz="1300" dirty="0">
                <a:cs typeface="Arial" pitchFamily="34" charset="0"/>
              </a:rPr>
              <a:t>.</a:t>
            </a:r>
            <a:endParaRPr lang="ko-KR" altLang="en-US" sz="1300" dirty="0"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B0C4C-4FDC-43EB-BE72-DD69AAA10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1786296"/>
            <a:ext cx="2564553" cy="42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65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TERIMA KASIH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662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Andri Firman Saputra</cp:lastModifiedBy>
  <cp:revision>76</cp:revision>
  <dcterms:created xsi:type="dcterms:W3CDTF">2020-01-20T05:08:25Z</dcterms:created>
  <dcterms:modified xsi:type="dcterms:W3CDTF">2022-04-22T08:59:29Z</dcterms:modified>
</cp:coreProperties>
</file>