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6858000" cy="9144000"/>
  <p:embeddedFontLst>
    <p:embeddedFont>
      <p:font typeface="Albert Sans" panose="020B0604020202020204" charset="0"/>
      <p:regular r:id="rId22"/>
      <p:bold r:id="rId23"/>
      <p:italic r:id="rId24"/>
      <p:boldItalic r:id="rId25"/>
    </p:embeddedFont>
    <p:embeddedFont>
      <p:font typeface="Anaheim" panose="020B0604020202020204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DAA3A5-445B-46A0-9084-1F7B5A79E407}">
  <a:tblStyle styleId="{A4DAA3A5-445B-46A0-9084-1F7B5A79E4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7321D7-7022-46EA-9CDF-029301D9830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98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1095f778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61095f778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38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79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87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6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6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399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817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013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16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1095f778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61095f778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1095f778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61095f778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05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94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1095f778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61095f778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35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71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1095f778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61095f778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62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05727" y="-257103"/>
            <a:ext cx="9757916" cy="5664266"/>
            <a:chOff x="-305727" y="-257103"/>
            <a:chExt cx="9757916" cy="5664266"/>
          </a:xfrm>
        </p:grpSpPr>
        <p:sp>
          <p:nvSpPr>
            <p:cNvPr id="10" name="Google Shape;10;p2"/>
            <p:cNvSpPr/>
            <p:nvPr/>
          </p:nvSpPr>
          <p:spPr>
            <a:xfrm>
              <a:off x="-305727" y="535594"/>
              <a:ext cx="1002686" cy="1000275"/>
            </a:xfrm>
            <a:custGeom>
              <a:avLst/>
              <a:gdLst/>
              <a:ahLst/>
              <a:cxnLst/>
              <a:rect l="l" t="t" r="r" b="b"/>
              <a:pathLst>
                <a:path w="14557" h="14522" extrusionOk="0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58020" y="-180223"/>
              <a:ext cx="805069" cy="803141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332762" y="208643"/>
              <a:ext cx="1119426" cy="814515"/>
              <a:chOff x="1835150" y="2508950"/>
              <a:chExt cx="335650" cy="2442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avLst/>
                <a:gdLst/>
                <a:ahLst/>
                <a:cxnLst/>
                <a:rect l="l" t="t" r="r" b="b"/>
                <a:pathLst>
                  <a:path w="13426" h="9769" extrusionOk="0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96" extrusionOk="0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-140049" y="3995853"/>
              <a:ext cx="720809" cy="891736"/>
              <a:chOff x="-155849" y="3975828"/>
              <a:chExt cx="720809" cy="891736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avLst/>
                <a:gdLst/>
                <a:ahLst/>
                <a:cxnLst/>
                <a:rect l="l" t="t" r="r" b="b"/>
                <a:pathLst>
                  <a:path w="15038" h="18604" extrusionOk="0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4" extrusionOk="0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3446428" y="4603994"/>
              <a:ext cx="805069" cy="803170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3938435" y="-257103"/>
              <a:ext cx="1119452" cy="796601"/>
              <a:chOff x="3858275" y="126750"/>
              <a:chExt cx="864375" cy="615088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avLst/>
                <a:gdLst/>
                <a:ahLst/>
                <a:cxnLst/>
                <a:rect l="l" t="t" r="r" b="b"/>
                <a:pathLst>
                  <a:path w="20777" h="14784" extrusionOk="0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0900" extrusionOk="0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7" extrusionOk="0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4563" extrusionOk="0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395" extrusionOk="0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225" y="1588363"/>
            <a:ext cx="4771800" cy="14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225" y="3079338"/>
            <a:ext cx="477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4"/>
          <p:cNvGrpSpPr/>
          <p:nvPr/>
        </p:nvGrpSpPr>
        <p:grpSpPr>
          <a:xfrm>
            <a:off x="-305727" y="-257103"/>
            <a:ext cx="9812215" cy="5664266"/>
            <a:chOff x="-305727" y="-257103"/>
            <a:chExt cx="9812215" cy="5664266"/>
          </a:xfrm>
        </p:grpSpPr>
        <p:sp>
          <p:nvSpPr>
            <p:cNvPr id="541" name="Google Shape;541;p24"/>
            <p:cNvSpPr/>
            <p:nvPr/>
          </p:nvSpPr>
          <p:spPr>
            <a:xfrm>
              <a:off x="-305727" y="1066994"/>
              <a:ext cx="1002686" cy="1000275"/>
            </a:xfrm>
            <a:custGeom>
              <a:avLst/>
              <a:gdLst/>
              <a:ahLst/>
              <a:cxnLst/>
              <a:rect l="l" t="t" r="r" b="b"/>
              <a:pathLst>
                <a:path w="14557" h="14522" extrusionOk="0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58020" y="-180223"/>
              <a:ext cx="805069" cy="803141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4"/>
            <p:cNvGrpSpPr/>
            <p:nvPr/>
          </p:nvGrpSpPr>
          <p:grpSpPr>
            <a:xfrm>
              <a:off x="8332762" y="208643"/>
              <a:ext cx="1119426" cy="814515"/>
              <a:chOff x="1835150" y="2508950"/>
              <a:chExt cx="335650" cy="244225"/>
            </a:xfrm>
          </p:grpSpPr>
          <p:sp>
            <p:nvSpPr>
              <p:cNvPr id="544" name="Google Shape;544;p24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avLst/>
                <a:gdLst/>
                <a:ahLst/>
                <a:cxnLst/>
                <a:rect l="l" t="t" r="r" b="b"/>
                <a:pathLst>
                  <a:path w="13426" h="9769" extrusionOk="0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96" extrusionOk="0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4"/>
            <p:cNvGrpSpPr/>
            <p:nvPr/>
          </p:nvGrpSpPr>
          <p:grpSpPr>
            <a:xfrm>
              <a:off x="-140049" y="3995853"/>
              <a:ext cx="720809" cy="891736"/>
              <a:chOff x="-155849" y="3975828"/>
              <a:chExt cx="720809" cy="891736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avLst/>
                <a:gdLst/>
                <a:ahLst/>
                <a:cxnLst/>
                <a:rect l="l" t="t" r="r" b="b"/>
                <a:pathLst>
                  <a:path w="15038" h="18604" extrusionOk="0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4" extrusionOk="0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9" name="Google Shape;559;p24"/>
            <p:cNvSpPr/>
            <p:nvPr/>
          </p:nvSpPr>
          <p:spPr>
            <a:xfrm>
              <a:off x="3446428" y="4603994"/>
              <a:ext cx="805069" cy="803170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" name="Google Shape;560;p24"/>
            <p:cNvGrpSpPr/>
            <p:nvPr/>
          </p:nvGrpSpPr>
          <p:grpSpPr>
            <a:xfrm>
              <a:off x="3938435" y="-257103"/>
              <a:ext cx="1119452" cy="796601"/>
              <a:chOff x="3858275" y="126750"/>
              <a:chExt cx="864375" cy="615088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avLst/>
                <a:gdLst/>
                <a:ahLst/>
                <a:cxnLst/>
                <a:rect l="l" t="t" r="r" b="b"/>
                <a:pathLst>
                  <a:path w="20777" h="14784" extrusionOk="0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0900" extrusionOk="0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7" extrusionOk="0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4563" extrusionOk="0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395" extrusionOk="0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6" name="Google Shape;566;p24"/>
            <p:cNvGrpSpPr/>
            <p:nvPr/>
          </p:nvGrpSpPr>
          <p:grpSpPr>
            <a:xfrm>
              <a:off x="8387035" y="3339947"/>
              <a:ext cx="1119452" cy="796601"/>
              <a:chOff x="3858275" y="126750"/>
              <a:chExt cx="864375" cy="615088"/>
            </a:xfrm>
          </p:grpSpPr>
          <p:sp>
            <p:nvSpPr>
              <p:cNvPr id="567" name="Google Shape;567;p24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avLst/>
                <a:gdLst/>
                <a:ahLst/>
                <a:cxnLst/>
                <a:rect l="l" t="t" r="r" b="b"/>
                <a:pathLst>
                  <a:path w="20777" h="14784" extrusionOk="0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0900" extrusionOk="0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7" extrusionOk="0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4563" extrusionOk="0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395" extrusionOk="0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 flipH="1">
            <a:off x="3907675" y="2179350"/>
            <a:ext cx="4523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956275" y="1337550"/>
            <a:ext cx="1474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406238" y="-263648"/>
            <a:ext cx="9956476" cy="5367780"/>
            <a:chOff x="-406238" y="-263648"/>
            <a:chExt cx="9956476" cy="5367780"/>
          </a:xfrm>
        </p:grpSpPr>
        <p:sp>
          <p:nvSpPr>
            <p:cNvPr id="41" name="Google Shape;41;p3"/>
            <p:cNvSpPr/>
            <p:nvPr/>
          </p:nvSpPr>
          <p:spPr>
            <a:xfrm>
              <a:off x="8430773" y="4103856"/>
              <a:ext cx="1002686" cy="1000275"/>
            </a:xfrm>
            <a:custGeom>
              <a:avLst/>
              <a:gdLst/>
              <a:ahLst/>
              <a:cxnLst/>
              <a:rect l="l" t="t" r="r" b="b"/>
              <a:pathLst>
                <a:path w="14557" h="14522" extrusionOk="0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69458" y="-263648"/>
              <a:ext cx="805069" cy="803141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3"/>
            <p:cNvGrpSpPr/>
            <p:nvPr/>
          </p:nvGrpSpPr>
          <p:grpSpPr>
            <a:xfrm>
              <a:off x="-406238" y="132243"/>
              <a:ext cx="1119426" cy="814515"/>
              <a:chOff x="1835150" y="2508950"/>
              <a:chExt cx="335650" cy="244225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avLst/>
                <a:gdLst/>
                <a:ahLst/>
                <a:cxnLst/>
                <a:rect l="l" t="t" r="r" b="b"/>
                <a:pathLst>
                  <a:path w="13426" h="9769" extrusionOk="0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96" extrusionOk="0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8430785" y="141197"/>
              <a:ext cx="1119452" cy="796601"/>
              <a:chOff x="3858275" y="126750"/>
              <a:chExt cx="864375" cy="615088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avLst/>
                <a:gdLst/>
                <a:ahLst/>
                <a:cxnLst/>
                <a:rect l="l" t="t" r="r" b="b"/>
                <a:pathLst>
                  <a:path w="20777" h="14784" extrusionOk="0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0900" extrusionOk="0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7" extrusionOk="0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4563" extrusionOk="0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395" extrusionOk="0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4923249" y="235372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1715375" y="235372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715375" y="1923826"/>
            <a:ext cx="2505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923250" y="1923826"/>
            <a:ext cx="2505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-408837" y="-267548"/>
            <a:ext cx="9861025" cy="5671434"/>
            <a:chOff x="-408837" y="-267548"/>
            <a:chExt cx="9861025" cy="5671434"/>
          </a:xfrm>
        </p:grpSpPr>
        <p:sp>
          <p:nvSpPr>
            <p:cNvPr id="89" name="Google Shape;89;p5"/>
            <p:cNvSpPr/>
            <p:nvPr/>
          </p:nvSpPr>
          <p:spPr>
            <a:xfrm flipH="1">
              <a:off x="8449502" y="535594"/>
              <a:ext cx="1002686" cy="1000275"/>
            </a:xfrm>
            <a:custGeom>
              <a:avLst/>
              <a:gdLst/>
              <a:ahLst/>
              <a:cxnLst/>
              <a:rect l="l" t="t" r="r" b="b"/>
              <a:pathLst>
                <a:path w="14557" h="14522" extrusionOk="0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7583371" y="-267548"/>
              <a:ext cx="805069" cy="803141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5"/>
            <p:cNvGrpSpPr/>
            <p:nvPr/>
          </p:nvGrpSpPr>
          <p:grpSpPr>
            <a:xfrm flipH="1">
              <a:off x="-365640" y="3792768"/>
              <a:ext cx="1119426" cy="814515"/>
              <a:chOff x="1835150" y="2508950"/>
              <a:chExt cx="335650" cy="244225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avLst/>
                <a:gdLst/>
                <a:ahLst/>
                <a:cxnLst/>
                <a:rect l="l" t="t" r="r" b="b"/>
                <a:pathLst>
                  <a:path w="13426" h="9769" extrusionOk="0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96" extrusionOk="0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 flipH="1">
              <a:off x="8565700" y="3995853"/>
              <a:ext cx="720809" cy="891736"/>
              <a:chOff x="-155849" y="3975828"/>
              <a:chExt cx="720809" cy="891736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avLst/>
                <a:gdLst/>
                <a:ahLst/>
                <a:cxnLst/>
                <a:rect l="l" t="t" r="r" b="b"/>
                <a:pathLst>
                  <a:path w="15038" h="18604" extrusionOk="0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4" extrusionOk="0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 flipH="1">
              <a:off x="-408837" y="137906"/>
              <a:ext cx="805069" cy="803170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5"/>
            <p:cNvGrpSpPr/>
            <p:nvPr/>
          </p:nvGrpSpPr>
          <p:grpSpPr>
            <a:xfrm flipH="1">
              <a:off x="4429248" y="4607285"/>
              <a:ext cx="1119452" cy="796601"/>
              <a:chOff x="3858275" y="126750"/>
              <a:chExt cx="864375" cy="615088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avLst/>
                <a:gdLst/>
                <a:ahLst/>
                <a:cxnLst/>
                <a:rect l="l" t="t" r="r" b="b"/>
                <a:pathLst>
                  <a:path w="20777" h="14784" extrusionOk="0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0900" extrusionOk="0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7" extrusionOk="0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4563" extrusionOk="0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395" extrusionOk="0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3"/>
          <p:cNvGrpSpPr/>
          <p:nvPr/>
        </p:nvGrpSpPr>
        <p:grpSpPr>
          <a:xfrm>
            <a:off x="-140079" y="-143578"/>
            <a:ext cx="8350867" cy="5426566"/>
            <a:chOff x="-140079" y="-143578"/>
            <a:chExt cx="8350867" cy="5426566"/>
          </a:xfrm>
        </p:grpSpPr>
        <p:grpSp>
          <p:nvGrpSpPr>
            <p:cNvPr id="213" name="Google Shape;213;p13"/>
            <p:cNvGrpSpPr/>
            <p:nvPr/>
          </p:nvGrpSpPr>
          <p:grpSpPr>
            <a:xfrm>
              <a:off x="-140079" y="-71776"/>
              <a:ext cx="607498" cy="751555"/>
              <a:chOff x="-155849" y="3975828"/>
              <a:chExt cx="720809" cy="891736"/>
            </a:xfrm>
          </p:grpSpPr>
          <p:sp>
            <p:nvSpPr>
              <p:cNvPr id="214" name="Google Shape;214;p13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avLst/>
                <a:gdLst/>
                <a:ahLst/>
                <a:cxnLst/>
                <a:rect l="l" t="t" r="r" b="b"/>
                <a:pathLst>
                  <a:path w="15038" h="18604" extrusionOk="0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4" extrusionOk="0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3"/>
            <p:cNvGrpSpPr/>
            <p:nvPr/>
          </p:nvGrpSpPr>
          <p:grpSpPr>
            <a:xfrm>
              <a:off x="7091335" y="-143578"/>
              <a:ext cx="1119452" cy="796601"/>
              <a:chOff x="3858275" y="126750"/>
              <a:chExt cx="864375" cy="615088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avLst/>
                <a:gdLst/>
                <a:ahLst/>
                <a:cxnLst/>
                <a:rect l="l" t="t" r="r" b="b"/>
                <a:pathLst>
                  <a:path w="20777" h="14784" extrusionOk="0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0900" extrusionOk="0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7" extrusionOk="0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4563" extrusionOk="0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395" extrusionOk="0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3"/>
            <p:cNvGrpSpPr/>
            <p:nvPr/>
          </p:nvGrpSpPr>
          <p:grpSpPr>
            <a:xfrm>
              <a:off x="372482" y="4724250"/>
              <a:ext cx="767967" cy="558738"/>
              <a:chOff x="1835150" y="2508950"/>
              <a:chExt cx="335650" cy="244225"/>
            </a:xfrm>
          </p:grpSpPr>
          <p:sp>
            <p:nvSpPr>
              <p:cNvPr id="231" name="Google Shape;231;p13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avLst/>
                <a:gdLst/>
                <a:ahLst/>
                <a:cxnLst/>
                <a:rect l="l" t="t" r="r" b="b"/>
                <a:pathLst>
                  <a:path w="13426" h="9769" extrusionOk="0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96" extrusionOk="0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705" y="1146900"/>
            <a:ext cx="811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3" hasCustomPrompt="1"/>
          </p:nvPr>
        </p:nvSpPr>
        <p:spPr>
          <a:xfrm>
            <a:off x="3904456" y="2327824"/>
            <a:ext cx="811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4" hasCustomPrompt="1"/>
          </p:nvPr>
        </p:nvSpPr>
        <p:spPr>
          <a:xfrm>
            <a:off x="3904456" y="1146900"/>
            <a:ext cx="811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5" hasCustomPrompt="1"/>
          </p:nvPr>
        </p:nvSpPr>
        <p:spPr>
          <a:xfrm>
            <a:off x="720705" y="3508790"/>
            <a:ext cx="811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2327841"/>
            <a:ext cx="811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7" hasCustomPrompt="1"/>
          </p:nvPr>
        </p:nvSpPr>
        <p:spPr>
          <a:xfrm>
            <a:off x="3904456" y="3508790"/>
            <a:ext cx="811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720705" y="1701243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8"/>
          </p:nvPr>
        </p:nvSpPr>
        <p:spPr>
          <a:xfrm>
            <a:off x="3904456" y="1701243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9"/>
          </p:nvPr>
        </p:nvSpPr>
        <p:spPr>
          <a:xfrm>
            <a:off x="713225" y="2882184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3"/>
          </p:nvPr>
        </p:nvSpPr>
        <p:spPr>
          <a:xfrm>
            <a:off x="3904456" y="2882234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4"/>
          </p:nvPr>
        </p:nvSpPr>
        <p:spPr>
          <a:xfrm>
            <a:off x="720705" y="4063200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5"/>
          </p:nvPr>
        </p:nvSpPr>
        <p:spPr>
          <a:xfrm>
            <a:off x="3904456" y="4063200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3"/>
          <p:cNvGrpSpPr/>
          <p:nvPr/>
        </p:nvGrpSpPr>
        <p:grpSpPr>
          <a:xfrm>
            <a:off x="-243158" y="-358123"/>
            <a:ext cx="9786574" cy="5891709"/>
            <a:chOff x="-243158" y="-358123"/>
            <a:chExt cx="9786574" cy="5891709"/>
          </a:xfrm>
        </p:grpSpPr>
        <p:sp>
          <p:nvSpPr>
            <p:cNvPr id="515" name="Google Shape;515;p23"/>
            <p:cNvSpPr/>
            <p:nvPr/>
          </p:nvSpPr>
          <p:spPr>
            <a:xfrm>
              <a:off x="-123039" y="-358123"/>
              <a:ext cx="805069" cy="803141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23"/>
            <p:cNvGrpSpPr/>
            <p:nvPr/>
          </p:nvGrpSpPr>
          <p:grpSpPr>
            <a:xfrm>
              <a:off x="8423990" y="3789493"/>
              <a:ext cx="1119426" cy="814515"/>
              <a:chOff x="1835150" y="2508950"/>
              <a:chExt cx="335650" cy="244225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1835150" y="2508950"/>
                <a:ext cx="335650" cy="244225"/>
              </a:xfrm>
              <a:custGeom>
                <a:avLst/>
                <a:gdLst/>
                <a:ahLst/>
                <a:cxnLst/>
                <a:rect l="l" t="t" r="r" b="b"/>
                <a:pathLst>
                  <a:path w="13426" h="9769" extrusionOk="0">
                    <a:moveTo>
                      <a:pt x="1223" y="1"/>
                    </a:moveTo>
                    <a:cubicBezTo>
                      <a:pt x="553" y="1"/>
                      <a:pt x="1" y="544"/>
                      <a:pt x="1" y="1223"/>
                    </a:cubicBezTo>
                    <a:lnTo>
                      <a:pt x="1" y="5568"/>
                    </a:lnTo>
                    <a:cubicBezTo>
                      <a:pt x="1" y="6247"/>
                      <a:pt x="553" y="6799"/>
                      <a:pt x="1223" y="6799"/>
                    </a:cubicBezTo>
                    <a:lnTo>
                      <a:pt x="1449" y="6799"/>
                    </a:lnTo>
                    <a:lnTo>
                      <a:pt x="1449" y="9769"/>
                    </a:lnTo>
                    <a:lnTo>
                      <a:pt x="3477" y="6799"/>
                    </a:lnTo>
                    <a:lnTo>
                      <a:pt x="12204" y="6799"/>
                    </a:lnTo>
                    <a:cubicBezTo>
                      <a:pt x="12874" y="6799"/>
                      <a:pt x="13426" y="6247"/>
                      <a:pt x="13426" y="5568"/>
                    </a:cubicBezTo>
                    <a:lnTo>
                      <a:pt x="13426" y="1223"/>
                    </a:lnTo>
                    <a:cubicBezTo>
                      <a:pt x="13426" y="544"/>
                      <a:pt x="12874" y="1"/>
                      <a:pt x="12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190532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0" y="272"/>
                      <a:pt x="0" y="598"/>
                    </a:cubicBezTo>
                    <a:cubicBezTo>
                      <a:pt x="0" y="924"/>
                      <a:pt x="263" y="1195"/>
                      <a:pt x="589" y="1195"/>
                    </a:cubicBezTo>
                    <a:cubicBezTo>
                      <a:pt x="924" y="1195"/>
                      <a:pt x="1186" y="924"/>
                      <a:pt x="1186" y="598"/>
                    </a:cubicBezTo>
                    <a:cubicBezTo>
                      <a:pt x="1186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1990175" y="2583200"/>
                <a:ext cx="299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96" extrusionOk="0">
                    <a:moveTo>
                      <a:pt x="598" y="0"/>
                    </a:moveTo>
                    <a:cubicBezTo>
                      <a:pt x="273" y="0"/>
                      <a:pt x="1" y="272"/>
                      <a:pt x="1" y="598"/>
                    </a:cubicBezTo>
                    <a:cubicBezTo>
                      <a:pt x="1" y="924"/>
                      <a:pt x="273" y="1195"/>
                      <a:pt x="598" y="1195"/>
                    </a:cubicBezTo>
                    <a:cubicBezTo>
                      <a:pt x="924" y="1195"/>
                      <a:pt x="1196" y="924"/>
                      <a:pt x="1196" y="598"/>
                    </a:cubicBezTo>
                    <a:cubicBezTo>
                      <a:pt x="1196" y="272"/>
                      <a:pt x="92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2075275" y="2583200"/>
                <a:ext cx="296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6" extrusionOk="0">
                    <a:moveTo>
                      <a:pt x="589" y="0"/>
                    </a:moveTo>
                    <a:cubicBezTo>
                      <a:pt x="263" y="0"/>
                      <a:pt x="1" y="272"/>
                      <a:pt x="1" y="598"/>
                    </a:cubicBezTo>
                    <a:cubicBezTo>
                      <a:pt x="1" y="924"/>
                      <a:pt x="263" y="1195"/>
                      <a:pt x="589" y="1195"/>
                    </a:cubicBezTo>
                    <a:cubicBezTo>
                      <a:pt x="924" y="1195"/>
                      <a:pt x="1187" y="924"/>
                      <a:pt x="1187" y="598"/>
                    </a:cubicBezTo>
                    <a:cubicBezTo>
                      <a:pt x="1187" y="272"/>
                      <a:pt x="924" y="0"/>
                      <a:pt x="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3"/>
            <p:cNvGrpSpPr/>
            <p:nvPr/>
          </p:nvGrpSpPr>
          <p:grpSpPr>
            <a:xfrm>
              <a:off x="-243158" y="2994403"/>
              <a:ext cx="720809" cy="891736"/>
              <a:chOff x="-155849" y="3975828"/>
              <a:chExt cx="720809" cy="891736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-155849" y="3975828"/>
                <a:ext cx="720809" cy="891736"/>
              </a:xfrm>
              <a:custGeom>
                <a:avLst/>
                <a:gdLst/>
                <a:ahLst/>
                <a:cxnLst/>
                <a:rect l="l" t="t" r="r" b="b"/>
                <a:pathLst>
                  <a:path w="15038" h="18604" extrusionOk="0">
                    <a:moveTo>
                      <a:pt x="933" y="1"/>
                    </a:moveTo>
                    <a:cubicBezTo>
                      <a:pt x="417" y="1"/>
                      <a:pt x="1" y="417"/>
                      <a:pt x="1" y="933"/>
                    </a:cubicBezTo>
                    <a:lnTo>
                      <a:pt x="1" y="17672"/>
                    </a:lnTo>
                    <a:cubicBezTo>
                      <a:pt x="1" y="18188"/>
                      <a:pt x="417" y="18604"/>
                      <a:pt x="933" y="18604"/>
                    </a:cubicBezTo>
                    <a:lnTo>
                      <a:pt x="14114" y="18604"/>
                    </a:lnTo>
                    <a:cubicBezTo>
                      <a:pt x="14621" y="18604"/>
                      <a:pt x="15037" y="18188"/>
                      <a:pt x="15037" y="17672"/>
                    </a:cubicBezTo>
                    <a:lnTo>
                      <a:pt x="15037" y="933"/>
                    </a:lnTo>
                    <a:cubicBezTo>
                      <a:pt x="15037" y="417"/>
                      <a:pt x="14621" y="1"/>
                      <a:pt x="141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-26096" y="4103424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3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-26096" y="4164586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-26096" y="4225364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9"/>
                      <a:pt x="1" y="226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6"/>
                    </a:cubicBezTo>
                    <a:cubicBezTo>
                      <a:pt x="6338" y="109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-26096" y="4355932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1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01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26096" y="4417142"/>
                <a:ext cx="461734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4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44"/>
                      <a:pt x="9633" y="227"/>
                    </a:cubicBezTo>
                    <a:cubicBezTo>
                      <a:pt x="9633" y="100"/>
                      <a:pt x="9524" y="0"/>
                      <a:pt x="9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26096" y="4477872"/>
                <a:ext cx="303796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4" extrusionOk="0">
                    <a:moveTo>
                      <a:pt x="227" y="1"/>
                    </a:moveTo>
                    <a:cubicBezTo>
                      <a:pt x="100" y="1"/>
                      <a:pt x="1" y="109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4"/>
                      <a:pt x="6338" y="227"/>
                    </a:cubicBezTo>
                    <a:cubicBezTo>
                      <a:pt x="6338" y="109"/>
                      <a:pt x="6238" y="1"/>
                      <a:pt x="6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26096" y="4608488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00"/>
                      <a:pt x="1" y="227"/>
                    </a:cubicBezTo>
                    <a:cubicBezTo>
                      <a:pt x="1" y="354"/>
                      <a:pt x="100" y="453"/>
                      <a:pt x="227" y="453"/>
                    </a:cubicBezTo>
                    <a:lnTo>
                      <a:pt x="9406" y="453"/>
                    </a:lnTo>
                    <a:cubicBezTo>
                      <a:pt x="9524" y="453"/>
                      <a:pt x="9633" y="354"/>
                      <a:pt x="9633" y="227"/>
                    </a:cubicBezTo>
                    <a:cubicBezTo>
                      <a:pt x="9633" y="10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-26096" y="4669219"/>
                <a:ext cx="461734" cy="217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54" extrusionOk="0">
                    <a:moveTo>
                      <a:pt x="227" y="1"/>
                    </a:moveTo>
                    <a:cubicBezTo>
                      <a:pt x="100" y="1"/>
                      <a:pt x="1" y="110"/>
                      <a:pt x="1" y="227"/>
                    </a:cubicBezTo>
                    <a:cubicBezTo>
                      <a:pt x="1" y="354"/>
                      <a:pt x="100" y="454"/>
                      <a:pt x="227" y="454"/>
                    </a:cubicBezTo>
                    <a:lnTo>
                      <a:pt x="9406" y="454"/>
                    </a:lnTo>
                    <a:cubicBezTo>
                      <a:pt x="9524" y="454"/>
                      <a:pt x="9633" y="354"/>
                      <a:pt x="9633" y="227"/>
                    </a:cubicBezTo>
                    <a:cubicBezTo>
                      <a:pt x="9633" y="110"/>
                      <a:pt x="9524" y="1"/>
                      <a:pt x="9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-26096" y="4730428"/>
                <a:ext cx="303796" cy="2171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453" extrusionOk="0">
                    <a:moveTo>
                      <a:pt x="227" y="0"/>
                    </a:moveTo>
                    <a:cubicBezTo>
                      <a:pt x="100" y="0"/>
                      <a:pt x="1" y="100"/>
                      <a:pt x="1" y="227"/>
                    </a:cubicBezTo>
                    <a:cubicBezTo>
                      <a:pt x="1" y="353"/>
                      <a:pt x="100" y="453"/>
                      <a:pt x="227" y="453"/>
                    </a:cubicBezTo>
                    <a:lnTo>
                      <a:pt x="6111" y="453"/>
                    </a:lnTo>
                    <a:cubicBezTo>
                      <a:pt x="6238" y="453"/>
                      <a:pt x="6338" y="353"/>
                      <a:pt x="6338" y="227"/>
                    </a:cubicBezTo>
                    <a:cubicBezTo>
                      <a:pt x="6338" y="100"/>
                      <a:pt x="6238" y="0"/>
                      <a:pt x="6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" name="Google Shape;532;p23"/>
            <p:cNvSpPr/>
            <p:nvPr/>
          </p:nvSpPr>
          <p:spPr>
            <a:xfrm>
              <a:off x="8647119" y="137906"/>
              <a:ext cx="805069" cy="803170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3" name="Google Shape;533;p23"/>
            <p:cNvGrpSpPr/>
            <p:nvPr/>
          </p:nvGrpSpPr>
          <p:grpSpPr>
            <a:xfrm>
              <a:off x="4053276" y="4736985"/>
              <a:ext cx="1119452" cy="796601"/>
              <a:chOff x="3858275" y="126750"/>
              <a:chExt cx="864375" cy="615088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3858275" y="126750"/>
                <a:ext cx="864375" cy="615088"/>
              </a:xfrm>
              <a:custGeom>
                <a:avLst/>
                <a:gdLst/>
                <a:ahLst/>
                <a:cxnLst/>
                <a:rect l="l" t="t" r="r" b="b"/>
                <a:pathLst>
                  <a:path w="20777" h="14784" extrusionOk="0">
                    <a:moveTo>
                      <a:pt x="951" y="0"/>
                    </a:moveTo>
                    <a:cubicBezTo>
                      <a:pt x="426" y="0"/>
                      <a:pt x="1" y="435"/>
                      <a:pt x="1" y="960"/>
                    </a:cubicBezTo>
                    <a:lnTo>
                      <a:pt x="1" y="13833"/>
                    </a:lnTo>
                    <a:cubicBezTo>
                      <a:pt x="1" y="14358"/>
                      <a:pt x="426" y="14783"/>
                      <a:pt x="951" y="14783"/>
                    </a:cubicBezTo>
                    <a:lnTo>
                      <a:pt x="19817" y="14783"/>
                    </a:lnTo>
                    <a:cubicBezTo>
                      <a:pt x="20351" y="14783"/>
                      <a:pt x="20776" y="14358"/>
                      <a:pt x="20776" y="13833"/>
                    </a:cubicBezTo>
                    <a:lnTo>
                      <a:pt x="20776" y="960"/>
                    </a:lnTo>
                    <a:cubicBezTo>
                      <a:pt x="20776" y="435"/>
                      <a:pt x="20351" y="0"/>
                      <a:pt x="19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3956585" y="207712"/>
                <a:ext cx="667762" cy="453494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0900" extrusionOk="0">
                    <a:moveTo>
                      <a:pt x="960" y="0"/>
                    </a:moveTo>
                    <a:cubicBezTo>
                      <a:pt x="426" y="0"/>
                      <a:pt x="0" y="426"/>
                      <a:pt x="0" y="960"/>
                    </a:cubicBezTo>
                    <a:lnTo>
                      <a:pt x="0" y="9940"/>
                    </a:lnTo>
                    <a:cubicBezTo>
                      <a:pt x="0" y="10474"/>
                      <a:pt x="426" y="10900"/>
                      <a:pt x="960" y="10900"/>
                    </a:cubicBezTo>
                    <a:lnTo>
                      <a:pt x="15091" y="10900"/>
                    </a:lnTo>
                    <a:cubicBezTo>
                      <a:pt x="15616" y="10900"/>
                      <a:pt x="16051" y="10474"/>
                      <a:pt x="16051" y="9940"/>
                    </a:cubicBezTo>
                    <a:lnTo>
                      <a:pt x="16051" y="960"/>
                    </a:lnTo>
                    <a:cubicBezTo>
                      <a:pt x="16051" y="426"/>
                      <a:pt x="15616" y="0"/>
                      <a:pt x="15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301188" y="333481"/>
                <a:ext cx="323168" cy="327723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7877" extrusionOk="0">
                    <a:moveTo>
                      <a:pt x="4309" y="1"/>
                    </a:moveTo>
                    <a:lnTo>
                      <a:pt x="0" y="5270"/>
                    </a:lnTo>
                    <a:lnTo>
                      <a:pt x="2653" y="7877"/>
                    </a:lnTo>
                    <a:lnTo>
                      <a:pt x="6808" y="7877"/>
                    </a:lnTo>
                    <a:cubicBezTo>
                      <a:pt x="7333" y="7877"/>
                      <a:pt x="7768" y="7451"/>
                      <a:pt x="7768" y="6917"/>
                    </a:cubicBezTo>
                    <a:lnTo>
                      <a:pt x="7768" y="4871"/>
                    </a:lnTo>
                    <a:lnTo>
                      <a:pt x="4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4039043" y="471357"/>
                <a:ext cx="372509" cy="18984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4563" extrusionOk="0">
                    <a:moveTo>
                      <a:pt x="4319" y="0"/>
                    </a:moveTo>
                    <a:lnTo>
                      <a:pt x="1" y="4563"/>
                    </a:lnTo>
                    <a:lnTo>
                      <a:pt x="8954" y="4563"/>
                    </a:lnTo>
                    <a:lnTo>
                      <a:pt x="6301" y="1956"/>
                    </a:lnTo>
                    <a:lnTo>
                      <a:pt x="43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4042080" y="291336"/>
                <a:ext cx="141240" cy="14124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395" extrusionOk="0">
                    <a:moveTo>
                      <a:pt x="1702" y="0"/>
                    </a:moveTo>
                    <a:cubicBezTo>
                      <a:pt x="761" y="0"/>
                      <a:pt x="0" y="761"/>
                      <a:pt x="0" y="1702"/>
                    </a:cubicBezTo>
                    <a:cubicBezTo>
                      <a:pt x="0" y="2634"/>
                      <a:pt x="761" y="3395"/>
                      <a:pt x="1702" y="3395"/>
                    </a:cubicBezTo>
                    <a:cubicBezTo>
                      <a:pt x="2634" y="3395"/>
                      <a:pt x="3395" y="2634"/>
                      <a:pt x="3395" y="1702"/>
                    </a:cubicBezTo>
                    <a:cubicBezTo>
                      <a:pt x="3395" y="761"/>
                      <a:pt x="2634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None/>
              <a:defRPr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○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■"/>
              <a:defRPr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8"/>
          <p:cNvSpPr txBox="1">
            <a:spLocks noGrp="1"/>
          </p:cNvSpPr>
          <p:nvPr>
            <p:ph type="ctrTitle"/>
          </p:nvPr>
        </p:nvSpPr>
        <p:spPr>
          <a:xfrm>
            <a:off x="713225" y="1588363"/>
            <a:ext cx="6333626" cy="14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2A6B"/>
                </a:solidFill>
              </a:rPr>
              <a:t>Unit Test </a:t>
            </a:r>
            <a:br>
              <a:rPr lang="en" dirty="0">
                <a:solidFill>
                  <a:srgbClr val="0B2A6B"/>
                </a:solidFill>
              </a:rPr>
            </a:br>
            <a:r>
              <a:rPr lang="en-US" dirty="0">
                <a:solidFill>
                  <a:srgbClr val="56A3F3"/>
                </a:solidFill>
              </a:rPr>
              <a:t>White Box Testing</a:t>
            </a:r>
            <a:endParaRPr lang="id-ID" dirty="0">
              <a:solidFill>
                <a:srgbClr val="56A3F3"/>
              </a:solidFill>
            </a:endParaRPr>
          </a:p>
        </p:txBody>
      </p:sp>
      <p:sp>
        <p:nvSpPr>
          <p:cNvPr id="583" name="Google Shape;583;p28"/>
          <p:cNvSpPr txBox="1">
            <a:spLocks noGrp="1"/>
          </p:cNvSpPr>
          <p:nvPr>
            <p:ph type="subTitle" idx="1"/>
          </p:nvPr>
        </p:nvSpPr>
        <p:spPr>
          <a:xfrm>
            <a:off x="713225" y="3079337"/>
            <a:ext cx="4771800" cy="1295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Rio </a:t>
            </a:r>
            <a:r>
              <a:rPr lang="en-US" dirty="0" err="1"/>
              <a:t>Antono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201011401677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QA</a:t>
            </a:r>
          </a:p>
        </p:txBody>
      </p:sp>
      <p:grpSp>
        <p:nvGrpSpPr>
          <p:cNvPr id="584" name="Google Shape;584;p28"/>
          <p:cNvGrpSpPr/>
          <p:nvPr/>
        </p:nvGrpSpPr>
        <p:grpSpPr>
          <a:xfrm flipH="1">
            <a:off x="6193011" y="1076599"/>
            <a:ext cx="3244624" cy="4096047"/>
            <a:chOff x="6299436" y="1076599"/>
            <a:chExt cx="3244624" cy="4096047"/>
          </a:xfrm>
        </p:grpSpPr>
        <p:sp>
          <p:nvSpPr>
            <p:cNvPr id="585" name="Google Shape;585;p28"/>
            <p:cNvSpPr/>
            <p:nvPr/>
          </p:nvSpPr>
          <p:spPr>
            <a:xfrm>
              <a:off x="6299436" y="3275113"/>
              <a:ext cx="3244624" cy="1897533"/>
            </a:xfrm>
            <a:custGeom>
              <a:avLst/>
              <a:gdLst/>
              <a:ahLst/>
              <a:cxnLst/>
              <a:rect l="l" t="t" r="r" b="b"/>
              <a:pathLst>
                <a:path w="27793" h="16254" extrusionOk="0">
                  <a:moveTo>
                    <a:pt x="13573" y="0"/>
                  </a:moveTo>
                  <a:cubicBezTo>
                    <a:pt x="13418" y="0"/>
                    <a:pt x="13264" y="2"/>
                    <a:pt x="13109" y="4"/>
                  </a:cubicBezTo>
                  <a:cubicBezTo>
                    <a:pt x="10466" y="50"/>
                    <a:pt x="7723" y="520"/>
                    <a:pt x="5568" y="2050"/>
                  </a:cubicBezTo>
                  <a:cubicBezTo>
                    <a:pt x="3694" y="3372"/>
                    <a:pt x="2409" y="5382"/>
                    <a:pt x="1549" y="7509"/>
                  </a:cubicBezTo>
                  <a:cubicBezTo>
                    <a:pt x="435" y="10261"/>
                    <a:pt x="1" y="13321"/>
                    <a:pt x="453" y="16254"/>
                  </a:cubicBezTo>
                  <a:lnTo>
                    <a:pt x="27792" y="16254"/>
                  </a:lnTo>
                  <a:cubicBezTo>
                    <a:pt x="27765" y="14271"/>
                    <a:pt x="27684" y="12280"/>
                    <a:pt x="27313" y="10333"/>
                  </a:cubicBezTo>
                  <a:cubicBezTo>
                    <a:pt x="26869" y="8052"/>
                    <a:pt x="25991" y="5807"/>
                    <a:pt x="24452" y="4069"/>
                  </a:cubicBezTo>
                  <a:cubicBezTo>
                    <a:pt x="23076" y="2521"/>
                    <a:pt x="21220" y="1435"/>
                    <a:pt x="19247" y="801"/>
                  </a:cubicBezTo>
                  <a:cubicBezTo>
                    <a:pt x="17420" y="215"/>
                    <a:pt x="15493" y="0"/>
                    <a:pt x="13573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417616" y="2341282"/>
              <a:ext cx="618385" cy="937559"/>
            </a:xfrm>
            <a:custGeom>
              <a:avLst/>
              <a:gdLst/>
              <a:ahLst/>
              <a:cxnLst/>
              <a:rect l="l" t="t" r="r" b="b"/>
              <a:pathLst>
                <a:path w="5297" h="8031" extrusionOk="0">
                  <a:moveTo>
                    <a:pt x="1404" y="1"/>
                  </a:moveTo>
                  <a:lnTo>
                    <a:pt x="444" y="4663"/>
                  </a:lnTo>
                  <a:cubicBezTo>
                    <a:pt x="335" y="4826"/>
                    <a:pt x="191" y="4980"/>
                    <a:pt x="0" y="5107"/>
                  </a:cubicBezTo>
                  <a:cubicBezTo>
                    <a:pt x="381" y="5559"/>
                    <a:pt x="725" y="6057"/>
                    <a:pt x="1096" y="6528"/>
                  </a:cubicBezTo>
                  <a:cubicBezTo>
                    <a:pt x="1159" y="6537"/>
                    <a:pt x="1223" y="6555"/>
                    <a:pt x="1277" y="6582"/>
                  </a:cubicBezTo>
                  <a:cubicBezTo>
                    <a:pt x="2291" y="7044"/>
                    <a:pt x="3268" y="7560"/>
                    <a:pt x="4264" y="8031"/>
                  </a:cubicBezTo>
                  <a:cubicBezTo>
                    <a:pt x="4536" y="7107"/>
                    <a:pt x="4871" y="6211"/>
                    <a:pt x="5296" y="5342"/>
                  </a:cubicBezTo>
                  <a:cubicBezTo>
                    <a:pt x="5170" y="5324"/>
                    <a:pt x="5043" y="5297"/>
                    <a:pt x="4943" y="5269"/>
                  </a:cubicBezTo>
                  <a:cubicBezTo>
                    <a:pt x="4690" y="5197"/>
                    <a:pt x="4491" y="5061"/>
                    <a:pt x="4337" y="4898"/>
                  </a:cubicBezTo>
                  <a:lnTo>
                    <a:pt x="5179" y="779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rgbClr val="D96D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546502" y="2494566"/>
              <a:ext cx="432414" cy="247377"/>
            </a:xfrm>
            <a:custGeom>
              <a:avLst/>
              <a:gdLst/>
              <a:ahLst/>
              <a:cxnLst/>
              <a:rect l="l" t="t" r="r" b="b"/>
              <a:pathLst>
                <a:path w="3704" h="2119" extrusionOk="0">
                  <a:moveTo>
                    <a:pt x="28" y="0"/>
                  </a:moveTo>
                  <a:lnTo>
                    <a:pt x="1" y="136"/>
                  </a:lnTo>
                  <a:cubicBezTo>
                    <a:pt x="417" y="725"/>
                    <a:pt x="933" y="1204"/>
                    <a:pt x="1540" y="1521"/>
                  </a:cubicBezTo>
                  <a:cubicBezTo>
                    <a:pt x="1567" y="1548"/>
                    <a:pt x="1639" y="1585"/>
                    <a:pt x="1739" y="1621"/>
                  </a:cubicBezTo>
                  <a:cubicBezTo>
                    <a:pt x="1956" y="1720"/>
                    <a:pt x="2183" y="1802"/>
                    <a:pt x="2427" y="1856"/>
                  </a:cubicBezTo>
                  <a:cubicBezTo>
                    <a:pt x="2744" y="1947"/>
                    <a:pt x="3124" y="2046"/>
                    <a:pt x="3531" y="2119"/>
                  </a:cubicBezTo>
                  <a:lnTo>
                    <a:pt x="3703" y="1295"/>
                  </a:lnTo>
                  <a:cubicBezTo>
                    <a:pt x="2997" y="1232"/>
                    <a:pt x="2282" y="1069"/>
                    <a:pt x="1730" y="915"/>
                  </a:cubicBezTo>
                  <a:cubicBezTo>
                    <a:pt x="1495" y="860"/>
                    <a:pt x="1268" y="779"/>
                    <a:pt x="1042" y="679"/>
                  </a:cubicBezTo>
                  <a:cubicBezTo>
                    <a:pt x="951" y="634"/>
                    <a:pt x="879" y="607"/>
                    <a:pt x="843" y="580"/>
                  </a:cubicBezTo>
                  <a:cubicBezTo>
                    <a:pt x="553" y="426"/>
                    <a:pt x="282" y="227"/>
                    <a:pt x="28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7048820" y="2893012"/>
              <a:ext cx="1441536" cy="1721718"/>
            </a:xfrm>
            <a:custGeom>
              <a:avLst/>
              <a:gdLst/>
              <a:ahLst/>
              <a:cxnLst/>
              <a:rect l="l" t="t" r="r" b="b"/>
              <a:pathLst>
                <a:path w="12348" h="14748" extrusionOk="0">
                  <a:moveTo>
                    <a:pt x="3503" y="0"/>
                  </a:moveTo>
                  <a:lnTo>
                    <a:pt x="3196" y="299"/>
                  </a:lnTo>
                  <a:lnTo>
                    <a:pt x="2897" y="589"/>
                  </a:lnTo>
                  <a:cubicBezTo>
                    <a:pt x="2897" y="589"/>
                    <a:pt x="1331" y="978"/>
                    <a:pt x="978" y="1096"/>
                  </a:cubicBezTo>
                  <a:cubicBezTo>
                    <a:pt x="0" y="1440"/>
                    <a:pt x="0" y="2254"/>
                    <a:pt x="0" y="2254"/>
                  </a:cubicBezTo>
                  <a:lnTo>
                    <a:pt x="1394" y="11687"/>
                  </a:lnTo>
                  <a:lnTo>
                    <a:pt x="8564" y="14747"/>
                  </a:lnTo>
                  <a:lnTo>
                    <a:pt x="10936" y="8048"/>
                  </a:lnTo>
                  <a:lnTo>
                    <a:pt x="10184" y="5133"/>
                  </a:lnTo>
                  <a:lnTo>
                    <a:pt x="12348" y="2843"/>
                  </a:lnTo>
                  <a:cubicBezTo>
                    <a:pt x="12348" y="2843"/>
                    <a:pt x="10990" y="878"/>
                    <a:pt x="10374" y="697"/>
                  </a:cubicBezTo>
                  <a:cubicBezTo>
                    <a:pt x="10170" y="641"/>
                    <a:pt x="9921" y="622"/>
                    <a:pt x="9679" y="622"/>
                  </a:cubicBezTo>
                  <a:cubicBezTo>
                    <a:pt x="9341" y="622"/>
                    <a:pt x="9015" y="658"/>
                    <a:pt x="8835" y="679"/>
                  </a:cubicBezTo>
                  <a:cubicBezTo>
                    <a:pt x="8763" y="670"/>
                    <a:pt x="8682" y="661"/>
                    <a:pt x="8600" y="643"/>
                  </a:cubicBezTo>
                  <a:cubicBezTo>
                    <a:pt x="8157" y="543"/>
                    <a:pt x="7641" y="308"/>
                    <a:pt x="7641" y="308"/>
                  </a:cubicBezTo>
                  <a:lnTo>
                    <a:pt x="7641" y="308"/>
                  </a:lnTo>
                  <a:cubicBezTo>
                    <a:pt x="7641" y="308"/>
                    <a:pt x="7659" y="607"/>
                    <a:pt x="7559" y="942"/>
                  </a:cubicBezTo>
                  <a:cubicBezTo>
                    <a:pt x="7459" y="1286"/>
                    <a:pt x="7242" y="1666"/>
                    <a:pt x="6744" y="1784"/>
                  </a:cubicBezTo>
                  <a:cubicBezTo>
                    <a:pt x="6692" y="1796"/>
                    <a:pt x="6635" y="1802"/>
                    <a:pt x="6576" y="1802"/>
                  </a:cubicBezTo>
                  <a:cubicBezTo>
                    <a:pt x="6295" y="1802"/>
                    <a:pt x="5941" y="1670"/>
                    <a:pt x="5567" y="1476"/>
                  </a:cubicBezTo>
                  <a:cubicBezTo>
                    <a:pt x="4581" y="960"/>
                    <a:pt x="3503" y="0"/>
                    <a:pt x="3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7421819" y="2893012"/>
              <a:ext cx="766298" cy="716916"/>
            </a:xfrm>
            <a:custGeom>
              <a:avLst/>
              <a:gdLst/>
              <a:ahLst/>
              <a:cxnLst/>
              <a:rect l="l" t="t" r="r" b="b"/>
              <a:pathLst>
                <a:path w="6564" h="6141" extrusionOk="0">
                  <a:moveTo>
                    <a:pt x="308" y="0"/>
                  </a:moveTo>
                  <a:lnTo>
                    <a:pt x="1" y="299"/>
                  </a:lnTo>
                  <a:cubicBezTo>
                    <a:pt x="716" y="851"/>
                    <a:pt x="1196" y="1648"/>
                    <a:pt x="1576" y="2463"/>
                  </a:cubicBezTo>
                  <a:cubicBezTo>
                    <a:pt x="1947" y="3286"/>
                    <a:pt x="2237" y="4155"/>
                    <a:pt x="2644" y="4961"/>
                  </a:cubicBezTo>
                  <a:cubicBezTo>
                    <a:pt x="2898" y="5459"/>
                    <a:pt x="3242" y="5966"/>
                    <a:pt x="3776" y="6102"/>
                  </a:cubicBezTo>
                  <a:cubicBezTo>
                    <a:pt x="3886" y="6130"/>
                    <a:pt x="3999" y="6141"/>
                    <a:pt x="4111" y="6141"/>
                  </a:cubicBezTo>
                  <a:cubicBezTo>
                    <a:pt x="4247" y="6141"/>
                    <a:pt x="4384" y="6126"/>
                    <a:pt x="4518" y="6111"/>
                  </a:cubicBezTo>
                  <a:cubicBezTo>
                    <a:pt x="4916" y="6066"/>
                    <a:pt x="5315" y="6002"/>
                    <a:pt x="5704" y="5930"/>
                  </a:cubicBezTo>
                  <a:cubicBezTo>
                    <a:pt x="5957" y="5885"/>
                    <a:pt x="6229" y="5812"/>
                    <a:pt x="6392" y="5613"/>
                  </a:cubicBezTo>
                  <a:cubicBezTo>
                    <a:pt x="6564" y="5396"/>
                    <a:pt x="6555" y="5079"/>
                    <a:pt x="6528" y="4798"/>
                  </a:cubicBezTo>
                  <a:cubicBezTo>
                    <a:pt x="6392" y="3359"/>
                    <a:pt x="6193" y="1874"/>
                    <a:pt x="5414" y="661"/>
                  </a:cubicBezTo>
                  <a:cubicBezTo>
                    <a:pt x="5405" y="652"/>
                    <a:pt x="5405" y="643"/>
                    <a:pt x="5405" y="643"/>
                  </a:cubicBezTo>
                  <a:cubicBezTo>
                    <a:pt x="4962" y="543"/>
                    <a:pt x="4446" y="308"/>
                    <a:pt x="4446" y="308"/>
                  </a:cubicBezTo>
                  <a:lnTo>
                    <a:pt x="4446" y="308"/>
                  </a:lnTo>
                  <a:cubicBezTo>
                    <a:pt x="4446" y="308"/>
                    <a:pt x="4464" y="607"/>
                    <a:pt x="4364" y="942"/>
                  </a:cubicBezTo>
                  <a:cubicBezTo>
                    <a:pt x="4898" y="1992"/>
                    <a:pt x="5324" y="3114"/>
                    <a:pt x="5631" y="4237"/>
                  </a:cubicBezTo>
                  <a:cubicBezTo>
                    <a:pt x="5123" y="4327"/>
                    <a:pt x="4614" y="4423"/>
                    <a:pt x="4106" y="4423"/>
                  </a:cubicBezTo>
                  <a:cubicBezTo>
                    <a:pt x="3999" y="4423"/>
                    <a:pt x="3892" y="4418"/>
                    <a:pt x="3785" y="4409"/>
                  </a:cubicBezTo>
                  <a:cubicBezTo>
                    <a:pt x="3468" y="3368"/>
                    <a:pt x="2988" y="2372"/>
                    <a:pt x="2372" y="1476"/>
                  </a:cubicBezTo>
                  <a:cubicBezTo>
                    <a:pt x="1386" y="960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797235" y="2885540"/>
              <a:ext cx="1648754" cy="2287102"/>
            </a:xfrm>
            <a:custGeom>
              <a:avLst/>
              <a:gdLst/>
              <a:ahLst/>
              <a:cxnLst/>
              <a:rect l="l" t="t" r="r" b="b"/>
              <a:pathLst>
                <a:path w="14123" h="19591" extrusionOk="0">
                  <a:moveTo>
                    <a:pt x="5758" y="1"/>
                  </a:moveTo>
                  <a:lnTo>
                    <a:pt x="5016" y="454"/>
                  </a:lnTo>
                  <a:lnTo>
                    <a:pt x="4672" y="671"/>
                  </a:lnTo>
                  <a:cubicBezTo>
                    <a:pt x="6654" y="2137"/>
                    <a:pt x="7388" y="5179"/>
                    <a:pt x="7388" y="5179"/>
                  </a:cubicBezTo>
                  <a:cubicBezTo>
                    <a:pt x="7351" y="7370"/>
                    <a:pt x="6980" y="8755"/>
                    <a:pt x="6473" y="9633"/>
                  </a:cubicBezTo>
                  <a:cubicBezTo>
                    <a:pt x="6274" y="9977"/>
                    <a:pt x="6057" y="10239"/>
                    <a:pt x="5830" y="10448"/>
                  </a:cubicBezTo>
                  <a:cubicBezTo>
                    <a:pt x="5275" y="10946"/>
                    <a:pt x="4671" y="11072"/>
                    <a:pt x="4200" y="11072"/>
                  </a:cubicBezTo>
                  <a:cubicBezTo>
                    <a:pt x="3713" y="11072"/>
                    <a:pt x="3368" y="10937"/>
                    <a:pt x="3368" y="10937"/>
                  </a:cubicBezTo>
                  <a:lnTo>
                    <a:pt x="3368" y="10937"/>
                  </a:lnTo>
                  <a:lnTo>
                    <a:pt x="3585" y="13761"/>
                  </a:lnTo>
                  <a:cubicBezTo>
                    <a:pt x="2246" y="14956"/>
                    <a:pt x="1" y="19591"/>
                    <a:pt x="1" y="19591"/>
                  </a:cubicBezTo>
                  <a:lnTo>
                    <a:pt x="12901" y="19591"/>
                  </a:lnTo>
                  <a:lnTo>
                    <a:pt x="12901" y="13761"/>
                  </a:lnTo>
                  <a:cubicBezTo>
                    <a:pt x="12901" y="13761"/>
                    <a:pt x="12910" y="13743"/>
                    <a:pt x="12910" y="13716"/>
                  </a:cubicBezTo>
                  <a:cubicBezTo>
                    <a:pt x="12964" y="13471"/>
                    <a:pt x="13199" y="12340"/>
                    <a:pt x="13453" y="11099"/>
                  </a:cubicBezTo>
                  <a:cubicBezTo>
                    <a:pt x="13779" y="9479"/>
                    <a:pt x="14123" y="7669"/>
                    <a:pt x="14086" y="7433"/>
                  </a:cubicBezTo>
                  <a:cubicBezTo>
                    <a:pt x="14014" y="7017"/>
                    <a:pt x="12738" y="5179"/>
                    <a:pt x="12738" y="5179"/>
                  </a:cubicBezTo>
                  <a:cubicBezTo>
                    <a:pt x="12738" y="5179"/>
                    <a:pt x="12086" y="1712"/>
                    <a:pt x="11208" y="553"/>
                  </a:cubicBezTo>
                  <a:lnTo>
                    <a:pt x="9651" y="236"/>
                  </a:lnTo>
                  <a:lnTo>
                    <a:pt x="9651" y="236"/>
                  </a:lnTo>
                  <a:cubicBezTo>
                    <a:pt x="9651" y="236"/>
                    <a:pt x="10746" y="2509"/>
                    <a:pt x="11660" y="5070"/>
                  </a:cubicBezTo>
                  <a:cubicBezTo>
                    <a:pt x="11253" y="5044"/>
                    <a:pt x="10827" y="5033"/>
                    <a:pt x="10410" y="5033"/>
                  </a:cubicBezTo>
                  <a:cubicBezTo>
                    <a:pt x="9836" y="5033"/>
                    <a:pt x="9277" y="5053"/>
                    <a:pt x="8800" y="5079"/>
                  </a:cubicBezTo>
                  <a:cubicBezTo>
                    <a:pt x="8238" y="2300"/>
                    <a:pt x="5758" y="1"/>
                    <a:pt x="5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6797235" y="2938425"/>
              <a:ext cx="1575907" cy="2234218"/>
            </a:xfrm>
            <a:custGeom>
              <a:avLst/>
              <a:gdLst/>
              <a:ahLst/>
              <a:cxnLst/>
              <a:rect l="l" t="t" r="r" b="b"/>
              <a:pathLst>
                <a:path w="13499" h="19138" extrusionOk="0">
                  <a:moveTo>
                    <a:pt x="5016" y="1"/>
                  </a:moveTo>
                  <a:lnTo>
                    <a:pt x="4672" y="218"/>
                  </a:lnTo>
                  <a:cubicBezTo>
                    <a:pt x="6654" y="1684"/>
                    <a:pt x="7388" y="4726"/>
                    <a:pt x="7388" y="4726"/>
                  </a:cubicBezTo>
                  <a:cubicBezTo>
                    <a:pt x="7351" y="6917"/>
                    <a:pt x="6980" y="8302"/>
                    <a:pt x="6473" y="9180"/>
                  </a:cubicBezTo>
                  <a:cubicBezTo>
                    <a:pt x="6274" y="9524"/>
                    <a:pt x="6057" y="9786"/>
                    <a:pt x="5830" y="9995"/>
                  </a:cubicBezTo>
                  <a:cubicBezTo>
                    <a:pt x="5275" y="10493"/>
                    <a:pt x="4671" y="10619"/>
                    <a:pt x="4200" y="10619"/>
                  </a:cubicBezTo>
                  <a:cubicBezTo>
                    <a:pt x="3713" y="10619"/>
                    <a:pt x="3368" y="10484"/>
                    <a:pt x="3368" y="10484"/>
                  </a:cubicBezTo>
                  <a:lnTo>
                    <a:pt x="3368" y="10484"/>
                  </a:lnTo>
                  <a:lnTo>
                    <a:pt x="3585" y="13308"/>
                  </a:lnTo>
                  <a:cubicBezTo>
                    <a:pt x="2246" y="14503"/>
                    <a:pt x="1" y="19138"/>
                    <a:pt x="1" y="19138"/>
                  </a:cubicBezTo>
                  <a:lnTo>
                    <a:pt x="2209" y="19138"/>
                  </a:lnTo>
                  <a:cubicBezTo>
                    <a:pt x="3033" y="17427"/>
                    <a:pt x="4645" y="14132"/>
                    <a:pt x="4798" y="13887"/>
                  </a:cubicBezTo>
                  <a:cubicBezTo>
                    <a:pt x="4808" y="13860"/>
                    <a:pt x="4826" y="13824"/>
                    <a:pt x="4844" y="13770"/>
                  </a:cubicBezTo>
                  <a:cubicBezTo>
                    <a:pt x="5774" y="14313"/>
                    <a:pt x="6727" y="14714"/>
                    <a:pt x="7505" y="14714"/>
                  </a:cubicBezTo>
                  <a:cubicBezTo>
                    <a:pt x="7582" y="14714"/>
                    <a:pt x="7658" y="14710"/>
                    <a:pt x="7732" y="14702"/>
                  </a:cubicBezTo>
                  <a:cubicBezTo>
                    <a:pt x="9415" y="14530"/>
                    <a:pt x="11669" y="13761"/>
                    <a:pt x="12910" y="13263"/>
                  </a:cubicBezTo>
                  <a:cubicBezTo>
                    <a:pt x="12964" y="13018"/>
                    <a:pt x="13199" y="11887"/>
                    <a:pt x="13453" y="10646"/>
                  </a:cubicBezTo>
                  <a:lnTo>
                    <a:pt x="13317" y="10266"/>
                  </a:lnTo>
                  <a:lnTo>
                    <a:pt x="13498" y="7949"/>
                  </a:lnTo>
                  <a:lnTo>
                    <a:pt x="8926" y="8926"/>
                  </a:lnTo>
                  <a:lnTo>
                    <a:pt x="7668" y="5333"/>
                  </a:lnTo>
                  <a:cubicBezTo>
                    <a:pt x="7523" y="3305"/>
                    <a:pt x="6546" y="1349"/>
                    <a:pt x="5016" y="1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7937597" y="3047580"/>
              <a:ext cx="1479711" cy="1326895"/>
            </a:xfrm>
            <a:custGeom>
              <a:avLst/>
              <a:gdLst/>
              <a:ahLst/>
              <a:cxnLst/>
              <a:rect l="l" t="t" r="r" b="b"/>
              <a:pathLst>
                <a:path w="12675" h="11366" extrusionOk="0">
                  <a:moveTo>
                    <a:pt x="4835" y="0"/>
                  </a:moveTo>
                  <a:cubicBezTo>
                    <a:pt x="4747" y="0"/>
                    <a:pt x="4653" y="51"/>
                    <a:pt x="4608" y="134"/>
                  </a:cubicBezTo>
                  <a:lnTo>
                    <a:pt x="46" y="8978"/>
                  </a:lnTo>
                  <a:cubicBezTo>
                    <a:pt x="0" y="9078"/>
                    <a:pt x="46" y="9186"/>
                    <a:pt x="145" y="9214"/>
                  </a:cubicBezTo>
                  <a:lnTo>
                    <a:pt x="7777" y="11359"/>
                  </a:lnTo>
                  <a:cubicBezTo>
                    <a:pt x="7795" y="11364"/>
                    <a:pt x="7815" y="11366"/>
                    <a:pt x="7834" y="11366"/>
                  </a:cubicBezTo>
                  <a:cubicBezTo>
                    <a:pt x="7927" y="11366"/>
                    <a:pt x="8021" y="11315"/>
                    <a:pt x="8066" y="11232"/>
                  </a:cubicBezTo>
                  <a:lnTo>
                    <a:pt x="12620" y="2388"/>
                  </a:lnTo>
                  <a:cubicBezTo>
                    <a:pt x="12674" y="2288"/>
                    <a:pt x="12629" y="2180"/>
                    <a:pt x="12520" y="2153"/>
                  </a:cubicBezTo>
                  <a:lnTo>
                    <a:pt x="4889" y="7"/>
                  </a:lnTo>
                  <a:cubicBezTo>
                    <a:pt x="4872" y="2"/>
                    <a:pt x="4853" y="0"/>
                    <a:pt x="4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7937597" y="3047580"/>
              <a:ext cx="588732" cy="1076483"/>
            </a:xfrm>
            <a:custGeom>
              <a:avLst/>
              <a:gdLst/>
              <a:ahLst/>
              <a:cxnLst/>
              <a:rect l="l" t="t" r="r" b="b"/>
              <a:pathLst>
                <a:path w="5043" h="9221" extrusionOk="0">
                  <a:moveTo>
                    <a:pt x="4835" y="0"/>
                  </a:moveTo>
                  <a:cubicBezTo>
                    <a:pt x="4747" y="0"/>
                    <a:pt x="4653" y="51"/>
                    <a:pt x="4608" y="134"/>
                  </a:cubicBezTo>
                  <a:lnTo>
                    <a:pt x="46" y="8978"/>
                  </a:lnTo>
                  <a:cubicBezTo>
                    <a:pt x="0" y="9078"/>
                    <a:pt x="46" y="9186"/>
                    <a:pt x="145" y="9214"/>
                  </a:cubicBezTo>
                  <a:cubicBezTo>
                    <a:pt x="164" y="9218"/>
                    <a:pt x="183" y="9221"/>
                    <a:pt x="203" y="9221"/>
                  </a:cubicBezTo>
                  <a:cubicBezTo>
                    <a:pt x="296" y="9221"/>
                    <a:pt x="390" y="9169"/>
                    <a:pt x="435" y="9087"/>
                  </a:cubicBezTo>
                  <a:lnTo>
                    <a:pt x="4988" y="242"/>
                  </a:lnTo>
                  <a:cubicBezTo>
                    <a:pt x="5043" y="143"/>
                    <a:pt x="4997" y="34"/>
                    <a:pt x="4889" y="7"/>
                  </a:cubicBezTo>
                  <a:cubicBezTo>
                    <a:pt x="4872" y="2"/>
                    <a:pt x="4853" y="0"/>
                    <a:pt x="4835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6988580" y="2974382"/>
              <a:ext cx="711312" cy="86296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7104741" y="3599777"/>
              <a:ext cx="2076849" cy="979236"/>
            </a:xfrm>
            <a:custGeom>
              <a:avLst/>
              <a:gdLst/>
              <a:ahLst/>
              <a:cxnLst/>
              <a:rect l="l" t="t" r="r" b="b"/>
              <a:pathLst>
                <a:path w="17790" h="8388" extrusionOk="0">
                  <a:moveTo>
                    <a:pt x="15305" y="0"/>
                  </a:moveTo>
                  <a:cubicBezTo>
                    <a:pt x="15004" y="0"/>
                    <a:pt x="14219" y="329"/>
                    <a:pt x="14096" y="419"/>
                  </a:cubicBezTo>
                  <a:cubicBezTo>
                    <a:pt x="14032" y="473"/>
                    <a:pt x="13833" y="727"/>
                    <a:pt x="13670" y="953"/>
                  </a:cubicBezTo>
                  <a:cubicBezTo>
                    <a:pt x="13571" y="1071"/>
                    <a:pt x="13471" y="1216"/>
                    <a:pt x="13390" y="1342"/>
                  </a:cubicBezTo>
                  <a:cubicBezTo>
                    <a:pt x="13209" y="1632"/>
                    <a:pt x="13082" y="1885"/>
                    <a:pt x="13082" y="1885"/>
                  </a:cubicBezTo>
                  <a:lnTo>
                    <a:pt x="12910" y="2184"/>
                  </a:lnTo>
                  <a:lnTo>
                    <a:pt x="6030" y="4149"/>
                  </a:lnTo>
                  <a:cubicBezTo>
                    <a:pt x="6030" y="4149"/>
                    <a:pt x="5514" y="2583"/>
                    <a:pt x="4926" y="808"/>
                  </a:cubicBezTo>
                  <a:cubicBezTo>
                    <a:pt x="3769" y="1882"/>
                    <a:pt x="1654" y="2035"/>
                    <a:pt x="550" y="2035"/>
                  </a:cubicBezTo>
                  <a:cubicBezTo>
                    <a:pt x="315" y="2035"/>
                    <a:pt x="125" y="2028"/>
                    <a:pt x="1" y="2021"/>
                  </a:cubicBezTo>
                  <a:lnTo>
                    <a:pt x="1" y="2021"/>
                  </a:lnTo>
                  <a:cubicBezTo>
                    <a:pt x="1" y="2048"/>
                    <a:pt x="10" y="2067"/>
                    <a:pt x="10" y="2085"/>
                  </a:cubicBezTo>
                  <a:cubicBezTo>
                    <a:pt x="318" y="3180"/>
                    <a:pt x="1259" y="5153"/>
                    <a:pt x="1983" y="6611"/>
                  </a:cubicBezTo>
                  <a:cubicBezTo>
                    <a:pt x="2533" y="7709"/>
                    <a:pt x="3656" y="8388"/>
                    <a:pt x="4861" y="8388"/>
                  </a:cubicBezTo>
                  <a:cubicBezTo>
                    <a:pt x="5026" y="8388"/>
                    <a:pt x="5193" y="8375"/>
                    <a:pt x="5360" y="8349"/>
                  </a:cubicBezTo>
                  <a:cubicBezTo>
                    <a:pt x="9769" y="7661"/>
                    <a:pt x="13344" y="4366"/>
                    <a:pt x="13344" y="4366"/>
                  </a:cubicBezTo>
                  <a:cubicBezTo>
                    <a:pt x="13344" y="4366"/>
                    <a:pt x="16440" y="4103"/>
                    <a:pt x="16612" y="3931"/>
                  </a:cubicBezTo>
                  <a:cubicBezTo>
                    <a:pt x="16784" y="3750"/>
                    <a:pt x="16775" y="3433"/>
                    <a:pt x="16775" y="3433"/>
                  </a:cubicBezTo>
                  <a:cubicBezTo>
                    <a:pt x="16984" y="3352"/>
                    <a:pt x="17310" y="2836"/>
                    <a:pt x="17310" y="2836"/>
                  </a:cubicBezTo>
                  <a:cubicBezTo>
                    <a:pt x="17536" y="2700"/>
                    <a:pt x="17500" y="2211"/>
                    <a:pt x="17500" y="2211"/>
                  </a:cubicBezTo>
                  <a:cubicBezTo>
                    <a:pt x="17789" y="1949"/>
                    <a:pt x="17753" y="1532"/>
                    <a:pt x="17753" y="1532"/>
                  </a:cubicBezTo>
                  <a:cubicBezTo>
                    <a:pt x="17753" y="1532"/>
                    <a:pt x="15408" y="1351"/>
                    <a:pt x="14775" y="1297"/>
                  </a:cubicBezTo>
                  <a:cubicBezTo>
                    <a:pt x="14865" y="953"/>
                    <a:pt x="15562" y="84"/>
                    <a:pt x="15381" y="12"/>
                  </a:cubicBezTo>
                  <a:cubicBezTo>
                    <a:pt x="15362" y="4"/>
                    <a:pt x="15336" y="0"/>
                    <a:pt x="15305" y="0"/>
                  </a:cubicBezTo>
                  <a:close/>
                </a:path>
              </a:pathLst>
            </a:custGeom>
            <a:solidFill>
              <a:srgbClr val="D96D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7665932" y="3997406"/>
              <a:ext cx="142776" cy="139624"/>
            </a:xfrm>
            <a:custGeom>
              <a:avLst/>
              <a:gdLst/>
              <a:ahLst/>
              <a:cxnLst/>
              <a:rect l="l" t="t" r="r" b="b"/>
              <a:pathLst>
                <a:path w="1223" h="1196" extrusionOk="0">
                  <a:moveTo>
                    <a:pt x="979" y="0"/>
                  </a:moveTo>
                  <a:lnTo>
                    <a:pt x="1" y="1195"/>
                  </a:lnTo>
                  <a:lnTo>
                    <a:pt x="1223" y="743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9044102" y="3277098"/>
              <a:ext cx="374276" cy="436267"/>
            </a:xfrm>
            <a:custGeom>
              <a:avLst/>
              <a:gdLst/>
              <a:ahLst/>
              <a:cxnLst/>
              <a:rect l="l" t="t" r="r" b="b"/>
              <a:pathLst>
                <a:path w="3206" h="3737" extrusionOk="0">
                  <a:moveTo>
                    <a:pt x="1011" y="1"/>
                  </a:moveTo>
                  <a:cubicBezTo>
                    <a:pt x="926" y="1"/>
                    <a:pt x="874" y="32"/>
                    <a:pt x="851" y="87"/>
                  </a:cubicBezTo>
                  <a:cubicBezTo>
                    <a:pt x="770" y="295"/>
                    <a:pt x="2128" y="1409"/>
                    <a:pt x="2463" y="1680"/>
                  </a:cubicBezTo>
                  <a:cubicBezTo>
                    <a:pt x="2463" y="1680"/>
                    <a:pt x="2454" y="1689"/>
                    <a:pt x="2454" y="1689"/>
                  </a:cubicBezTo>
                  <a:cubicBezTo>
                    <a:pt x="2120" y="1506"/>
                    <a:pt x="865" y="842"/>
                    <a:pt x="459" y="842"/>
                  </a:cubicBezTo>
                  <a:cubicBezTo>
                    <a:pt x="403" y="842"/>
                    <a:pt x="363" y="855"/>
                    <a:pt x="344" y="884"/>
                  </a:cubicBezTo>
                  <a:cubicBezTo>
                    <a:pt x="172" y="1155"/>
                    <a:pt x="1956" y="2278"/>
                    <a:pt x="1956" y="2278"/>
                  </a:cubicBezTo>
                  <a:cubicBezTo>
                    <a:pt x="1956" y="2278"/>
                    <a:pt x="629" y="1829"/>
                    <a:pt x="177" y="1829"/>
                  </a:cubicBezTo>
                  <a:cubicBezTo>
                    <a:pt x="87" y="1829"/>
                    <a:pt x="32" y="1847"/>
                    <a:pt x="28" y="1888"/>
                  </a:cubicBezTo>
                  <a:cubicBezTo>
                    <a:pt x="0" y="2088"/>
                    <a:pt x="1232" y="2748"/>
                    <a:pt x="1730" y="3002"/>
                  </a:cubicBezTo>
                  <a:cubicBezTo>
                    <a:pt x="1730" y="3011"/>
                    <a:pt x="1720" y="3020"/>
                    <a:pt x="1720" y="3029"/>
                  </a:cubicBezTo>
                  <a:cubicBezTo>
                    <a:pt x="1431" y="2939"/>
                    <a:pt x="1220" y="2908"/>
                    <a:pt x="1069" y="2908"/>
                  </a:cubicBezTo>
                  <a:cubicBezTo>
                    <a:pt x="857" y="2908"/>
                    <a:pt x="762" y="2969"/>
                    <a:pt x="725" y="3011"/>
                  </a:cubicBezTo>
                  <a:cubicBezTo>
                    <a:pt x="707" y="3038"/>
                    <a:pt x="707" y="3083"/>
                    <a:pt x="734" y="3111"/>
                  </a:cubicBezTo>
                  <a:cubicBezTo>
                    <a:pt x="915" y="3283"/>
                    <a:pt x="1223" y="3455"/>
                    <a:pt x="1585" y="3617"/>
                  </a:cubicBezTo>
                  <a:cubicBezTo>
                    <a:pt x="1585" y="3617"/>
                    <a:pt x="1728" y="3737"/>
                    <a:pt x="1910" y="3737"/>
                  </a:cubicBezTo>
                  <a:cubicBezTo>
                    <a:pt x="1922" y="3737"/>
                    <a:pt x="1934" y="3736"/>
                    <a:pt x="1947" y="3735"/>
                  </a:cubicBezTo>
                  <a:cubicBezTo>
                    <a:pt x="2146" y="3717"/>
                    <a:pt x="2336" y="3219"/>
                    <a:pt x="2481" y="3165"/>
                  </a:cubicBezTo>
                  <a:cubicBezTo>
                    <a:pt x="2617" y="3120"/>
                    <a:pt x="2780" y="2676"/>
                    <a:pt x="2879" y="2558"/>
                  </a:cubicBezTo>
                  <a:cubicBezTo>
                    <a:pt x="2979" y="2441"/>
                    <a:pt x="2906" y="1925"/>
                    <a:pt x="2906" y="1925"/>
                  </a:cubicBezTo>
                  <a:cubicBezTo>
                    <a:pt x="2906" y="1925"/>
                    <a:pt x="3124" y="1825"/>
                    <a:pt x="3160" y="1526"/>
                  </a:cubicBezTo>
                  <a:cubicBezTo>
                    <a:pt x="3205" y="1237"/>
                    <a:pt x="2825" y="1010"/>
                    <a:pt x="2825" y="1010"/>
                  </a:cubicBezTo>
                  <a:cubicBezTo>
                    <a:pt x="1817" y="273"/>
                    <a:pt x="1264" y="1"/>
                    <a:pt x="1011" y="1"/>
                  </a:cubicBezTo>
                  <a:close/>
                </a:path>
              </a:pathLst>
            </a:custGeom>
            <a:solidFill>
              <a:srgbClr val="D96D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285461" y="1383868"/>
              <a:ext cx="1177465" cy="1264672"/>
            </a:xfrm>
            <a:custGeom>
              <a:avLst/>
              <a:gdLst/>
              <a:ahLst/>
              <a:cxnLst/>
              <a:rect l="l" t="t" r="r" b="b"/>
              <a:pathLst>
                <a:path w="10086" h="10833" extrusionOk="0">
                  <a:moveTo>
                    <a:pt x="5197" y="1"/>
                  </a:moveTo>
                  <a:cubicBezTo>
                    <a:pt x="2950" y="1"/>
                    <a:pt x="938" y="1568"/>
                    <a:pt x="463" y="3857"/>
                  </a:cubicBezTo>
                  <a:cubicBezTo>
                    <a:pt x="1" y="6129"/>
                    <a:pt x="1069" y="9026"/>
                    <a:pt x="3079" y="10094"/>
                  </a:cubicBezTo>
                  <a:cubicBezTo>
                    <a:pt x="3115" y="10121"/>
                    <a:pt x="3187" y="10148"/>
                    <a:pt x="3278" y="10193"/>
                  </a:cubicBezTo>
                  <a:cubicBezTo>
                    <a:pt x="3504" y="10293"/>
                    <a:pt x="3731" y="10374"/>
                    <a:pt x="3966" y="10429"/>
                  </a:cubicBezTo>
                  <a:cubicBezTo>
                    <a:pt x="4653" y="10626"/>
                    <a:pt x="5620" y="10832"/>
                    <a:pt x="6483" y="10832"/>
                  </a:cubicBezTo>
                  <a:cubicBezTo>
                    <a:pt x="7087" y="10832"/>
                    <a:pt x="7640" y="10732"/>
                    <a:pt x="8012" y="10456"/>
                  </a:cubicBezTo>
                  <a:cubicBezTo>
                    <a:pt x="8347" y="10212"/>
                    <a:pt x="8664" y="9641"/>
                    <a:pt x="8945" y="8980"/>
                  </a:cubicBezTo>
                  <a:cubicBezTo>
                    <a:pt x="9235" y="8292"/>
                    <a:pt x="9470" y="7523"/>
                    <a:pt x="9651" y="6907"/>
                  </a:cubicBezTo>
                  <a:cubicBezTo>
                    <a:pt x="9742" y="6581"/>
                    <a:pt x="9814" y="6301"/>
                    <a:pt x="9859" y="6111"/>
                  </a:cubicBezTo>
                  <a:cubicBezTo>
                    <a:pt x="9886" y="6020"/>
                    <a:pt x="9904" y="5930"/>
                    <a:pt x="9923" y="5848"/>
                  </a:cubicBezTo>
                  <a:cubicBezTo>
                    <a:pt x="9932" y="5821"/>
                    <a:pt x="9932" y="5812"/>
                    <a:pt x="9932" y="5812"/>
                  </a:cubicBezTo>
                  <a:cubicBezTo>
                    <a:pt x="9950" y="5730"/>
                    <a:pt x="9968" y="5658"/>
                    <a:pt x="9977" y="5577"/>
                  </a:cubicBezTo>
                  <a:cubicBezTo>
                    <a:pt x="10086" y="4889"/>
                    <a:pt x="10040" y="4201"/>
                    <a:pt x="9868" y="3567"/>
                  </a:cubicBezTo>
                  <a:cubicBezTo>
                    <a:pt x="9407" y="1865"/>
                    <a:pt x="8022" y="480"/>
                    <a:pt x="6175" y="100"/>
                  </a:cubicBezTo>
                  <a:cubicBezTo>
                    <a:pt x="5847" y="33"/>
                    <a:pt x="5520" y="1"/>
                    <a:pt x="5197" y="1"/>
                  </a:cubicBezTo>
                  <a:close/>
                </a:path>
              </a:pathLst>
            </a:custGeom>
            <a:solidFill>
              <a:srgbClr val="D96D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830892" y="1602295"/>
              <a:ext cx="632044" cy="432648"/>
            </a:xfrm>
            <a:custGeom>
              <a:avLst/>
              <a:gdLst/>
              <a:ahLst/>
              <a:cxnLst/>
              <a:rect l="l" t="t" r="r" b="b"/>
              <a:pathLst>
                <a:path w="5414" h="3706" extrusionOk="0">
                  <a:moveTo>
                    <a:pt x="2933" y="0"/>
                  </a:moveTo>
                  <a:cubicBezTo>
                    <a:pt x="2481" y="0"/>
                    <a:pt x="2028" y="183"/>
                    <a:pt x="1575" y="220"/>
                  </a:cubicBezTo>
                  <a:cubicBezTo>
                    <a:pt x="1482" y="226"/>
                    <a:pt x="1387" y="227"/>
                    <a:pt x="1292" y="227"/>
                  </a:cubicBezTo>
                  <a:cubicBezTo>
                    <a:pt x="1245" y="227"/>
                    <a:pt x="1197" y="227"/>
                    <a:pt x="1150" y="227"/>
                  </a:cubicBezTo>
                  <a:cubicBezTo>
                    <a:pt x="1007" y="227"/>
                    <a:pt x="865" y="229"/>
                    <a:pt x="724" y="247"/>
                  </a:cubicBezTo>
                  <a:cubicBezTo>
                    <a:pt x="453" y="284"/>
                    <a:pt x="118" y="447"/>
                    <a:pt x="0" y="700"/>
                  </a:cubicBezTo>
                  <a:cubicBezTo>
                    <a:pt x="317" y="1062"/>
                    <a:pt x="797" y="1279"/>
                    <a:pt x="1276" y="1279"/>
                  </a:cubicBezTo>
                  <a:cubicBezTo>
                    <a:pt x="1729" y="1642"/>
                    <a:pt x="2290" y="1922"/>
                    <a:pt x="2870" y="1986"/>
                  </a:cubicBezTo>
                  <a:cubicBezTo>
                    <a:pt x="2966" y="1995"/>
                    <a:pt x="3063" y="1999"/>
                    <a:pt x="3161" y="1999"/>
                  </a:cubicBezTo>
                  <a:cubicBezTo>
                    <a:pt x="3646" y="1999"/>
                    <a:pt x="4134" y="1886"/>
                    <a:pt x="4572" y="1660"/>
                  </a:cubicBezTo>
                  <a:cubicBezTo>
                    <a:pt x="4961" y="2275"/>
                    <a:pt x="5223" y="2990"/>
                    <a:pt x="5305" y="3706"/>
                  </a:cubicBezTo>
                  <a:cubicBezTo>
                    <a:pt x="5414" y="3018"/>
                    <a:pt x="5368" y="2330"/>
                    <a:pt x="5196" y="1696"/>
                  </a:cubicBezTo>
                  <a:cubicBezTo>
                    <a:pt x="5070" y="1433"/>
                    <a:pt x="4916" y="1189"/>
                    <a:pt x="4716" y="990"/>
                  </a:cubicBezTo>
                  <a:cubicBezTo>
                    <a:pt x="4508" y="782"/>
                    <a:pt x="4282" y="601"/>
                    <a:pt x="4038" y="438"/>
                  </a:cubicBezTo>
                  <a:cubicBezTo>
                    <a:pt x="3793" y="266"/>
                    <a:pt x="3531" y="94"/>
                    <a:pt x="3232" y="30"/>
                  </a:cubicBezTo>
                  <a:cubicBezTo>
                    <a:pt x="3132" y="9"/>
                    <a:pt x="3033" y="0"/>
                    <a:pt x="2933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045352" y="2040083"/>
              <a:ext cx="97363" cy="178733"/>
            </a:xfrm>
            <a:custGeom>
              <a:avLst/>
              <a:gdLst/>
              <a:ahLst/>
              <a:cxnLst/>
              <a:rect l="l" t="t" r="r" b="b"/>
              <a:pathLst>
                <a:path w="834" h="153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580" y="137"/>
                    <a:pt x="526" y="281"/>
                    <a:pt x="490" y="435"/>
                  </a:cubicBezTo>
                  <a:cubicBezTo>
                    <a:pt x="453" y="580"/>
                    <a:pt x="417" y="734"/>
                    <a:pt x="399" y="888"/>
                  </a:cubicBezTo>
                  <a:cubicBezTo>
                    <a:pt x="399" y="897"/>
                    <a:pt x="399" y="897"/>
                    <a:pt x="399" y="897"/>
                  </a:cubicBezTo>
                  <a:cubicBezTo>
                    <a:pt x="407" y="919"/>
                    <a:pt x="420" y="936"/>
                    <a:pt x="440" y="936"/>
                  </a:cubicBezTo>
                  <a:cubicBezTo>
                    <a:pt x="444" y="936"/>
                    <a:pt x="449" y="935"/>
                    <a:pt x="453" y="933"/>
                  </a:cubicBezTo>
                  <a:cubicBezTo>
                    <a:pt x="461" y="933"/>
                    <a:pt x="468" y="932"/>
                    <a:pt x="475" y="932"/>
                  </a:cubicBezTo>
                  <a:cubicBezTo>
                    <a:pt x="568" y="932"/>
                    <a:pt x="665" y="984"/>
                    <a:pt x="707" y="1060"/>
                  </a:cubicBezTo>
                  <a:cubicBezTo>
                    <a:pt x="752" y="1151"/>
                    <a:pt x="725" y="1259"/>
                    <a:pt x="653" y="1341"/>
                  </a:cubicBezTo>
                  <a:cubicBezTo>
                    <a:pt x="580" y="1422"/>
                    <a:pt x="471" y="1467"/>
                    <a:pt x="354" y="1485"/>
                  </a:cubicBezTo>
                  <a:cubicBezTo>
                    <a:pt x="325" y="1488"/>
                    <a:pt x="294" y="1489"/>
                    <a:pt x="263" y="1489"/>
                  </a:cubicBezTo>
                  <a:cubicBezTo>
                    <a:pt x="178" y="1489"/>
                    <a:pt x="87" y="1481"/>
                    <a:pt x="1" y="1467"/>
                  </a:cubicBezTo>
                  <a:lnTo>
                    <a:pt x="1" y="1467"/>
                  </a:lnTo>
                  <a:cubicBezTo>
                    <a:pt x="118" y="1504"/>
                    <a:pt x="236" y="1531"/>
                    <a:pt x="363" y="1531"/>
                  </a:cubicBezTo>
                  <a:cubicBezTo>
                    <a:pt x="481" y="1531"/>
                    <a:pt x="616" y="1495"/>
                    <a:pt x="707" y="1395"/>
                  </a:cubicBezTo>
                  <a:cubicBezTo>
                    <a:pt x="752" y="1350"/>
                    <a:pt x="797" y="1295"/>
                    <a:pt x="815" y="1223"/>
                  </a:cubicBezTo>
                  <a:cubicBezTo>
                    <a:pt x="834" y="1160"/>
                    <a:pt x="825" y="1078"/>
                    <a:pt x="788" y="1015"/>
                  </a:cubicBezTo>
                  <a:cubicBezTo>
                    <a:pt x="734" y="906"/>
                    <a:pt x="612" y="850"/>
                    <a:pt x="493" y="848"/>
                  </a:cubicBezTo>
                  <a:lnTo>
                    <a:pt x="493" y="848"/>
                  </a:lnTo>
                  <a:cubicBezTo>
                    <a:pt x="505" y="718"/>
                    <a:pt x="529" y="581"/>
                    <a:pt x="553" y="444"/>
                  </a:cubicBezTo>
                  <a:cubicBezTo>
                    <a:pt x="580" y="300"/>
                    <a:pt x="607" y="146"/>
                    <a:pt x="643" y="1"/>
                  </a:cubicBezTo>
                  <a:close/>
                </a:path>
              </a:pathLst>
            </a:custGeom>
            <a:solidFill>
              <a:srgbClr val="A8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8017917" y="2180643"/>
              <a:ext cx="15994" cy="26617"/>
            </a:xfrm>
            <a:custGeom>
              <a:avLst/>
              <a:gdLst/>
              <a:ahLst/>
              <a:cxnLst/>
              <a:rect l="l" t="t" r="r" b="b"/>
              <a:pathLst>
                <a:path w="137" h="228" extrusionOk="0">
                  <a:moveTo>
                    <a:pt x="9" y="1"/>
                  </a:moveTo>
                  <a:cubicBezTo>
                    <a:pt x="0" y="55"/>
                    <a:pt x="9" y="100"/>
                    <a:pt x="28" y="137"/>
                  </a:cubicBezTo>
                  <a:cubicBezTo>
                    <a:pt x="46" y="173"/>
                    <a:pt x="73" y="209"/>
                    <a:pt x="127" y="227"/>
                  </a:cubicBezTo>
                  <a:cubicBezTo>
                    <a:pt x="136" y="173"/>
                    <a:pt x="127" y="137"/>
                    <a:pt x="109" y="91"/>
                  </a:cubicBezTo>
                  <a:cubicBezTo>
                    <a:pt x="91" y="55"/>
                    <a:pt x="64" y="28"/>
                    <a:pt x="9" y="1"/>
                  </a:cubicBezTo>
                  <a:close/>
                </a:path>
              </a:pathLst>
            </a:custGeom>
            <a:solidFill>
              <a:srgbClr val="A8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915415" y="2235629"/>
              <a:ext cx="287537" cy="105418"/>
            </a:xfrm>
            <a:custGeom>
              <a:avLst/>
              <a:gdLst/>
              <a:ahLst/>
              <a:cxnLst/>
              <a:rect l="l" t="t" r="r" b="b"/>
              <a:pathLst>
                <a:path w="2463" h="903" extrusionOk="0">
                  <a:moveTo>
                    <a:pt x="0" y="1"/>
                  </a:moveTo>
                  <a:cubicBezTo>
                    <a:pt x="100" y="218"/>
                    <a:pt x="263" y="399"/>
                    <a:pt x="453" y="553"/>
                  </a:cubicBezTo>
                  <a:cubicBezTo>
                    <a:pt x="634" y="707"/>
                    <a:pt x="860" y="806"/>
                    <a:pt x="1096" y="870"/>
                  </a:cubicBezTo>
                  <a:cubicBezTo>
                    <a:pt x="1208" y="891"/>
                    <a:pt x="1324" y="903"/>
                    <a:pt x="1441" y="903"/>
                  </a:cubicBezTo>
                  <a:cubicBezTo>
                    <a:pt x="1569" y="903"/>
                    <a:pt x="1697" y="889"/>
                    <a:pt x="1820" y="861"/>
                  </a:cubicBezTo>
                  <a:cubicBezTo>
                    <a:pt x="2055" y="815"/>
                    <a:pt x="2272" y="707"/>
                    <a:pt x="2463" y="562"/>
                  </a:cubicBezTo>
                  <a:lnTo>
                    <a:pt x="2463" y="562"/>
                  </a:lnTo>
                  <a:cubicBezTo>
                    <a:pt x="2254" y="670"/>
                    <a:pt x="2028" y="752"/>
                    <a:pt x="1802" y="788"/>
                  </a:cubicBezTo>
                  <a:cubicBezTo>
                    <a:pt x="1708" y="799"/>
                    <a:pt x="1613" y="806"/>
                    <a:pt x="1518" y="806"/>
                  </a:cubicBezTo>
                  <a:cubicBezTo>
                    <a:pt x="1384" y="806"/>
                    <a:pt x="1250" y="793"/>
                    <a:pt x="1123" y="761"/>
                  </a:cubicBezTo>
                  <a:cubicBezTo>
                    <a:pt x="896" y="716"/>
                    <a:pt x="688" y="616"/>
                    <a:pt x="498" y="489"/>
                  </a:cubicBezTo>
                  <a:cubicBezTo>
                    <a:pt x="308" y="354"/>
                    <a:pt x="145" y="191"/>
                    <a:pt x="0" y="1"/>
                  </a:cubicBezTo>
                  <a:close/>
                </a:path>
              </a:pathLst>
            </a:custGeom>
            <a:solidFill>
              <a:srgbClr val="A8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7996786" y="2349804"/>
              <a:ext cx="86740" cy="23349"/>
            </a:xfrm>
            <a:custGeom>
              <a:avLst/>
              <a:gdLst/>
              <a:ahLst/>
              <a:cxnLst/>
              <a:rect l="l" t="t" r="r" b="b"/>
              <a:pathLst>
                <a:path w="743" h="200" extrusionOk="0">
                  <a:moveTo>
                    <a:pt x="0" y="0"/>
                  </a:moveTo>
                  <a:cubicBezTo>
                    <a:pt x="55" y="46"/>
                    <a:pt x="109" y="82"/>
                    <a:pt x="163" y="118"/>
                  </a:cubicBezTo>
                  <a:cubicBezTo>
                    <a:pt x="227" y="145"/>
                    <a:pt x="290" y="163"/>
                    <a:pt x="353" y="181"/>
                  </a:cubicBezTo>
                  <a:cubicBezTo>
                    <a:pt x="417" y="190"/>
                    <a:pt x="489" y="199"/>
                    <a:pt x="553" y="199"/>
                  </a:cubicBezTo>
                  <a:cubicBezTo>
                    <a:pt x="616" y="190"/>
                    <a:pt x="679" y="181"/>
                    <a:pt x="743" y="154"/>
                  </a:cubicBezTo>
                  <a:cubicBezTo>
                    <a:pt x="679" y="145"/>
                    <a:pt x="616" y="145"/>
                    <a:pt x="553" y="136"/>
                  </a:cubicBezTo>
                  <a:cubicBezTo>
                    <a:pt x="489" y="127"/>
                    <a:pt x="426" y="118"/>
                    <a:pt x="371" y="109"/>
                  </a:cubicBezTo>
                  <a:cubicBezTo>
                    <a:pt x="308" y="91"/>
                    <a:pt x="245" y="73"/>
                    <a:pt x="190" y="64"/>
                  </a:cubicBezTo>
                  <a:cubicBezTo>
                    <a:pt x="127" y="46"/>
                    <a:pt x="64" y="18"/>
                    <a:pt x="0" y="0"/>
                  </a:cubicBezTo>
                  <a:close/>
                </a:path>
              </a:pathLst>
            </a:custGeom>
            <a:solidFill>
              <a:srgbClr val="A8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7839298" y="1810799"/>
              <a:ext cx="175581" cy="58021"/>
            </a:xfrm>
            <a:custGeom>
              <a:avLst/>
              <a:gdLst/>
              <a:ahLst/>
              <a:cxnLst/>
              <a:rect l="l" t="t" r="r" b="b"/>
              <a:pathLst>
                <a:path w="1504" h="497" extrusionOk="0">
                  <a:moveTo>
                    <a:pt x="835" y="0"/>
                  </a:moveTo>
                  <a:cubicBezTo>
                    <a:pt x="788" y="0"/>
                    <a:pt x="742" y="3"/>
                    <a:pt x="698" y="9"/>
                  </a:cubicBezTo>
                  <a:cubicBezTo>
                    <a:pt x="562" y="28"/>
                    <a:pt x="435" y="64"/>
                    <a:pt x="317" y="127"/>
                  </a:cubicBezTo>
                  <a:cubicBezTo>
                    <a:pt x="200" y="181"/>
                    <a:pt x="91" y="263"/>
                    <a:pt x="10" y="363"/>
                  </a:cubicBezTo>
                  <a:cubicBezTo>
                    <a:pt x="0" y="372"/>
                    <a:pt x="0" y="381"/>
                    <a:pt x="0" y="399"/>
                  </a:cubicBezTo>
                  <a:cubicBezTo>
                    <a:pt x="0" y="426"/>
                    <a:pt x="28" y="444"/>
                    <a:pt x="55" y="444"/>
                  </a:cubicBezTo>
                  <a:lnTo>
                    <a:pt x="399" y="444"/>
                  </a:lnTo>
                  <a:cubicBezTo>
                    <a:pt x="507" y="444"/>
                    <a:pt x="607" y="453"/>
                    <a:pt x="707" y="462"/>
                  </a:cubicBezTo>
                  <a:lnTo>
                    <a:pt x="1005" y="489"/>
                  </a:lnTo>
                  <a:cubicBezTo>
                    <a:pt x="1055" y="494"/>
                    <a:pt x="1105" y="496"/>
                    <a:pt x="1158" y="496"/>
                  </a:cubicBezTo>
                  <a:cubicBezTo>
                    <a:pt x="1211" y="496"/>
                    <a:pt x="1268" y="494"/>
                    <a:pt x="1331" y="489"/>
                  </a:cubicBezTo>
                  <a:lnTo>
                    <a:pt x="1340" y="489"/>
                  </a:lnTo>
                  <a:cubicBezTo>
                    <a:pt x="1376" y="489"/>
                    <a:pt x="1413" y="471"/>
                    <a:pt x="1440" y="453"/>
                  </a:cubicBezTo>
                  <a:cubicBezTo>
                    <a:pt x="1494" y="390"/>
                    <a:pt x="1503" y="290"/>
                    <a:pt x="1440" y="227"/>
                  </a:cubicBezTo>
                  <a:cubicBezTo>
                    <a:pt x="1340" y="127"/>
                    <a:pt x="1223" y="64"/>
                    <a:pt x="1087" y="28"/>
                  </a:cubicBezTo>
                  <a:cubicBezTo>
                    <a:pt x="1005" y="10"/>
                    <a:pt x="919" y="0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8263081" y="1886682"/>
              <a:ext cx="161805" cy="94328"/>
            </a:xfrm>
            <a:custGeom>
              <a:avLst/>
              <a:gdLst/>
              <a:ahLst/>
              <a:cxnLst/>
              <a:rect l="l" t="t" r="r" b="b"/>
              <a:pathLst>
                <a:path w="1386" h="808" extrusionOk="0">
                  <a:moveTo>
                    <a:pt x="372" y="0"/>
                  </a:moveTo>
                  <a:cubicBezTo>
                    <a:pt x="286" y="0"/>
                    <a:pt x="199" y="13"/>
                    <a:pt x="118" y="47"/>
                  </a:cubicBezTo>
                  <a:cubicBezTo>
                    <a:pt x="91" y="66"/>
                    <a:pt x="64" y="93"/>
                    <a:pt x="46" y="120"/>
                  </a:cubicBezTo>
                  <a:cubicBezTo>
                    <a:pt x="1" y="201"/>
                    <a:pt x="28" y="292"/>
                    <a:pt x="109" y="337"/>
                  </a:cubicBezTo>
                  <a:lnTo>
                    <a:pt x="118" y="346"/>
                  </a:lnTo>
                  <a:cubicBezTo>
                    <a:pt x="227" y="401"/>
                    <a:pt x="317" y="428"/>
                    <a:pt x="417" y="464"/>
                  </a:cubicBezTo>
                  <a:lnTo>
                    <a:pt x="698" y="554"/>
                  </a:lnTo>
                  <a:cubicBezTo>
                    <a:pt x="797" y="591"/>
                    <a:pt x="888" y="627"/>
                    <a:pt x="987" y="663"/>
                  </a:cubicBezTo>
                  <a:cubicBezTo>
                    <a:pt x="1087" y="708"/>
                    <a:pt x="1196" y="754"/>
                    <a:pt x="1304" y="808"/>
                  </a:cubicBezTo>
                  <a:lnTo>
                    <a:pt x="1340" y="808"/>
                  </a:lnTo>
                  <a:cubicBezTo>
                    <a:pt x="1368" y="799"/>
                    <a:pt x="1386" y="772"/>
                    <a:pt x="1377" y="745"/>
                  </a:cubicBezTo>
                  <a:cubicBezTo>
                    <a:pt x="1340" y="618"/>
                    <a:pt x="1277" y="500"/>
                    <a:pt x="1196" y="401"/>
                  </a:cubicBezTo>
                  <a:cubicBezTo>
                    <a:pt x="1105" y="301"/>
                    <a:pt x="1005" y="219"/>
                    <a:pt x="888" y="147"/>
                  </a:cubicBezTo>
                  <a:cubicBezTo>
                    <a:pt x="779" y="84"/>
                    <a:pt x="652" y="29"/>
                    <a:pt x="517" y="11"/>
                  </a:cubicBezTo>
                  <a:cubicBezTo>
                    <a:pt x="470" y="5"/>
                    <a:pt x="421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8228174" y="2035063"/>
              <a:ext cx="110088" cy="118027"/>
            </a:xfrm>
            <a:custGeom>
              <a:avLst/>
              <a:gdLst/>
              <a:ahLst/>
              <a:cxnLst/>
              <a:rect l="l" t="t" r="r" b="b"/>
              <a:pathLst>
                <a:path w="943" h="1011" extrusionOk="0">
                  <a:moveTo>
                    <a:pt x="504" y="1"/>
                  </a:moveTo>
                  <a:cubicBezTo>
                    <a:pt x="301" y="1"/>
                    <a:pt x="112" y="179"/>
                    <a:pt x="55" y="424"/>
                  </a:cubicBezTo>
                  <a:cubicBezTo>
                    <a:pt x="1" y="696"/>
                    <a:pt x="137" y="958"/>
                    <a:pt x="372" y="1003"/>
                  </a:cubicBezTo>
                  <a:cubicBezTo>
                    <a:pt x="395" y="1008"/>
                    <a:pt x="419" y="1010"/>
                    <a:pt x="442" y="1010"/>
                  </a:cubicBezTo>
                  <a:cubicBezTo>
                    <a:pt x="643" y="1010"/>
                    <a:pt x="830" y="840"/>
                    <a:pt x="879" y="596"/>
                  </a:cubicBezTo>
                  <a:cubicBezTo>
                    <a:pt x="942" y="315"/>
                    <a:pt x="797" y="62"/>
                    <a:pt x="571" y="8"/>
                  </a:cubicBezTo>
                  <a:cubicBezTo>
                    <a:pt x="549" y="3"/>
                    <a:pt x="526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8294835" y="2035881"/>
              <a:ext cx="111022" cy="50550"/>
            </a:xfrm>
            <a:custGeom>
              <a:avLst/>
              <a:gdLst/>
              <a:ahLst/>
              <a:cxnLst/>
              <a:rect l="l" t="t" r="r" b="b"/>
              <a:pathLst>
                <a:path w="951" h="433" extrusionOk="0">
                  <a:moveTo>
                    <a:pt x="0" y="1"/>
                  </a:moveTo>
                  <a:lnTo>
                    <a:pt x="263" y="399"/>
                  </a:lnTo>
                  <a:cubicBezTo>
                    <a:pt x="311" y="423"/>
                    <a:pt x="360" y="433"/>
                    <a:pt x="409" y="433"/>
                  </a:cubicBezTo>
                  <a:cubicBezTo>
                    <a:pt x="693" y="433"/>
                    <a:pt x="951" y="82"/>
                    <a:pt x="951" y="82"/>
                  </a:cubicBezTo>
                  <a:lnTo>
                    <a:pt x="951" y="82"/>
                  </a:lnTo>
                  <a:cubicBezTo>
                    <a:pt x="866" y="112"/>
                    <a:pt x="769" y="123"/>
                    <a:pt x="671" y="123"/>
                  </a:cubicBezTo>
                  <a:cubicBezTo>
                    <a:pt x="346" y="12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7867784" y="1961165"/>
              <a:ext cx="109037" cy="117910"/>
            </a:xfrm>
            <a:custGeom>
              <a:avLst/>
              <a:gdLst/>
              <a:ahLst/>
              <a:cxnLst/>
              <a:rect l="l" t="t" r="r" b="b"/>
              <a:pathLst>
                <a:path w="934" h="1010" extrusionOk="0">
                  <a:moveTo>
                    <a:pt x="501" y="0"/>
                  </a:moveTo>
                  <a:cubicBezTo>
                    <a:pt x="298" y="0"/>
                    <a:pt x="104" y="172"/>
                    <a:pt x="55" y="423"/>
                  </a:cubicBezTo>
                  <a:cubicBezTo>
                    <a:pt x="1" y="695"/>
                    <a:pt x="137" y="957"/>
                    <a:pt x="363" y="1003"/>
                  </a:cubicBezTo>
                  <a:cubicBezTo>
                    <a:pt x="386" y="1007"/>
                    <a:pt x="410" y="1010"/>
                    <a:pt x="433" y="1010"/>
                  </a:cubicBezTo>
                  <a:cubicBezTo>
                    <a:pt x="636" y="1010"/>
                    <a:pt x="830" y="838"/>
                    <a:pt x="879" y="586"/>
                  </a:cubicBezTo>
                  <a:cubicBezTo>
                    <a:pt x="933" y="315"/>
                    <a:pt x="798" y="52"/>
                    <a:pt x="571" y="7"/>
                  </a:cubicBezTo>
                  <a:cubicBezTo>
                    <a:pt x="548" y="2"/>
                    <a:pt x="525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7828674" y="1926025"/>
              <a:ext cx="105885" cy="66660"/>
            </a:xfrm>
            <a:custGeom>
              <a:avLst/>
              <a:gdLst/>
              <a:ahLst/>
              <a:cxnLst/>
              <a:rect l="l" t="t" r="r" b="b"/>
              <a:pathLst>
                <a:path w="907" h="571" extrusionOk="0">
                  <a:moveTo>
                    <a:pt x="1" y="0"/>
                  </a:moveTo>
                  <a:cubicBezTo>
                    <a:pt x="1" y="0"/>
                    <a:pt x="133" y="571"/>
                    <a:pt x="491" y="571"/>
                  </a:cubicBezTo>
                  <a:cubicBezTo>
                    <a:pt x="497" y="571"/>
                    <a:pt x="502" y="571"/>
                    <a:pt x="508" y="570"/>
                  </a:cubicBezTo>
                  <a:lnTo>
                    <a:pt x="906" y="308"/>
                  </a:lnTo>
                  <a:cubicBezTo>
                    <a:pt x="906" y="308"/>
                    <a:pt x="282" y="26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8230276" y="2182394"/>
              <a:ext cx="181885" cy="249946"/>
            </a:xfrm>
            <a:custGeom>
              <a:avLst/>
              <a:gdLst/>
              <a:ahLst/>
              <a:cxnLst/>
              <a:rect l="l" t="t" r="r" b="b"/>
              <a:pathLst>
                <a:path w="1558" h="2141" extrusionOk="0">
                  <a:moveTo>
                    <a:pt x="1189" y="1"/>
                  </a:moveTo>
                  <a:cubicBezTo>
                    <a:pt x="681" y="1"/>
                    <a:pt x="222" y="357"/>
                    <a:pt x="119" y="873"/>
                  </a:cubicBezTo>
                  <a:cubicBezTo>
                    <a:pt x="1" y="1425"/>
                    <a:pt x="327" y="1968"/>
                    <a:pt x="852" y="2140"/>
                  </a:cubicBezTo>
                  <a:cubicBezTo>
                    <a:pt x="1142" y="1452"/>
                    <a:pt x="1377" y="683"/>
                    <a:pt x="1558" y="67"/>
                  </a:cubicBezTo>
                  <a:cubicBezTo>
                    <a:pt x="1504" y="49"/>
                    <a:pt x="1458" y="40"/>
                    <a:pt x="1404" y="22"/>
                  </a:cubicBezTo>
                  <a:cubicBezTo>
                    <a:pt x="1332" y="8"/>
                    <a:pt x="1260" y="1"/>
                    <a:pt x="1189" y="1"/>
                  </a:cubicBez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618417" y="2056661"/>
              <a:ext cx="279131" cy="255549"/>
            </a:xfrm>
            <a:custGeom>
              <a:avLst/>
              <a:gdLst/>
              <a:ahLst/>
              <a:cxnLst/>
              <a:rect l="l" t="t" r="r" b="b"/>
              <a:pathLst>
                <a:path w="2391" h="2189" extrusionOk="0">
                  <a:moveTo>
                    <a:pt x="1198" y="0"/>
                  </a:moveTo>
                  <a:cubicBezTo>
                    <a:pt x="689" y="0"/>
                    <a:pt x="230" y="356"/>
                    <a:pt x="127" y="873"/>
                  </a:cubicBezTo>
                  <a:cubicBezTo>
                    <a:pt x="0" y="1470"/>
                    <a:pt x="381" y="2041"/>
                    <a:pt x="978" y="2167"/>
                  </a:cubicBezTo>
                  <a:cubicBezTo>
                    <a:pt x="1050" y="2182"/>
                    <a:pt x="1122" y="2189"/>
                    <a:pt x="1193" y="2189"/>
                  </a:cubicBezTo>
                  <a:cubicBezTo>
                    <a:pt x="1702" y="2189"/>
                    <a:pt x="2160" y="1833"/>
                    <a:pt x="2264" y="1316"/>
                  </a:cubicBezTo>
                  <a:cubicBezTo>
                    <a:pt x="2390" y="728"/>
                    <a:pt x="2010" y="149"/>
                    <a:pt x="1413" y="22"/>
                  </a:cubicBezTo>
                  <a:cubicBezTo>
                    <a:pt x="1341" y="7"/>
                    <a:pt x="1269" y="0"/>
                    <a:pt x="1198" y="0"/>
                  </a:cubicBez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381659" y="1917269"/>
              <a:ext cx="138573" cy="234769"/>
            </a:xfrm>
            <a:custGeom>
              <a:avLst/>
              <a:gdLst/>
              <a:ahLst/>
              <a:cxnLst/>
              <a:rect l="l" t="t" r="r" b="b"/>
              <a:pathLst>
                <a:path w="1187" h="2011" extrusionOk="0">
                  <a:moveTo>
                    <a:pt x="920" y="669"/>
                  </a:moveTo>
                  <a:cubicBezTo>
                    <a:pt x="925" y="669"/>
                    <a:pt x="930" y="669"/>
                    <a:pt x="934" y="669"/>
                  </a:cubicBezTo>
                  <a:lnTo>
                    <a:pt x="934" y="669"/>
                  </a:lnTo>
                  <a:cubicBezTo>
                    <a:pt x="975" y="869"/>
                    <a:pt x="1008" y="1070"/>
                    <a:pt x="1033" y="1279"/>
                  </a:cubicBezTo>
                  <a:cubicBezTo>
                    <a:pt x="1051" y="1388"/>
                    <a:pt x="1060" y="1496"/>
                    <a:pt x="1078" y="1605"/>
                  </a:cubicBezTo>
                  <a:cubicBezTo>
                    <a:pt x="1087" y="1714"/>
                    <a:pt x="1087" y="1822"/>
                    <a:pt x="1015" y="1877"/>
                  </a:cubicBezTo>
                  <a:cubicBezTo>
                    <a:pt x="980" y="1903"/>
                    <a:pt x="937" y="1914"/>
                    <a:pt x="893" y="1914"/>
                  </a:cubicBezTo>
                  <a:cubicBezTo>
                    <a:pt x="845" y="1914"/>
                    <a:pt x="795" y="1900"/>
                    <a:pt x="752" y="1877"/>
                  </a:cubicBezTo>
                  <a:cubicBezTo>
                    <a:pt x="671" y="1822"/>
                    <a:pt x="598" y="1741"/>
                    <a:pt x="544" y="1650"/>
                  </a:cubicBezTo>
                  <a:cubicBezTo>
                    <a:pt x="435" y="1469"/>
                    <a:pt x="408" y="1234"/>
                    <a:pt x="480" y="1026"/>
                  </a:cubicBezTo>
                  <a:cubicBezTo>
                    <a:pt x="517" y="926"/>
                    <a:pt x="580" y="836"/>
                    <a:pt x="662" y="763"/>
                  </a:cubicBezTo>
                  <a:cubicBezTo>
                    <a:pt x="738" y="709"/>
                    <a:pt x="828" y="669"/>
                    <a:pt x="920" y="669"/>
                  </a:cubicBezTo>
                  <a:close/>
                  <a:moveTo>
                    <a:pt x="597" y="0"/>
                  </a:moveTo>
                  <a:cubicBezTo>
                    <a:pt x="499" y="0"/>
                    <a:pt x="406" y="46"/>
                    <a:pt x="336" y="102"/>
                  </a:cubicBezTo>
                  <a:cubicBezTo>
                    <a:pt x="245" y="175"/>
                    <a:pt x="173" y="265"/>
                    <a:pt x="127" y="374"/>
                  </a:cubicBezTo>
                  <a:cubicBezTo>
                    <a:pt x="28" y="582"/>
                    <a:pt x="1" y="817"/>
                    <a:pt x="64" y="1035"/>
                  </a:cubicBezTo>
                  <a:cubicBezTo>
                    <a:pt x="28" y="817"/>
                    <a:pt x="64" y="582"/>
                    <a:pt x="173" y="392"/>
                  </a:cubicBezTo>
                  <a:cubicBezTo>
                    <a:pt x="227" y="301"/>
                    <a:pt x="290" y="211"/>
                    <a:pt x="381" y="157"/>
                  </a:cubicBezTo>
                  <a:cubicBezTo>
                    <a:pt x="444" y="108"/>
                    <a:pt x="523" y="75"/>
                    <a:pt x="597" y="75"/>
                  </a:cubicBezTo>
                  <a:cubicBezTo>
                    <a:pt x="619" y="75"/>
                    <a:pt x="641" y="78"/>
                    <a:pt x="662" y="84"/>
                  </a:cubicBezTo>
                  <a:cubicBezTo>
                    <a:pt x="752" y="120"/>
                    <a:pt x="815" y="202"/>
                    <a:pt x="852" y="301"/>
                  </a:cubicBezTo>
                  <a:cubicBezTo>
                    <a:pt x="888" y="401"/>
                    <a:pt x="906" y="510"/>
                    <a:pt x="924" y="618"/>
                  </a:cubicBezTo>
                  <a:cubicBezTo>
                    <a:pt x="927" y="634"/>
                    <a:pt x="931" y="650"/>
                    <a:pt x="934" y="666"/>
                  </a:cubicBezTo>
                  <a:lnTo>
                    <a:pt x="934" y="666"/>
                  </a:lnTo>
                  <a:cubicBezTo>
                    <a:pt x="920" y="664"/>
                    <a:pt x="907" y="664"/>
                    <a:pt x="894" y="664"/>
                  </a:cubicBezTo>
                  <a:cubicBezTo>
                    <a:pt x="808" y="664"/>
                    <a:pt x="722" y="696"/>
                    <a:pt x="652" y="745"/>
                  </a:cubicBezTo>
                  <a:cubicBezTo>
                    <a:pt x="553" y="808"/>
                    <a:pt x="480" y="908"/>
                    <a:pt x="435" y="1008"/>
                  </a:cubicBezTo>
                  <a:cubicBezTo>
                    <a:pt x="345" y="1225"/>
                    <a:pt x="363" y="1478"/>
                    <a:pt x="471" y="1687"/>
                  </a:cubicBezTo>
                  <a:cubicBezTo>
                    <a:pt x="526" y="1795"/>
                    <a:pt x="598" y="1886"/>
                    <a:pt x="707" y="1949"/>
                  </a:cubicBezTo>
                  <a:cubicBezTo>
                    <a:pt x="759" y="1987"/>
                    <a:pt x="827" y="2010"/>
                    <a:pt x="896" y="2010"/>
                  </a:cubicBezTo>
                  <a:cubicBezTo>
                    <a:pt x="959" y="2010"/>
                    <a:pt x="1022" y="1992"/>
                    <a:pt x="1078" y="1949"/>
                  </a:cubicBezTo>
                  <a:cubicBezTo>
                    <a:pt x="1132" y="1913"/>
                    <a:pt x="1159" y="1840"/>
                    <a:pt x="1168" y="1777"/>
                  </a:cubicBezTo>
                  <a:cubicBezTo>
                    <a:pt x="1187" y="1714"/>
                    <a:pt x="1178" y="1659"/>
                    <a:pt x="1178" y="1596"/>
                  </a:cubicBezTo>
                  <a:cubicBezTo>
                    <a:pt x="1168" y="1487"/>
                    <a:pt x="1150" y="1379"/>
                    <a:pt x="1141" y="1261"/>
                  </a:cubicBezTo>
                  <a:cubicBezTo>
                    <a:pt x="1105" y="1044"/>
                    <a:pt x="1069" y="817"/>
                    <a:pt x="1024" y="600"/>
                  </a:cubicBezTo>
                  <a:cubicBezTo>
                    <a:pt x="996" y="492"/>
                    <a:pt x="978" y="383"/>
                    <a:pt x="933" y="265"/>
                  </a:cubicBezTo>
                  <a:cubicBezTo>
                    <a:pt x="897" y="157"/>
                    <a:pt x="815" y="39"/>
                    <a:pt x="680" y="12"/>
                  </a:cubicBezTo>
                  <a:cubicBezTo>
                    <a:pt x="652" y="4"/>
                    <a:pt x="624" y="0"/>
                    <a:pt x="597" y="0"/>
                  </a:cubicBezTo>
                  <a:close/>
                </a:path>
              </a:pathLst>
            </a:custGeom>
            <a:solidFill>
              <a:srgbClr val="A8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7250671" y="1076599"/>
              <a:ext cx="1306349" cy="1323977"/>
            </a:xfrm>
            <a:custGeom>
              <a:avLst/>
              <a:gdLst/>
              <a:ahLst/>
              <a:cxnLst/>
              <a:rect l="l" t="t" r="r" b="b"/>
              <a:pathLst>
                <a:path w="11190" h="11341" extrusionOk="0">
                  <a:moveTo>
                    <a:pt x="2752" y="1"/>
                  </a:moveTo>
                  <a:cubicBezTo>
                    <a:pt x="2553" y="1"/>
                    <a:pt x="2346" y="54"/>
                    <a:pt x="2155" y="106"/>
                  </a:cubicBezTo>
                  <a:cubicBezTo>
                    <a:pt x="2082" y="134"/>
                    <a:pt x="2010" y="161"/>
                    <a:pt x="1946" y="206"/>
                  </a:cubicBezTo>
                  <a:cubicBezTo>
                    <a:pt x="1892" y="251"/>
                    <a:pt x="1847" y="333"/>
                    <a:pt x="1865" y="405"/>
                  </a:cubicBezTo>
                  <a:cubicBezTo>
                    <a:pt x="1874" y="450"/>
                    <a:pt x="1901" y="487"/>
                    <a:pt x="1919" y="532"/>
                  </a:cubicBezTo>
                  <a:cubicBezTo>
                    <a:pt x="1937" y="568"/>
                    <a:pt x="1946" y="622"/>
                    <a:pt x="1910" y="650"/>
                  </a:cubicBezTo>
                  <a:cubicBezTo>
                    <a:pt x="1521" y="713"/>
                    <a:pt x="1168" y="976"/>
                    <a:pt x="996" y="1338"/>
                  </a:cubicBezTo>
                  <a:cubicBezTo>
                    <a:pt x="815" y="1691"/>
                    <a:pt x="833" y="2134"/>
                    <a:pt x="1023" y="2478"/>
                  </a:cubicBezTo>
                  <a:cubicBezTo>
                    <a:pt x="1159" y="2723"/>
                    <a:pt x="1394" y="2931"/>
                    <a:pt x="1602" y="3121"/>
                  </a:cubicBezTo>
                  <a:cubicBezTo>
                    <a:pt x="933" y="3782"/>
                    <a:pt x="471" y="4642"/>
                    <a:pt x="236" y="5556"/>
                  </a:cubicBezTo>
                  <a:cubicBezTo>
                    <a:pt x="9" y="6461"/>
                    <a:pt x="0" y="7430"/>
                    <a:pt x="172" y="8353"/>
                  </a:cubicBezTo>
                  <a:cubicBezTo>
                    <a:pt x="290" y="9005"/>
                    <a:pt x="498" y="9648"/>
                    <a:pt x="842" y="10218"/>
                  </a:cubicBezTo>
                  <a:cubicBezTo>
                    <a:pt x="1105" y="10653"/>
                    <a:pt x="1440" y="11042"/>
                    <a:pt x="1847" y="11341"/>
                  </a:cubicBezTo>
                  <a:cubicBezTo>
                    <a:pt x="2091" y="10952"/>
                    <a:pt x="2236" y="10354"/>
                    <a:pt x="2318" y="9720"/>
                  </a:cubicBezTo>
                  <a:lnTo>
                    <a:pt x="2318" y="9720"/>
                  </a:lnTo>
                  <a:cubicBezTo>
                    <a:pt x="2236" y="9732"/>
                    <a:pt x="2158" y="9737"/>
                    <a:pt x="2084" y="9737"/>
                  </a:cubicBezTo>
                  <a:cubicBezTo>
                    <a:pt x="509" y="9737"/>
                    <a:pt x="462" y="7285"/>
                    <a:pt x="1430" y="6887"/>
                  </a:cubicBezTo>
                  <a:cubicBezTo>
                    <a:pt x="1546" y="6840"/>
                    <a:pt x="1655" y="6821"/>
                    <a:pt x="1756" y="6821"/>
                  </a:cubicBezTo>
                  <a:cubicBezTo>
                    <a:pt x="2144" y="6821"/>
                    <a:pt x="2416" y="7109"/>
                    <a:pt x="2517" y="7231"/>
                  </a:cubicBezTo>
                  <a:cubicBezTo>
                    <a:pt x="2535" y="7294"/>
                    <a:pt x="2553" y="7358"/>
                    <a:pt x="2562" y="7421"/>
                  </a:cubicBezTo>
                  <a:cubicBezTo>
                    <a:pt x="2598" y="7656"/>
                    <a:pt x="2553" y="7892"/>
                    <a:pt x="2526" y="8118"/>
                  </a:cubicBezTo>
                  <a:cubicBezTo>
                    <a:pt x="2490" y="8353"/>
                    <a:pt x="2481" y="8598"/>
                    <a:pt x="2580" y="8806"/>
                  </a:cubicBezTo>
                  <a:cubicBezTo>
                    <a:pt x="2665" y="8983"/>
                    <a:pt x="2855" y="9128"/>
                    <a:pt x="3043" y="9128"/>
                  </a:cubicBezTo>
                  <a:cubicBezTo>
                    <a:pt x="3076" y="9128"/>
                    <a:pt x="3109" y="9123"/>
                    <a:pt x="3141" y="9114"/>
                  </a:cubicBezTo>
                  <a:cubicBezTo>
                    <a:pt x="3015" y="8996"/>
                    <a:pt x="3015" y="8743"/>
                    <a:pt x="3060" y="8580"/>
                  </a:cubicBezTo>
                  <a:cubicBezTo>
                    <a:pt x="3105" y="8408"/>
                    <a:pt x="3196" y="8263"/>
                    <a:pt x="3259" y="8100"/>
                  </a:cubicBezTo>
                  <a:cubicBezTo>
                    <a:pt x="3377" y="7819"/>
                    <a:pt x="3395" y="7502"/>
                    <a:pt x="3332" y="7204"/>
                  </a:cubicBezTo>
                  <a:cubicBezTo>
                    <a:pt x="3739" y="7095"/>
                    <a:pt x="4137" y="6905"/>
                    <a:pt x="4472" y="6642"/>
                  </a:cubicBezTo>
                  <a:cubicBezTo>
                    <a:pt x="4925" y="6298"/>
                    <a:pt x="5287" y="5837"/>
                    <a:pt x="5504" y="5312"/>
                  </a:cubicBezTo>
                  <a:cubicBezTo>
                    <a:pt x="5776" y="5429"/>
                    <a:pt x="6065" y="5520"/>
                    <a:pt x="6355" y="5574"/>
                  </a:cubicBezTo>
                  <a:cubicBezTo>
                    <a:pt x="6355" y="5574"/>
                    <a:pt x="7184" y="6084"/>
                    <a:pt x="8268" y="6084"/>
                  </a:cubicBezTo>
                  <a:cubicBezTo>
                    <a:pt x="8679" y="6084"/>
                    <a:pt x="9125" y="6011"/>
                    <a:pt x="9578" y="5810"/>
                  </a:cubicBezTo>
                  <a:cubicBezTo>
                    <a:pt x="9822" y="6280"/>
                    <a:pt x="10239" y="7222"/>
                    <a:pt x="10284" y="8154"/>
                  </a:cubicBezTo>
                  <a:cubicBezTo>
                    <a:pt x="10266" y="8245"/>
                    <a:pt x="10248" y="8344"/>
                    <a:pt x="10230" y="8444"/>
                  </a:cubicBezTo>
                  <a:cubicBezTo>
                    <a:pt x="10230" y="8444"/>
                    <a:pt x="10230" y="8453"/>
                    <a:pt x="10221" y="8480"/>
                  </a:cubicBezTo>
                  <a:cubicBezTo>
                    <a:pt x="10202" y="8562"/>
                    <a:pt x="10184" y="8652"/>
                    <a:pt x="10157" y="8743"/>
                  </a:cubicBezTo>
                  <a:cubicBezTo>
                    <a:pt x="10112" y="8933"/>
                    <a:pt x="10040" y="9213"/>
                    <a:pt x="9949" y="9539"/>
                  </a:cubicBezTo>
                  <a:cubicBezTo>
                    <a:pt x="9931" y="9594"/>
                    <a:pt x="9913" y="9648"/>
                    <a:pt x="9895" y="9702"/>
                  </a:cubicBezTo>
                  <a:cubicBezTo>
                    <a:pt x="10275" y="9213"/>
                    <a:pt x="10574" y="8679"/>
                    <a:pt x="10764" y="8100"/>
                  </a:cubicBezTo>
                  <a:cubicBezTo>
                    <a:pt x="11189" y="6842"/>
                    <a:pt x="11099" y="5393"/>
                    <a:pt x="10402" y="4271"/>
                  </a:cubicBezTo>
                  <a:cubicBezTo>
                    <a:pt x="9804" y="3320"/>
                    <a:pt x="8826" y="2659"/>
                    <a:pt x="7785" y="2270"/>
                  </a:cubicBezTo>
                  <a:cubicBezTo>
                    <a:pt x="7309" y="2094"/>
                    <a:pt x="6782" y="1972"/>
                    <a:pt x="6268" y="1972"/>
                  </a:cubicBezTo>
                  <a:cubicBezTo>
                    <a:pt x="5962" y="1972"/>
                    <a:pt x="5661" y="2015"/>
                    <a:pt x="5377" y="2116"/>
                  </a:cubicBezTo>
                  <a:cubicBezTo>
                    <a:pt x="5414" y="1636"/>
                    <a:pt x="5196" y="1138"/>
                    <a:pt x="4816" y="840"/>
                  </a:cubicBezTo>
                  <a:cubicBezTo>
                    <a:pt x="4555" y="635"/>
                    <a:pt x="4247" y="528"/>
                    <a:pt x="3933" y="528"/>
                  </a:cubicBezTo>
                  <a:cubicBezTo>
                    <a:pt x="3790" y="528"/>
                    <a:pt x="3645" y="550"/>
                    <a:pt x="3504" y="595"/>
                  </a:cubicBezTo>
                  <a:cubicBezTo>
                    <a:pt x="3494" y="315"/>
                    <a:pt x="3241" y="88"/>
                    <a:pt x="2969" y="25"/>
                  </a:cubicBezTo>
                  <a:cubicBezTo>
                    <a:pt x="2899" y="8"/>
                    <a:pt x="2826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7302389" y="1468390"/>
              <a:ext cx="1237704" cy="450276"/>
            </a:xfrm>
            <a:custGeom>
              <a:avLst/>
              <a:gdLst/>
              <a:ahLst/>
              <a:cxnLst/>
              <a:rect l="l" t="t" r="r" b="b"/>
              <a:pathLst>
                <a:path w="10602" h="3857" extrusionOk="0">
                  <a:moveTo>
                    <a:pt x="942" y="0"/>
                  </a:moveTo>
                  <a:cubicBezTo>
                    <a:pt x="535" y="462"/>
                    <a:pt x="218" y="996"/>
                    <a:pt x="1" y="1576"/>
                  </a:cubicBezTo>
                  <a:cubicBezTo>
                    <a:pt x="82" y="1621"/>
                    <a:pt x="173" y="1675"/>
                    <a:pt x="263" y="1720"/>
                  </a:cubicBezTo>
                  <a:cubicBezTo>
                    <a:pt x="897" y="2028"/>
                    <a:pt x="1639" y="2146"/>
                    <a:pt x="2300" y="2426"/>
                  </a:cubicBezTo>
                  <a:cubicBezTo>
                    <a:pt x="2943" y="2689"/>
                    <a:pt x="3577" y="2933"/>
                    <a:pt x="4210" y="3142"/>
                  </a:cubicBezTo>
                  <a:cubicBezTo>
                    <a:pt x="4581" y="2816"/>
                    <a:pt x="4871" y="2408"/>
                    <a:pt x="5061" y="1956"/>
                  </a:cubicBezTo>
                  <a:cubicBezTo>
                    <a:pt x="5333" y="2073"/>
                    <a:pt x="5622" y="2164"/>
                    <a:pt x="5912" y="2218"/>
                  </a:cubicBezTo>
                  <a:cubicBezTo>
                    <a:pt x="5912" y="2218"/>
                    <a:pt x="6741" y="2728"/>
                    <a:pt x="7825" y="2728"/>
                  </a:cubicBezTo>
                  <a:cubicBezTo>
                    <a:pt x="8236" y="2728"/>
                    <a:pt x="8682" y="2655"/>
                    <a:pt x="9135" y="2454"/>
                  </a:cubicBezTo>
                  <a:cubicBezTo>
                    <a:pt x="9298" y="2761"/>
                    <a:pt x="9533" y="3277"/>
                    <a:pt x="9687" y="3857"/>
                  </a:cubicBezTo>
                  <a:cubicBezTo>
                    <a:pt x="9968" y="3857"/>
                    <a:pt x="10248" y="3848"/>
                    <a:pt x="10538" y="3839"/>
                  </a:cubicBezTo>
                  <a:cubicBezTo>
                    <a:pt x="10601" y="3368"/>
                    <a:pt x="10592" y="2879"/>
                    <a:pt x="10511" y="2417"/>
                  </a:cubicBezTo>
                  <a:cubicBezTo>
                    <a:pt x="9497" y="2264"/>
                    <a:pt x="8492" y="2092"/>
                    <a:pt x="7478" y="1856"/>
                  </a:cubicBezTo>
                  <a:cubicBezTo>
                    <a:pt x="5876" y="1485"/>
                    <a:pt x="4283" y="1041"/>
                    <a:pt x="2707" y="562"/>
                  </a:cubicBezTo>
                  <a:cubicBezTo>
                    <a:pt x="2128" y="381"/>
                    <a:pt x="1531" y="209"/>
                    <a:pt x="942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>
            <a:spLocks noGrp="1"/>
          </p:cNvSpPr>
          <p:nvPr>
            <p:ph type="subTitle" idx="4"/>
          </p:nvPr>
        </p:nvSpPr>
        <p:spPr>
          <a:xfrm>
            <a:off x="4923250" y="988166"/>
            <a:ext cx="2505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id-ID" dirty="0"/>
          </a:p>
        </p:txBody>
      </p:sp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CD (</a:t>
            </a:r>
            <a:r>
              <a:rPr lang="id-ID" dirty="0" err="1"/>
              <a:t>Continuous</a:t>
            </a:r>
            <a:r>
              <a:rPr lang="id-ID" dirty="0"/>
              <a:t> </a:t>
            </a:r>
            <a:r>
              <a:rPr lang="id-ID" dirty="0" err="1"/>
              <a:t>Delivery</a:t>
            </a:r>
            <a:r>
              <a:rPr lang="id-ID" dirty="0"/>
              <a:t>)</a:t>
            </a:r>
          </a:p>
        </p:txBody>
      </p:sp>
      <p:sp>
        <p:nvSpPr>
          <p:cNvPr id="743" name="Google Shape;743;p33"/>
          <p:cNvSpPr txBox="1">
            <a:spLocks noGrp="1"/>
          </p:cNvSpPr>
          <p:nvPr>
            <p:ph type="subTitle" idx="1"/>
          </p:nvPr>
        </p:nvSpPr>
        <p:spPr>
          <a:xfrm>
            <a:off x="4923249" y="141806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err="1"/>
              <a:t>Automated</a:t>
            </a:r>
            <a:r>
              <a:rPr lang="id-ID" dirty="0"/>
              <a:t> </a:t>
            </a:r>
            <a:r>
              <a:rPr lang="id-ID" dirty="0" err="1"/>
              <a:t>Deployment</a:t>
            </a:r>
            <a:endParaRPr lang="id-ID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err="1"/>
              <a:t>Pipeline</a:t>
            </a:r>
            <a:r>
              <a:rPr lang="id-ID" dirty="0"/>
              <a:t> Otomatis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err="1"/>
              <a:t>Release</a:t>
            </a:r>
            <a:r>
              <a:rPr lang="id-ID" dirty="0"/>
              <a:t> Cadence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Pengujian Otomatis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err="1"/>
              <a:t>Deployment</a:t>
            </a:r>
            <a:r>
              <a:rPr lang="id-ID" dirty="0"/>
              <a:t> ke Lingkungan Produksi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err="1"/>
              <a:t>Rollbacks</a:t>
            </a:r>
            <a:r>
              <a:rPr lang="id-ID" dirty="0"/>
              <a:t> yang Aman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err="1"/>
              <a:t>Monitoring</a:t>
            </a:r>
            <a:r>
              <a:rPr lang="id-ID" dirty="0"/>
              <a:t> dan </a:t>
            </a:r>
            <a:r>
              <a:rPr lang="id-ID" dirty="0" err="1"/>
              <a:t>Feedback</a:t>
            </a:r>
            <a:endParaRPr lang="id-ID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Konsep "</a:t>
            </a:r>
            <a:r>
              <a:rPr lang="id-ID" dirty="0" err="1"/>
              <a:t>Build</a:t>
            </a:r>
            <a:r>
              <a:rPr lang="id-ID" dirty="0"/>
              <a:t> Once, </a:t>
            </a:r>
            <a:r>
              <a:rPr lang="id-ID" dirty="0" err="1"/>
              <a:t>Deploy</a:t>
            </a:r>
            <a:r>
              <a:rPr lang="id-ID" dirty="0"/>
              <a:t> </a:t>
            </a:r>
            <a:r>
              <a:rPr lang="id-ID" dirty="0" err="1"/>
              <a:t>Anywhere</a:t>
            </a:r>
            <a:r>
              <a:rPr lang="id-ID" dirty="0"/>
              <a:t>"</a:t>
            </a:r>
            <a:endParaRPr dirty="0"/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2"/>
          </p:nvPr>
        </p:nvSpPr>
        <p:spPr>
          <a:xfrm>
            <a:off x="800976" y="1418064"/>
            <a:ext cx="3771023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Delivery (CD)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otomatisasi</a:t>
            </a:r>
            <a:r>
              <a:rPr lang="en-US" dirty="0"/>
              <a:t> dan efisiensi proses </a:t>
            </a:r>
            <a:r>
              <a:rPr lang="en-US" dirty="0" err="1"/>
              <a:t>pengiriman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ke </a:t>
            </a:r>
            <a:r>
              <a:rPr lang="en-US" dirty="0" err="1"/>
              <a:t>produksi</a:t>
            </a:r>
            <a:r>
              <a:rPr lang="en-US" dirty="0"/>
              <a:t>. CD </a:t>
            </a:r>
            <a:r>
              <a:rPr lang="en-US" dirty="0" err="1"/>
              <a:t>bertujuan</a:t>
            </a:r>
            <a:r>
              <a:rPr lang="en-US" dirty="0"/>
              <a:t> untuk membuat </a:t>
            </a:r>
            <a:r>
              <a:rPr lang="en-US" dirty="0" err="1"/>
              <a:t>pengiriman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andal</a:t>
            </a:r>
            <a:r>
              <a:rPr lang="en-US" dirty="0"/>
              <a:t>,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terprediksi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dan </a:t>
            </a:r>
            <a:r>
              <a:rPr lang="en-US" dirty="0" err="1"/>
              <a:t>masalah</a:t>
            </a:r>
            <a:r>
              <a:rPr lang="en-US" dirty="0"/>
              <a:t>. Ini </a:t>
            </a:r>
            <a:r>
              <a:rPr lang="en-US" dirty="0" err="1"/>
              <a:t>adalah</a:t>
            </a:r>
            <a:r>
              <a:rPr lang="en-US" dirty="0"/>
              <a:t> langkah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Continuous Integration (CI)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sp>
        <p:nvSpPr>
          <p:cNvPr id="745" name="Google Shape;745;p33"/>
          <p:cNvSpPr txBox="1">
            <a:spLocks noGrp="1"/>
          </p:cNvSpPr>
          <p:nvPr>
            <p:ph type="subTitle" idx="3"/>
          </p:nvPr>
        </p:nvSpPr>
        <p:spPr>
          <a:xfrm>
            <a:off x="800976" y="988166"/>
            <a:ext cx="3771023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6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1328608" y="2073052"/>
            <a:ext cx="805069" cy="803141"/>
          </a:xfrm>
          <a:custGeom>
            <a:avLst/>
            <a:gdLst/>
            <a:ahLst/>
            <a:cxnLst/>
            <a:rect l="l" t="t" r="r" b="b"/>
            <a:pathLst>
              <a:path w="11688" h="11660" extrusionOk="0">
                <a:moveTo>
                  <a:pt x="5849" y="3838"/>
                </a:moveTo>
                <a:cubicBezTo>
                  <a:pt x="6953" y="3838"/>
                  <a:pt x="7840" y="4735"/>
                  <a:pt x="7840" y="5830"/>
                </a:cubicBezTo>
                <a:cubicBezTo>
                  <a:pt x="7840" y="6934"/>
                  <a:pt x="6944" y="7831"/>
                  <a:pt x="5840" y="7831"/>
                </a:cubicBezTo>
                <a:cubicBezTo>
                  <a:pt x="4735" y="7831"/>
                  <a:pt x="3839" y="6934"/>
                  <a:pt x="3839" y="5830"/>
                </a:cubicBezTo>
                <a:cubicBezTo>
                  <a:pt x="3839" y="4726"/>
                  <a:pt x="4735" y="3838"/>
                  <a:pt x="5840" y="3838"/>
                </a:cubicBezTo>
                <a:close/>
                <a:moveTo>
                  <a:pt x="5469" y="0"/>
                </a:moveTo>
                <a:cubicBezTo>
                  <a:pt x="5143" y="0"/>
                  <a:pt x="4862" y="235"/>
                  <a:pt x="4808" y="561"/>
                </a:cubicBezTo>
                <a:lnTo>
                  <a:pt x="4654" y="1430"/>
                </a:lnTo>
                <a:cubicBezTo>
                  <a:pt x="4274" y="1539"/>
                  <a:pt x="3912" y="1684"/>
                  <a:pt x="3568" y="1883"/>
                </a:cubicBezTo>
                <a:lnTo>
                  <a:pt x="2843" y="1376"/>
                </a:lnTo>
                <a:cubicBezTo>
                  <a:pt x="2725" y="1293"/>
                  <a:pt x="2590" y="1254"/>
                  <a:pt x="2456" y="1254"/>
                </a:cubicBezTo>
                <a:cubicBezTo>
                  <a:pt x="2282" y="1254"/>
                  <a:pt x="2111" y="1321"/>
                  <a:pt x="1983" y="1449"/>
                </a:cubicBezTo>
                <a:lnTo>
                  <a:pt x="1458" y="1974"/>
                </a:lnTo>
                <a:cubicBezTo>
                  <a:pt x="1232" y="2209"/>
                  <a:pt x="1205" y="2571"/>
                  <a:pt x="1395" y="2834"/>
                </a:cubicBezTo>
                <a:lnTo>
                  <a:pt x="1902" y="3558"/>
                </a:lnTo>
                <a:cubicBezTo>
                  <a:pt x="1712" y="3902"/>
                  <a:pt x="1558" y="4273"/>
                  <a:pt x="1458" y="4653"/>
                </a:cubicBezTo>
                <a:lnTo>
                  <a:pt x="562" y="4798"/>
                </a:lnTo>
                <a:cubicBezTo>
                  <a:pt x="245" y="4852"/>
                  <a:pt x="10" y="5124"/>
                  <a:pt x="1" y="5450"/>
                </a:cubicBezTo>
                <a:lnTo>
                  <a:pt x="1" y="6201"/>
                </a:lnTo>
                <a:cubicBezTo>
                  <a:pt x="1" y="6527"/>
                  <a:pt x="236" y="6808"/>
                  <a:pt x="562" y="6871"/>
                </a:cubicBezTo>
                <a:lnTo>
                  <a:pt x="1431" y="7016"/>
                </a:lnTo>
                <a:cubicBezTo>
                  <a:pt x="1531" y="7405"/>
                  <a:pt x="1685" y="7767"/>
                  <a:pt x="1884" y="8111"/>
                </a:cubicBezTo>
                <a:lnTo>
                  <a:pt x="1395" y="8835"/>
                </a:lnTo>
                <a:cubicBezTo>
                  <a:pt x="1205" y="9098"/>
                  <a:pt x="1241" y="9460"/>
                  <a:pt x="1467" y="9695"/>
                </a:cubicBezTo>
                <a:lnTo>
                  <a:pt x="1993" y="10221"/>
                </a:lnTo>
                <a:cubicBezTo>
                  <a:pt x="2125" y="10348"/>
                  <a:pt x="2299" y="10416"/>
                  <a:pt x="2472" y="10416"/>
                </a:cubicBezTo>
                <a:cubicBezTo>
                  <a:pt x="2605" y="10416"/>
                  <a:pt x="2738" y="10376"/>
                  <a:pt x="2852" y="10293"/>
                </a:cubicBezTo>
                <a:lnTo>
                  <a:pt x="3586" y="9786"/>
                </a:lnTo>
                <a:cubicBezTo>
                  <a:pt x="3921" y="9976"/>
                  <a:pt x="4292" y="10130"/>
                  <a:pt x="4672" y="10230"/>
                </a:cubicBezTo>
                <a:lnTo>
                  <a:pt x="4826" y="11108"/>
                </a:lnTo>
                <a:cubicBezTo>
                  <a:pt x="4880" y="11425"/>
                  <a:pt x="5161" y="11660"/>
                  <a:pt x="5487" y="11660"/>
                </a:cubicBezTo>
                <a:lnTo>
                  <a:pt x="6229" y="11660"/>
                </a:lnTo>
                <a:cubicBezTo>
                  <a:pt x="6555" y="11660"/>
                  <a:pt x="6836" y="11425"/>
                  <a:pt x="6890" y="11108"/>
                </a:cubicBezTo>
                <a:lnTo>
                  <a:pt x="7044" y="10230"/>
                </a:lnTo>
                <a:cubicBezTo>
                  <a:pt x="7424" y="10130"/>
                  <a:pt x="7786" y="9976"/>
                  <a:pt x="8130" y="9786"/>
                </a:cubicBezTo>
                <a:lnTo>
                  <a:pt x="8863" y="10293"/>
                </a:lnTo>
                <a:cubicBezTo>
                  <a:pt x="8978" y="10376"/>
                  <a:pt x="9111" y="10416"/>
                  <a:pt x="9244" y="10416"/>
                </a:cubicBezTo>
                <a:cubicBezTo>
                  <a:pt x="9417" y="10416"/>
                  <a:pt x="9590" y="10348"/>
                  <a:pt x="9723" y="10221"/>
                </a:cubicBezTo>
                <a:lnTo>
                  <a:pt x="10239" y="9695"/>
                </a:lnTo>
                <a:cubicBezTo>
                  <a:pt x="10475" y="9460"/>
                  <a:pt x="10502" y="9098"/>
                  <a:pt x="10321" y="8835"/>
                </a:cubicBezTo>
                <a:lnTo>
                  <a:pt x="9805" y="8102"/>
                </a:lnTo>
                <a:cubicBezTo>
                  <a:pt x="10004" y="7767"/>
                  <a:pt x="10158" y="7396"/>
                  <a:pt x="10258" y="7016"/>
                </a:cubicBezTo>
                <a:lnTo>
                  <a:pt x="11136" y="6862"/>
                </a:lnTo>
                <a:cubicBezTo>
                  <a:pt x="11452" y="6808"/>
                  <a:pt x="11688" y="6527"/>
                  <a:pt x="11688" y="6201"/>
                </a:cubicBezTo>
                <a:lnTo>
                  <a:pt x="11688" y="5450"/>
                </a:lnTo>
                <a:cubicBezTo>
                  <a:pt x="11688" y="5124"/>
                  <a:pt x="11452" y="4843"/>
                  <a:pt x="11136" y="4789"/>
                </a:cubicBezTo>
                <a:lnTo>
                  <a:pt x="10258" y="4635"/>
                </a:lnTo>
                <a:cubicBezTo>
                  <a:pt x="10158" y="4255"/>
                  <a:pt x="10004" y="3884"/>
                  <a:pt x="9805" y="3549"/>
                </a:cubicBezTo>
                <a:lnTo>
                  <a:pt x="10303" y="2834"/>
                </a:lnTo>
                <a:cubicBezTo>
                  <a:pt x="10493" y="2571"/>
                  <a:pt x="10466" y="2209"/>
                  <a:pt x="10230" y="1974"/>
                </a:cubicBezTo>
                <a:lnTo>
                  <a:pt x="9705" y="1449"/>
                </a:lnTo>
                <a:cubicBezTo>
                  <a:pt x="9577" y="1321"/>
                  <a:pt x="9406" y="1254"/>
                  <a:pt x="9233" y="1254"/>
                </a:cubicBezTo>
                <a:cubicBezTo>
                  <a:pt x="9099" y="1254"/>
                  <a:pt x="8964" y="1293"/>
                  <a:pt x="8845" y="1376"/>
                </a:cubicBezTo>
                <a:lnTo>
                  <a:pt x="8112" y="1883"/>
                </a:lnTo>
                <a:cubicBezTo>
                  <a:pt x="7777" y="1684"/>
                  <a:pt x="7406" y="1539"/>
                  <a:pt x="7026" y="1430"/>
                </a:cubicBezTo>
                <a:lnTo>
                  <a:pt x="6872" y="561"/>
                </a:lnTo>
                <a:cubicBezTo>
                  <a:pt x="6818" y="235"/>
                  <a:pt x="6537" y="0"/>
                  <a:pt x="6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 flipH="1">
            <a:off x="2066549" y="1987961"/>
            <a:ext cx="6364226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</a:rPr>
              <a:t>CI/CD </a:t>
            </a:r>
            <a:r>
              <a:rPr lang="en-US" sz="3200" dirty="0"/>
              <a:t>Fuzzy </a:t>
            </a:r>
            <a:r>
              <a:rPr lang="en-US" sz="3200" dirty="0" err="1">
                <a:solidFill>
                  <a:schemeClr val="dk2"/>
                </a:solidFill>
              </a:rPr>
              <a:t>Github</a:t>
            </a:r>
            <a:endParaRPr lang="en-US" sz="3200" dirty="0">
              <a:solidFill>
                <a:schemeClr val="dk2"/>
              </a:solidFill>
            </a:endParaRPr>
          </a:p>
        </p:txBody>
      </p:sp>
      <p:sp>
        <p:nvSpPr>
          <p:cNvPr id="704" name="Google Shape;704;p32"/>
          <p:cNvSpPr txBox="1">
            <a:spLocks noGrp="1"/>
          </p:cNvSpPr>
          <p:nvPr>
            <p:ph type="title" idx="2"/>
          </p:nvPr>
        </p:nvSpPr>
        <p:spPr>
          <a:xfrm flipH="1">
            <a:off x="6956275" y="1146161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705" name="Google Shape;705;p32"/>
          <p:cNvGrpSpPr/>
          <p:nvPr/>
        </p:nvGrpSpPr>
        <p:grpSpPr>
          <a:xfrm>
            <a:off x="-98813" y="1379450"/>
            <a:ext cx="3370076" cy="3916551"/>
            <a:chOff x="-98813" y="1379450"/>
            <a:chExt cx="3370076" cy="3916551"/>
          </a:xfrm>
        </p:grpSpPr>
        <p:sp>
          <p:nvSpPr>
            <p:cNvPr id="706" name="Google Shape;706;p32"/>
            <p:cNvSpPr/>
            <p:nvPr/>
          </p:nvSpPr>
          <p:spPr>
            <a:xfrm rot="-1738578" flipH="1">
              <a:off x="841101" y="3006392"/>
              <a:ext cx="711304" cy="86295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 flipH="1">
              <a:off x="494364" y="2338580"/>
              <a:ext cx="887179" cy="1103662"/>
            </a:xfrm>
            <a:custGeom>
              <a:avLst/>
              <a:gdLst/>
              <a:ahLst/>
              <a:cxnLst/>
              <a:rect l="l" t="t" r="r" b="b"/>
              <a:pathLst>
                <a:path w="7307" h="9090" extrusionOk="0">
                  <a:moveTo>
                    <a:pt x="5278" y="0"/>
                  </a:moveTo>
                  <a:lnTo>
                    <a:pt x="1603" y="1159"/>
                  </a:lnTo>
                  <a:lnTo>
                    <a:pt x="2979" y="5522"/>
                  </a:lnTo>
                  <a:cubicBezTo>
                    <a:pt x="2381" y="5767"/>
                    <a:pt x="1847" y="6156"/>
                    <a:pt x="1413" y="6663"/>
                  </a:cubicBezTo>
                  <a:cubicBezTo>
                    <a:pt x="996" y="7152"/>
                    <a:pt x="508" y="7686"/>
                    <a:pt x="1" y="8111"/>
                  </a:cubicBezTo>
                  <a:cubicBezTo>
                    <a:pt x="182" y="8265"/>
                    <a:pt x="372" y="8401"/>
                    <a:pt x="490" y="8510"/>
                  </a:cubicBezTo>
                  <a:cubicBezTo>
                    <a:pt x="915" y="8872"/>
                    <a:pt x="1331" y="9080"/>
                    <a:pt x="1893" y="9089"/>
                  </a:cubicBezTo>
                  <a:cubicBezTo>
                    <a:pt x="1900" y="9089"/>
                    <a:pt x="1908" y="9089"/>
                    <a:pt x="1915" y="9089"/>
                  </a:cubicBezTo>
                  <a:cubicBezTo>
                    <a:pt x="3072" y="9089"/>
                    <a:pt x="3990" y="8406"/>
                    <a:pt x="4943" y="7840"/>
                  </a:cubicBezTo>
                  <a:cubicBezTo>
                    <a:pt x="5269" y="7650"/>
                    <a:pt x="5586" y="7441"/>
                    <a:pt x="5894" y="7233"/>
                  </a:cubicBezTo>
                  <a:cubicBezTo>
                    <a:pt x="6319" y="6717"/>
                    <a:pt x="6709" y="6174"/>
                    <a:pt x="7089" y="5622"/>
                  </a:cubicBezTo>
                  <a:cubicBezTo>
                    <a:pt x="7161" y="5522"/>
                    <a:pt x="7234" y="5414"/>
                    <a:pt x="7306" y="5305"/>
                  </a:cubicBezTo>
                  <a:lnTo>
                    <a:pt x="6953" y="5287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215770" y="3356458"/>
              <a:ext cx="3055493" cy="1787034"/>
            </a:xfrm>
            <a:custGeom>
              <a:avLst/>
              <a:gdLst/>
              <a:ahLst/>
              <a:cxnLst/>
              <a:rect l="l" t="t" r="r" b="b"/>
              <a:pathLst>
                <a:path w="27793" h="16255" extrusionOk="0">
                  <a:moveTo>
                    <a:pt x="13573" y="1"/>
                  </a:moveTo>
                  <a:cubicBezTo>
                    <a:pt x="13418" y="1"/>
                    <a:pt x="13264" y="2"/>
                    <a:pt x="13109" y="5"/>
                  </a:cubicBezTo>
                  <a:cubicBezTo>
                    <a:pt x="10466" y="50"/>
                    <a:pt x="7732" y="521"/>
                    <a:pt x="5568" y="2051"/>
                  </a:cubicBezTo>
                  <a:cubicBezTo>
                    <a:pt x="3694" y="3373"/>
                    <a:pt x="2409" y="5382"/>
                    <a:pt x="1549" y="7510"/>
                  </a:cubicBezTo>
                  <a:cubicBezTo>
                    <a:pt x="444" y="10262"/>
                    <a:pt x="1" y="13330"/>
                    <a:pt x="453" y="16254"/>
                  </a:cubicBezTo>
                  <a:lnTo>
                    <a:pt x="27792" y="16254"/>
                  </a:lnTo>
                  <a:cubicBezTo>
                    <a:pt x="27765" y="14272"/>
                    <a:pt x="27684" y="12280"/>
                    <a:pt x="27313" y="10343"/>
                  </a:cubicBezTo>
                  <a:cubicBezTo>
                    <a:pt x="26878" y="8062"/>
                    <a:pt x="26000" y="5808"/>
                    <a:pt x="24452" y="4070"/>
                  </a:cubicBezTo>
                  <a:cubicBezTo>
                    <a:pt x="23076" y="2522"/>
                    <a:pt x="21220" y="1435"/>
                    <a:pt x="19247" y="802"/>
                  </a:cubicBezTo>
                  <a:cubicBezTo>
                    <a:pt x="17420" y="215"/>
                    <a:pt x="15493" y="1"/>
                    <a:pt x="13573" y="1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1198556" y="4011789"/>
              <a:ext cx="1237237" cy="625105"/>
            </a:xfrm>
            <a:custGeom>
              <a:avLst/>
              <a:gdLst/>
              <a:ahLst/>
              <a:cxnLst/>
              <a:rect l="l" t="t" r="r" b="b"/>
              <a:pathLst>
                <a:path w="11254" h="5686" extrusionOk="0">
                  <a:moveTo>
                    <a:pt x="2680" y="1"/>
                  </a:moveTo>
                  <a:lnTo>
                    <a:pt x="544" y="200"/>
                  </a:lnTo>
                  <a:cubicBezTo>
                    <a:pt x="481" y="879"/>
                    <a:pt x="408" y="1639"/>
                    <a:pt x="336" y="2418"/>
                  </a:cubicBezTo>
                  <a:cubicBezTo>
                    <a:pt x="227" y="3504"/>
                    <a:pt x="109" y="4636"/>
                    <a:pt x="1" y="5686"/>
                  </a:cubicBezTo>
                  <a:lnTo>
                    <a:pt x="10710" y="5686"/>
                  </a:lnTo>
                  <a:lnTo>
                    <a:pt x="11253" y="3097"/>
                  </a:lnTo>
                  <a:lnTo>
                    <a:pt x="3015" y="2155"/>
                  </a:lnTo>
                  <a:cubicBezTo>
                    <a:pt x="3015" y="2155"/>
                    <a:pt x="2870" y="1368"/>
                    <a:pt x="2680" y="1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 rot="252422">
              <a:off x="664110" y="2687103"/>
              <a:ext cx="405225" cy="248896"/>
            </a:xfrm>
            <a:custGeom>
              <a:avLst/>
              <a:gdLst/>
              <a:ahLst/>
              <a:cxnLst/>
              <a:rect l="l" t="t" r="r" b="b"/>
              <a:pathLst>
                <a:path w="3686" h="2264" extrusionOk="0">
                  <a:moveTo>
                    <a:pt x="28" y="0"/>
                  </a:moveTo>
                  <a:lnTo>
                    <a:pt x="1" y="136"/>
                  </a:lnTo>
                  <a:cubicBezTo>
                    <a:pt x="399" y="733"/>
                    <a:pt x="924" y="1258"/>
                    <a:pt x="1513" y="1593"/>
                  </a:cubicBezTo>
                  <a:lnTo>
                    <a:pt x="1513" y="1602"/>
                  </a:lnTo>
                  <a:cubicBezTo>
                    <a:pt x="1549" y="1621"/>
                    <a:pt x="1621" y="1657"/>
                    <a:pt x="1712" y="1702"/>
                  </a:cubicBezTo>
                  <a:cubicBezTo>
                    <a:pt x="1929" y="1811"/>
                    <a:pt x="2155" y="1901"/>
                    <a:pt x="2391" y="1955"/>
                  </a:cubicBezTo>
                  <a:cubicBezTo>
                    <a:pt x="2708" y="2064"/>
                    <a:pt x="3097" y="2173"/>
                    <a:pt x="3495" y="2263"/>
                  </a:cubicBezTo>
                  <a:lnTo>
                    <a:pt x="3685" y="1439"/>
                  </a:lnTo>
                  <a:cubicBezTo>
                    <a:pt x="2979" y="1358"/>
                    <a:pt x="2273" y="1168"/>
                    <a:pt x="1730" y="996"/>
                  </a:cubicBezTo>
                  <a:cubicBezTo>
                    <a:pt x="1495" y="933"/>
                    <a:pt x="1268" y="842"/>
                    <a:pt x="1051" y="733"/>
                  </a:cubicBezTo>
                  <a:cubicBezTo>
                    <a:pt x="961" y="697"/>
                    <a:pt x="888" y="661"/>
                    <a:pt x="852" y="634"/>
                  </a:cubicBezTo>
                  <a:cubicBezTo>
                    <a:pt x="562" y="462"/>
                    <a:pt x="273" y="235"/>
                    <a:pt x="28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75042" y="4274537"/>
              <a:ext cx="204154" cy="186234"/>
            </a:xfrm>
            <a:custGeom>
              <a:avLst/>
              <a:gdLst/>
              <a:ahLst/>
              <a:cxnLst/>
              <a:rect l="l" t="t" r="r" b="b"/>
              <a:pathLst>
                <a:path w="1857" h="1694" extrusionOk="0">
                  <a:moveTo>
                    <a:pt x="1621" y="1"/>
                  </a:moveTo>
                  <a:lnTo>
                    <a:pt x="1" y="1693"/>
                  </a:lnTo>
                  <a:lnTo>
                    <a:pt x="1857" y="815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 flipH="1">
              <a:off x="170493" y="3556126"/>
              <a:ext cx="1398215" cy="1344671"/>
            </a:xfrm>
            <a:custGeom>
              <a:avLst/>
              <a:gdLst/>
              <a:ahLst/>
              <a:cxnLst/>
              <a:rect l="l" t="t" r="r" b="b"/>
              <a:pathLst>
                <a:path w="11516" h="11075" extrusionOk="0">
                  <a:moveTo>
                    <a:pt x="10364" y="0"/>
                  </a:moveTo>
                  <a:cubicBezTo>
                    <a:pt x="10335" y="0"/>
                    <a:pt x="10305" y="3"/>
                    <a:pt x="10276" y="8"/>
                  </a:cubicBezTo>
                  <a:cubicBezTo>
                    <a:pt x="10031" y="54"/>
                    <a:pt x="9877" y="298"/>
                    <a:pt x="9760" y="524"/>
                  </a:cubicBezTo>
                  <a:cubicBezTo>
                    <a:pt x="9045" y="1991"/>
                    <a:pt x="8845" y="3693"/>
                    <a:pt x="7994" y="5078"/>
                  </a:cubicBezTo>
                  <a:cubicBezTo>
                    <a:pt x="7732" y="5503"/>
                    <a:pt x="7388" y="5911"/>
                    <a:pt x="6908" y="6038"/>
                  </a:cubicBezTo>
                  <a:cubicBezTo>
                    <a:pt x="6793" y="6070"/>
                    <a:pt x="6677" y="6084"/>
                    <a:pt x="6560" y="6084"/>
                  </a:cubicBezTo>
                  <a:cubicBezTo>
                    <a:pt x="6115" y="6084"/>
                    <a:pt x="5664" y="5876"/>
                    <a:pt x="5270" y="5639"/>
                  </a:cubicBezTo>
                  <a:cubicBezTo>
                    <a:pt x="3658" y="4680"/>
                    <a:pt x="2264" y="3249"/>
                    <a:pt x="436" y="2824"/>
                  </a:cubicBezTo>
                  <a:cubicBezTo>
                    <a:pt x="300" y="2788"/>
                    <a:pt x="155" y="2760"/>
                    <a:pt x="1" y="2760"/>
                  </a:cubicBezTo>
                  <a:cubicBezTo>
                    <a:pt x="481" y="4354"/>
                    <a:pt x="1169" y="6273"/>
                    <a:pt x="1540" y="7432"/>
                  </a:cubicBezTo>
                  <a:cubicBezTo>
                    <a:pt x="1630" y="7694"/>
                    <a:pt x="1694" y="7920"/>
                    <a:pt x="1739" y="8092"/>
                  </a:cubicBezTo>
                  <a:cubicBezTo>
                    <a:pt x="1821" y="8192"/>
                    <a:pt x="1893" y="8292"/>
                    <a:pt x="1974" y="8382"/>
                  </a:cubicBezTo>
                  <a:cubicBezTo>
                    <a:pt x="2780" y="9360"/>
                    <a:pt x="3776" y="10202"/>
                    <a:pt x="4944" y="10681"/>
                  </a:cubicBezTo>
                  <a:cubicBezTo>
                    <a:pt x="5559" y="10934"/>
                    <a:pt x="6228" y="11074"/>
                    <a:pt x="6892" y="11074"/>
                  </a:cubicBezTo>
                  <a:cubicBezTo>
                    <a:pt x="7488" y="11074"/>
                    <a:pt x="8080" y="10962"/>
                    <a:pt x="8628" y="10718"/>
                  </a:cubicBezTo>
                  <a:cubicBezTo>
                    <a:pt x="9660" y="10256"/>
                    <a:pt x="10421" y="9378"/>
                    <a:pt x="11244" y="8572"/>
                  </a:cubicBezTo>
                  <a:cubicBezTo>
                    <a:pt x="11253" y="7911"/>
                    <a:pt x="11344" y="3150"/>
                    <a:pt x="11516" y="1068"/>
                  </a:cubicBezTo>
                  <a:cubicBezTo>
                    <a:pt x="11362" y="832"/>
                    <a:pt x="11190" y="606"/>
                    <a:pt x="11000" y="389"/>
                  </a:cubicBezTo>
                  <a:cubicBezTo>
                    <a:pt x="10830" y="194"/>
                    <a:pt x="10609" y="0"/>
                    <a:pt x="10364" y="0"/>
                  </a:cubicBezTo>
                  <a:close/>
                </a:path>
              </a:pathLst>
            </a:custGeom>
            <a:solidFill>
              <a:srgbClr val="002D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 flipH="1">
              <a:off x="-98813" y="2970175"/>
              <a:ext cx="1737813" cy="2325826"/>
            </a:xfrm>
            <a:custGeom>
              <a:avLst/>
              <a:gdLst/>
              <a:ahLst/>
              <a:cxnLst/>
              <a:rect l="l" t="t" r="r" b="b"/>
              <a:pathLst>
                <a:path w="14313" h="19156" extrusionOk="0">
                  <a:moveTo>
                    <a:pt x="9272" y="0"/>
                  </a:moveTo>
                  <a:cubicBezTo>
                    <a:pt x="9271" y="0"/>
                    <a:pt x="9270" y="0"/>
                    <a:pt x="9270" y="0"/>
                  </a:cubicBezTo>
                  <a:cubicBezTo>
                    <a:pt x="9270" y="0"/>
                    <a:pt x="9252" y="9"/>
                    <a:pt x="9216" y="28"/>
                  </a:cubicBezTo>
                  <a:cubicBezTo>
                    <a:pt x="9207" y="37"/>
                    <a:pt x="9198" y="37"/>
                    <a:pt x="9180" y="46"/>
                  </a:cubicBezTo>
                  <a:cubicBezTo>
                    <a:pt x="8682" y="335"/>
                    <a:pt x="6048" y="1829"/>
                    <a:pt x="4418" y="2553"/>
                  </a:cubicBezTo>
                  <a:cubicBezTo>
                    <a:pt x="3871" y="2796"/>
                    <a:pt x="3441" y="2953"/>
                    <a:pt x="3236" y="2953"/>
                  </a:cubicBezTo>
                  <a:cubicBezTo>
                    <a:pt x="3173" y="2953"/>
                    <a:pt x="3132" y="2938"/>
                    <a:pt x="3115" y="2906"/>
                  </a:cubicBezTo>
                  <a:cubicBezTo>
                    <a:pt x="2952" y="2589"/>
                    <a:pt x="3848" y="1639"/>
                    <a:pt x="4527" y="978"/>
                  </a:cubicBezTo>
                  <a:cubicBezTo>
                    <a:pt x="4907" y="598"/>
                    <a:pt x="5224" y="317"/>
                    <a:pt x="5224" y="317"/>
                  </a:cubicBezTo>
                  <a:lnTo>
                    <a:pt x="5224" y="317"/>
                  </a:lnTo>
                  <a:lnTo>
                    <a:pt x="4726" y="372"/>
                  </a:lnTo>
                  <a:cubicBezTo>
                    <a:pt x="4518" y="399"/>
                    <a:pt x="4319" y="480"/>
                    <a:pt x="4156" y="607"/>
                  </a:cubicBezTo>
                  <a:cubicBezTo>
                    <a:pt x="4002" y="725"/>
                    <a:pt x="3830" y="869"/>
                    <a:pt x="3649" y="1023"/>
                  </a:cubicBezTo>
                  <a:lnTo>
                    <a:pt x="3640" y="1023"/>
                  </a:lnTo>
                  <a:cubicBezTo>
                    <a:pt x="3323" y="1295"/>
                    <a:pt x="2961" y="1603"/>
                    <a:pt x="2599" y="1938"/>
                  </a:cubicBezTo>
                  <a:cubicBezTo>
                    <a:pt x="1422" y="3015"/>
                    <a:pt x="200" y="4318"/>
                    <a:pt x="73" y="5061"/>
                  </a:cubicBezTo>
                  <a:cubicBezTo>
                    <a:pt x="1" y="5468"/>
                    <a:pt x="236" y="6446"/>
                    <a:pt x="580" y="7586"/>
                  </a:cubicBezTo>
                  <a:cubicBezTo>
                    <a:pt x="1060" y="9180"/>
                    <a:pt x="1748" y="11099"/>
                    <a:pt x="2119" y="12258"/>
                  </a:cubicBezTo>
                  <a:cubicBezTo>
                    <a:pt x="2209" y="12520"/>
                    <a:pt x="2273" y="12746"/>
                    <a:pt x="2318" y="12918"/>
                  </a:cubicBezTo>
                  <a:cubicBezTo>
                    <a:pt x="2345" y="13000"/>
                    <a:pt x="2363" y="13072"/>
                    <a:pt x="2372" y="13127"/>
                  </a:cubicBezTo>
                  <a:cubicBezTo>
                    <a:pt x="2553" y="14141"/>
                    <a:pt x="2010" y="19156"/>
                    <a:pt x="2010" y="19156"/>
                  </a:cubicBezTo>
                  <a:lnTo>
                    <a:pt x="14313" y="19156"/>
                  </a:lnTo>
                  <a:lnTo>
                    <a:pt x="11814" y="13480"/>
                  </a:lnTo>
                  <a:cubicBezTo>
                    <a:pt x="11814" y="13480"/>
                    <a:pt x="11814" y="13453"/>
                    <a:pt x="11823" y="13398"/>
                  </a:cubicBezTo>
                  <a:cubicBezTo>
                    <a:pt x="11832" y="12737"/>
                    <a:pt x="11923" y="7976"/>
                    <a:pt x="12095" y="5894"/>
                  </a:cubicBezTo>
                  <a:cubicBezTo>
                    <a:pt x="12104" y="5794"/>
                    <a:pt x="12113" y="5694"/>
                    <a:pt x="12122" y="5613"/>
                  </a:cubicBezTo>
                  <a:cubicBezTo>
                    <a:pt x="12122" y="5559"/>
                    <a:pt x="12131" y="5504"/>
                    <a:pt x="12140" y="5459"/>
                  </a:cubicBezTo>
                  <a:cubicBezTo>
                    <a:pt x="12140" y="5414"/>
                    <a:pt x="12149" y="5369"/>
                    <a:pt x="12158" y="5323"/>
                  </a:cubicBezTo>
                  <a:cubicBezTo>
                    <a:pt x="12158" y="5269"/>
                    <a:pt x="12167" y="5224"/>
                    <a:pt x="12176" y="5178"/>
                  </a:cubicBezTo>
                  <a:cubicBezTo>
                    <a:pt x="12185" y="5151"/>
                    <a:pt x="12185" y="5133"/>
                    <a:pt x="12185" y="5115"/>
                  </a:cubicBezTo>
                  <a:cubicBezTo>
                    <a:pt x="12439" y="3848"/>
                    <a:pt x="12412" y="1657"/>
                    <a:pt x="11506" y="824"/>
                  </a:cubicBezTo>
                  <a:cubicBezTo>
                    <a:pt x="10629" y="9"/>
                    <a:pt x="9327" y="0"/>
                    <a:pt x="9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141445" y="3141320"/>
              <a:ext cx="711312" cy="86296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57606" y="3766715"/>
              <a:ext cx="2076849" cy="979236"/>
            </a:xfrm>
            <a:custGeom>
              <a:avLst/>
              <a:gdLst/>
              <a:ahLst/>
              <a:cxnLst/>
              <a:rect l="l" t="t" r="r" b="b"/>
              <a:pathLst>
                <a:path w="17790" h="8388" extrusionOk="0">
                  <a:moveTo>
                    <a:pt x="15305" y="0"/>
                  </a:moveTo>
                  <a:cubicBezTo>
                    <a:pt x="15004" y="0"/>
                    <a:pt x="14219" y="329"/>
                    <a:pt x="14096" y="419"/>
                  </a:cubicBezTo>
                  <a:cubicBezTo>
                    <a:pt x="14032" y="473"/>
                    <a:pt x="13833" y="727"/>
                    <a:pt x="13670" y="953"/>
                  </a:cubicBezTo>
                  <a:cubicBezTo>
                    <a:pt x="13571" y="1071"/>
                    <a:pt x="13471" y="1216"/>
                    <a:pt x="13390" y="1342"/>
                  </a:cubicBezTo>
                  <a:cubicBezTo>
                    <a:pt x="13209" y="1632"/>
                    <a:pt x="13082" y="1885"/>
                    <a:pt x="13082" y="1885"/>
                  </a:cubicBezTo>
                  <a:lnTo>
                    <a:pt x="12910" y="2184"/>
                  </a:lnTo>
                  <a:lnTo>
                    <a:pt x="6030" y="4149"/>
                  </a:lnTo>
                  <a:cubicBezTo>
                    <a:pt x="6030" y="4149"/>
                    <a:pt x="5514" y="2583"/>
                    <a:pt x="4926" y="808"/>
                  </a:cubicBezTo>
                  <a:cubicBezTo>
                    <a:pt x="3769" y="1882"/>
                    <a:pt x="1654" y="2035"/>
                    <a:pt x="550" y="2035"/>
                  </a:cubicBezTo>
                  <a:cubicBezTo>
                    <a:pt x="315" y="2035"/>
                    <a:pt x="125" y="2028"/>
                    <a:pt x="1" y="2021"/>
                  </a:cubicBezTo>
                  <a:lnTo>
                    <a:pt x="1" y="2021"/>
                  </a:lnTo>
                  <a:cubicBezTo>
                    <a:pt x="1" y="2048"/>
                    <a:pt x="10" y="2067"/>
                    <a:pt x="10" y="2085"/>
                  </a:cubicBezTo>
                  <a:cubicBezTo>
                    <a:pt x="318" y="3180"/>
                    <a:pt x="1259" y="5153"/>
                    <a:pt x="1983" y="6611"/>
                  </a:cubicBezTo>
                  <a:cubicBezTo>
                    <a:pt x="2533" y="7709"/>
                    <a:pt x="3656" y="8388"/>
                    <a:pt x="4861" y="8388"/>
                  </a:cubicBezTo>
                  <a:cubicBezTo>
                    <a:pt x="5026" y="8388"/>
                    <a:pt x="5193" y="8375"/>
                    <a:pt x="5360" y="8349"/>
                  </a:cubicBezTo>
                  <a:cubicBezTo>
                    <a:pt x="9769" y="7661"/>
                    <a:pt x="13344" y="4366"/>
                    <a:pt x="13344" y="4366"/>
                  </a:cubicBezTo>
                  <a:cubicBezTo>
                    <a:pt x="13344" y="4366"/>
                    <a:pt x="16440" y="4103"/>
                    <a:pt x="16612" y="3931"/>
                  </a:cubicBezTo>
                  <a:cubicBezTo>
                    <a:pt x="16784" y="3750"/>
                    <a:pt x="16775" y="3433"/>
                    <a:pt x="16775" y="3433"/>
                  </a:cubicBezTo>
                  <a:cubicBezTo>
                    <a:pt x="16984" y="3352"/>
                    <a:pt x="17310" y="2836"/>
                    <a:pt x="17310" y="2836"/>
                  </a:cubicBezTo>
                  <a:cubicBezTo>
                    <a:pt x="17536" y="2700"/>
                    <a:pt x="17500" y="2211"/>
                    <a:pt x="17500" y="2211"/>
                  </a:cubicBezTo>
                  <a:cubicBezTo>
                    <a:pt x="17789" y="1949"/>
                    <a:pt x="17753" y="1532"/>
                    <a:pt x="17753" y="1532"/>
                  </a:cubicBezTo>
                  <a:cubicBezTo>
                    <a:pt x="17753" y="1532"/>
                    <a:pt x="15408" y="1351"/>
                    <a:pt x="14775" y="1297"/>
                  </a:cubicBezTo>
                  <a:cubicBezTo>
                    <a:pt x="14865" y="953"/>
                    <a:pt x="15562" y="84"/>
                    <a:pt x="15381" y="12"/>
                  </a:cubicBezTo>
                  <a:cubicBezTo>
                    <a:pt x="15362" y="4"/>
                    <a:pt x="15336" y="0"/>
                    <a:pt x="1530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818797" y="4164343"/>
              <a:ext cx="142776" cy="139624"/>
            </a:xfrm>
            <a:custGeom>
              <a:avLst/>
              <a:gdLst/>
              <a:ahLst/>
              <a:cxnLst/>
              <a:rect l="l" t="t" r="r" b="b"/>
              <a:pathLst>
                <a:path w="1223" h="1196" extrusionOk="0">
                  <a:moveTo>
                    <a:pt x="979" y="0"/>
                  </a:moveTo>
                  <a:lnTo>
                    <a:pt x="1" y="1195"/>
                  </a:lnTo>
                  <a:lnTo>
                    <a:pt x="1223" y="743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404404" y="1668279"/>
              <a:ext cx="1110809" cy="1195680"/>
            </a:xfrm>
            <a:custGeom>
              <a:avLst/>
              <a:gdLst/>
              <a:ahLst/>
              <a:cxnLst/>
              <a:rect l="l" t="t" r="r" b="b"/>
              <a:pathLst>
                <a:path w="10104" h="10876" extrusionOk="0">
                  <a:moveTo>
                    <a:pt x="5240" y="0"/>
                  </a:moveTo>
                  <a:cubicBezTo>
                    <a:pt x="3056" y="0"/>
                    <a:pt x="1077" y="1493"/>
                    <a:pt x="544" y="3711"/>
                  </a:cubicBezTo>
                  <a:cubicBezTo>
                    <a:pt x="1" y="5965"/>
                    <a:pt x="987" y="8889"/>
                    <a:pt x="2961" y="10021"/>
                  </a:cubicBezTo>
                  <a:lnTo>
                    <a:pt x="2961" y="10030"/>
                  </a:lnTo>
                  <a:cubicBezTo>
                    <a:pt x="2988" y="10048"/>
                    <a:pt x="3060" y="10084"/>
                    <a:pt x="3151" y="10129"/>
                  </a:cubicBezTo>
                  <a:cubicBezTo>
                    <a:pt x="3368" y="10238"/>
                    <a:pt x="3595" y="10319"/>
                    <a:pt x="3839" y="10383"/>
                  </a:cubicBezTo>
                  <a:cubicBezTo>
                    <a:pt x="4562" y="10622"/>
                    <a:pt x="5603" y="10875"/>
                    <a:pt x="6506" y="10875"/>
                  </a:cubicBezTo>
                  <a:cubicBezTo>
                    <a:pt x="7039" y="10875"/>
                    <a:pt x="7524" y="10787"/>
                    <a:pt x="7867" y="10555"/>
                  </a:cubicBezTo>
                  <a:cubicBezTo>
                    <a:pt x="8211" y="10319"/>
                    <a:pt x="8555" y="9749"/>
                    <a:pt x="8854" y="9097"/>
                  </a:cubicBezTo>
                  <a:cubicBezTo>
                    <a:pt x="9162" y="8427"/>
                    <a:pt x="9433" y="7658"/>
                    <a:pt x="9624" y="7051"/>
                  </a:cubicBezTo>
                  <a:cubicBezTo>
                    <a:pt x="9723" y="6735"/>
                    <a:pt x="9805" y="6454"/>
                    <a:pt x="9859" y="6264"/>
                  </a:cubicBezTo>
                  <a:cubicBezTo>
                    <a:pt x="9877" y="6219"/>
                    <a:pt x="9886" y="6164"/>
                    <a:pt x="9904" y="6119"/>
                  </a:cubicBezTo>
                  <a:lnTo>
                    <a:pt x="9931" y="6001"/>
                  </a:lnTo>
                  <a:cubicBezTo>
                    <a:pt x="9940" y="5974"/>
                    <a:pt x="9940" y="5965"/>
                    <a:pt x="9940" y="5965"/>
                  </a:cubicBezTo>
                  <a:cubicBezTo>
                    <a:pt x="10067" y="5449"/>
                    <a:pt x="10103" y="4933"/>
                    <a:pt x="10067" y="4435"/>
                  </a:cubicBezTo>
                  <a:cubicBezTo>
                    <a:pt x="9895" y="2417"/>
                    <a:pt x="8456" y="642"/>
                    <a:pt x="6374" y="135"/>
                  </a:cubicBezTo>
                  <a:cubicBezTo>
                    <a:pt x="5994" y="44"/>
                    <a:pt x="5614" y="0"/>
                    <a:pt x="5240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1117011" y="2293157"/>
              <a:ext cx="95646" cy="168314"/>
            </a:xfrm>
            <a:custGeom>
              <a:avLst/>
              <a:gdLst/>
              <a:ahLst/>
              <a:cxnLst/>
              <a:rect l="l" t="t" r="r" b="b"/>
              <a:pathLst>
                <a:path w="870" h="1531" extrusionOk="0">
                  <a:moveTo>
                    <a:pt x="688" y="1"/>
                  </a:moveTo>
                  <a:lnTo>
                    <a:pt x="688" y="1"/>
                  </a:lnTo>
                  <a:cubicBezTo>
                    <a:pt x="625" y="145"/>
                    <a:pt x="562" y="281"/>
                    <a:pt x="525" y="435"/>
                  </a:cubicBezTo>
                  <a:cubicBezTo>
                    <a:pt x="471" y="580"/>
                    <a:pt x="444" y="734"/>
                    <a:pt x="417" y="888"/>
                  </a:cubicBezTo>
                  <a:cubicBezTo>
                    <a:pt x="417" y="888"/>
                    <a:pt x="417" y="888"/>
                    <a:pt x="417" y="897"/>
                  </a:cubicBezTo>
                  <a:cubicBezTo>
                    <a:pt x="426" y="915"/>
                    <a:pt x="444" y="933"/>
                    <a:pt x="462" y="933"/>
                  </a:cubicBezTo>
                  <a:cubicBezTo>
                    <a:pt x="470" y="932"/>
                    <a:pt x="478" y="932"/>
                    <a:pt x="486" y="932"/>
                  </a:cubicBezTo>
                  <a:cubicBezTo>
                    <a:pt x="586" y="932"/>
                    <a:pt x="683" y="985"/>
                    <a:pt x="725" y="1069"/>
                  </a:cubicBezTo>
                  <a:cubicBezTo>
                    <a:pt x="770" y="1150"/>
                    <a:pt x="734" y="1268"/>
                    <a:pt x="652" y="1349"/>
                  </a:cubicBezTo>
                  <a:cubicBezTo>
                    <a:pt x="580" y="1422"/>
                    <a:pt x="471" y="1467"/>
                    <a:pt x="353" y="1476"/>
                  </a:cubicBezTo>
                  <a:cubicBezTo>
                    <a:pt x="332" y="1478"/>
                    <a:pt x="310" y="1479"/>
                    <a:pt x="289" y="1479"/>
                  </a:cubicBezTo>
                  <a:cubicBezTo>
                    <a:pt x="193" y="1479"/>
                    <a:pt x="96" y="1464"/>
                    <a:pt x="0" y="1449"/>
                  </a:cubicBezTo>
                  <a:lnTo>
                    <a:pt x="0" y="1449"/>
                  </a:lnTo>
                  <a:cubicBezTo>
                    <a:pt x="118" y="1485"/>
                    <a:pt x="236" y="1521"/>
                    <a:pt x="353" y="1530"/>
                  </a:cubicBezTo>
                  <a:cubicBezTo>
                    <a:pt x="480" y="1530"/>
                    <a:pt x="616" y="1494"/>
                    <a:pt x="715" y="1404"/>
                  </a:cubicBezTo>
                  <a:cubicBezTo>
                    <a:pt x="806" y="1313"/>
                    <a:pt x="869" y="1159"/>
                    <a:pt x="797" y="1023"/>
                  </a:cubicBezTo>
                  <a:cubicBezTo>
                    <a:pt x="751" y="915"/>
                    <a:pt x="632" y="853"/>
                    <a:pt x="513" y="849"/>
                  </a:cubicBezTo>
                  <a:lnTo>
                    <a:pt x="513" y="849"/>
                  </a:lnTo>
                  <a:cubicBezTo>
                    <a:pt x="531" y="712"/>
                    <a:pt x="555" y="582"/>
                    <a:pt x="580" y="444"/>
                  </a:cubicBezTo>
                  <a:cubicBezTo>
                    <a:pt x="616" y="299"/>
                    <a:pt x="652" y="154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1091066" y="2422553"/>
              <a:ext cx="15061" cy="25945"/>
            </a:xfrm>
            <a:custGeom>
              <a:avLst/>
              <a:gdLst/>
              <a:ahLst/>
              <a:cxnLst/>
              <a:rect l="l" t="t" r="r" b="b"/>
              <a:pathLst>
                <a:path w="137" h="236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55"/>
                    <a:pt x="10" y="100"/>
                    <a:pt x="28" y="136"/>
                  </a:cubicBezTo>
                  <a:cubicBezTo>
                    <a:pt x="46" y="172"/>
                    <a:pt x="73" y="209"/>
                    <a:pt x="128" y="236"/>
                  </a:cubicBezTo>
                  <a:cubicBezTo>
                    <a:pt x="137" y="181"/>
                    <a:pt x="128" y="136"/>
                    <a:pt x="110" y="100"/>
                  </a:cubicBezTo>
                  <a:cubicBezTo>
                    <a:pt x="91" y="64"/>
                    <a:pt x="64" y="28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933857" y="2072185"/>
              <a:ext cx="165346" cy="56178"/>
            </a:xfrm>
            <a:custGeom>
              <a:avLst/>
              <a:gdLst/>
              <a:ahLst/>
              <a:cxnLst/>
              <a:rect l="l" t="t" r="r" b="b"/>
              <a:pathLst>
                <a:path w="1504" h="511" extrusionOk="0">
                  <a:moveTo>
                    <a:pt x="836" y="1"/>
                  </a:moveTo>
                  <a:cubicBezTo>
                    <a:pt x="792" y="1"/>
                    <a:pt x="749" y="4"/>
                    <a:pt x="707" y="10"/>
                  </a:cubicBezTo>
                  <a:cubicBezTo>
                    <a:pt x="571" y="19"/>
                    <a:pt x="444" y="55"/>
                    <a:pt x="327" y="109"/>
                  </a:cubicBezTo>
                  <a:cubicBezTo>
                    <a:pt x="209" y="164"/>
                    <a:pt x="91" y="236"/>
                    <a:pt x="10" y="336"/>
                  </a:cubicBezTo>
                  <a:cubicBezTo>
                    <a:pt x="1" y="345"/>
                    <a:pt x="1" y="354"/>
                    <a:pt x="1" y="372"/>
                  </a:cubicBezTo>
                  <a:cubicBezTo>
                    <a:pt x="1" y="399"/>
                    <a:pt x="19" y="417"/>
                    <a:pt x="46" y="417"/>
                  </a:cubicBezTo>
                  <a:cubicBezTo>
                    <a:pt x="173" y="426"/>
                    <a:pt x="290" y="426"/>
                    <a:pt x="399" y="426"/>
                  </a:cubicBezTo>
                  <a:cubicBezTo>
                    <a:pt x="499" y="435"/>
                    <a:pt x="607" y="444"/>
                    <a:pt x="707" y="453"/>
                  </a:cubicBezTo>
                  <a:lnTo>
                    <a:pt x="1005" y="490"/>
                  </a:lnTo>
                  <a:cubicBezTo>
                    <a:pt x="1086" y="497"/>
                    <a:pt x="1167" y="510"/>
                    <a:pt x="1257" y="510"/>
                  </a:cubicBezTo>
                  <a:cubicBezTo>
                    <a:pt x="1278" y="510"/>
                    <a:pt x="1300" y="510"/>
                    <a:pt x="1322" y="508"/>
                  </a:cubicBezTo>
                  <a:lnTo>
                    <a:pt x="1331" y="508"/>
                  </a:lnTo>
                  <a:cubicBezTo>
                    <a:pt x="1368" y="508"/>
                    <a:pt x="1404" y="490"/>
                    <a:pt x="1431" y="463"/>
                  </a:cubicBezTo>
                  <a:cubicBezTo>
                    <a:pt x="1494" y="408"/>
                    <a:pt x="1503" y="309"/>
                    <a:pt x="1440" y="245"/>
                  </a:cubicBezTo>
                  <a:cubicBezTo>
                    <a:pt x="1349" y="137"/>
                    <a:pt x="1232" y="82"/>
                    <a:pt x="1096" y="37"/>
                  </a:cubicBezTo>
                  <a:cubicBezTo>
                    <a:pt x="1012" y="13"/>
                    <a:pt x="92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1330947" y="2154857"/>
              <a:ext cx="150394" cy="92347"/>
            </a:xfrm>
            <a:custGeom>
              <a:avLst/>
              <a:gdLst/>
              <a:ahLst/>
              <a:cxnLst/>
              <a:rect l="l" t="t" r="r" b="b"/>
              <a:pathLst>
                <a:path w="1368" h="840" extrusionOk="0">
                  <a:moveTo>
                    <a:pt x="358" y="0"/>
                  </a:moveTo>
                  <a:cubicBezTo>
                    <a:pt x="279" y="0"/>
                    <a:pt x="202" y="14"/>
                    <a:pt x="127" y="45"/>
                  </a:cubicBezTo>
                  <a:cubicBezTo>
                    <a:pt x="91" y="55"/>
                    <a:pt x="64" y="82"/>
                    <a:pt x="46" y="109"/>
                  </a:cubicBezTo>
                  <a:cubicBezTo>
                    <a:pt x="1" y="190"/>
                    <a:pt x="28" y="281"/>
                    <a:pt x="100" y="326"/>
                  </a:cubicBezTo>
                  <a:lnTo>
                    <a:pt x="118" y="335"/>
                  </a:lnTo>
                  <a:cubicBezTo>
                    <a:pt x="218" y="389"/>
                    <a:pt x="308" y="426"/>
                    <a:pt x="408" y="462"/>
                  </a:cubicBezTo>
                  <a:lnTo>
                    <a:pt x="689" y="561"/>
                  </a:lnTo>
                  <a:cubicBezTo>
                    <a:pt x="779" y="598"/>
                    <a:pt x="879" y="643"/>
                    <a:pt x="978" y="679"/>
                  </a:cubicBezTo>
                  <a:cubicBezTo>
                    <a:pt x="1078" y="724"/>
                    <a:pt x="1177" y="779"/>
                    <a:pt x="1286" y="833"/>
                  </a:cubicBezTo>
                  <a:cubicBezTo>
                    <a:pt x="1291" y="838"/>
                    <a:pt x="1297" y="840"/>
                    <a:pt x="1304" y="840"/>
                  </a:cubicBezTo>
                  <a:cubicBezTo>
                    <a:pt x="1311" y="840"/>
                    <a:pt x="1318" y="838"/>
                    <a:pt x="1322" y="833"/>
                  </a:cubicBezTo>
                  <a:cubicBezTo>
                    <a:pt x="1349" y="833"/>
                    <a:pt x="1368" y="806"/>
                    <a:pt x="1359" y="779"/>
                  </a:cubicBezTo>
                  <a:cubicBezTo>
                    <a:pt x="1331" y="643"/>
                    <a:pt x="1268" y="534"/>
                    <a:pt x="1187" y="426"/>
                  </a:cubicBezTo>
                  <a:cubicBezTo>
                    <a:pt x="1105" y="326"/>
                    <a:pt x="1005" y="236"/>
                    <a:pt x="888" y="163"/>
                  </a:cubicBezTo>
                  <a:cubicBezTo>
                    <a:pt x="779" y="91"/>
                    <a:pt x="652" y="36"/>
                    <a:pt x="526" y="18"/>
                  </a:cubicBezTo>
                  <a:cubicBezTo>
                    <a:pt x="469" y="7"/>
                    <a:pt x="413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1292140" y="2294147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8" y="0"/>
                  </a:moveTo>
                  <a:cubicBezTo>
                    <a:pt x="309" y="0"/>
                    <a:pt x="120" y="169"/>
                    <a:pt x="64" y="408"/>
                  </a:cubicBezTo>
                  <a:cubicBezTo>
                    <a:pt x="1" y="680"/>
                    <a:pt x="127" y="942"/>
                    <a:pt x="354" y="996"/>
                  </a:cubicBezTo>
                  <a:cubicBezTo>
                    <a:pt x="382" y="1003"/>
                    <a:pt x="410" y="1006"/>
                    <a:pt x="438" y="1006"/>
                  </a:cubicBezTo>
                  <a:cubicBezTo>
                    <a:pt x="636" y="1006"/>
                    <a:pt x="823" y="845"/>
                    <a:pt x="879" y="607"/>
                  </a:cubicBezTo>
                  <a:cubicBezTo>
                    <a:pt x="951" y="326"/>
                    <a:pt x="815" y="64"/>
                    <a:pt x="589" y="10"/>
                  </a:cubicBezTo>
                  <a:cubicBezTo>
                    <a:pt x="562" y="3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954745" y="2213454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5" y="0"/>
                  </a:moveTo>
                  <a:cubicBezTo>
                    <a:pt x="307" y="0"/>
                    <a:pt x="120" y="163"/>
                    <a:pt x="64" y="409"/>
                  </a:cubicBezTo>
                  <a:cubicBezTo>
                    <a:pt x="1" y="680"/>
                    <a:pt x="128" y="943"/>
                    <a:pt x="354" y="997"/>
                  </a:cubicBezTo>
                  <a:cubicBezTo>
                    <a:pt x="381" y="1004"/>
                    <a:pt x="408" y="1007"/>
                    <a:pt x="435" y="1007"/>
                  </a:cubicBezTo>
                  <a:cubicBezTo>
                    <a:pt x="634" y="1007"/>
                    <a:pt x="823" y="838"/>
                    <a:pt x="879" y="599"/>
                  </a:cubicBezTo>
                  <a:cubicBezTo>
                    <a:pt x="951" y="327"/>
                    <a:pt x="815" y="65"/>
                    <a:pt x="589" y="10"/>
                  </a:cubicBezTo>
                  <a:cubicBezTo>
                    <a:pt x="561" y="4"/>
                    <a:pt x="533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1287193" y="2435305"/>
              <a:ext cx="175240" cy="233177"/>
            </a:xfrm>
            <a:custGeom>
              <a:avLst/>
              <a:gdLst/>
              <a:ahLst/>
              <a:cxnLst/>
              <a:rect l="l" t="t" r="r" b="b"/>
              <a:pathLst>
                <a:path w="1594" h="2121" extrusionOk="0">
                  <a:moveTo>
                    <a:pt x="1195" y="0"/>
                  </a:moveTo>
                  <a:cubicBezTo>
                    <a:pt x="700" y="0"/>
                    <a:pt x="251" y="331"/>
                    <a:pt x="127" y="835"/>
                  </a:cubicBezTo>
                  <a:cubicBezTo>
                    <a:pt x="0" y="1387"/>
                    <a:pt x="308" y="1939"/>
                    <a:pt x="824" y="2120"/>
                  </a:cubicBezTo>
                  <a:cubicBezTo>
                    <a:pt x="1132" y="1450"/>
                    <a:pt x="1403" y="681"/>
                    <a:pt x="1594" y="74"/>
                  </a:cubicBezTo>
                  <a:cubicBezTo>
                    <a:pt x="1548" y="56"/>
                    <a:pt x="1494" y="38"/>
                    <a:pt x="1449" y="29"/>
                  </a:cubicBezTo>
                  <a:cubicBezTo>
                    <a:pt x="1364" y="10"/>
                    <a:pt x="1279" y="0"/>
                    <a:pt x="119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714974" y="2297995"/>
              <a:ext cx="264839" cy="240653"/>
            </a:xfrm>
            <a:custGeom>
              <a:avLst/>
              <a:gdLst/>
              <a:ahLst/>
              <a:cxnLst/>
              <a:rect l="l" t="t" r="r" b="b"/>
              <a:pathLst>
                <a:path w="2409" h="2189" extrusionOk="0">
                  <a:moveTo>
                    <a:pt x="1208" y="0"/>
                  </a:moveTo>
                  <a:cubicBezTo>
                    <a:pt x="711" y="0"/>
                    <a:pt x="260" y="339"/>
                    <a:pt x="136" y="844"/>
                  </a:cubicBezTo>
                  <a:cubicBezTo>
                    <a:pt x="0" y="1432"/>
                    <a:pt x="362" y="2021"/>
                    <a:pt x="951" y="2156"/>
                  </a:cubicBezTo>
                  <a:cubicBezTo>
                    <a:pt x="1038" y="2178"/>
                    <a:pt x="1126" y="2188"/>
                    <a:pt x="1212" y="2188"/>
                  </a:cubicBezTo>
                  <a:cubicBezTo>
                    <a:pt x="1704" y="2188"/>
                    <a:pt x="2148" y="1851"/>
                    <a:pt x="2263" y="1351"/>
                  </a:cubicBezTo>
                  <a:cubicBezTo>
                    <a:pt x="2408" y="762"/>
                    <a:pt x="2046" y="174"/>
                    <a:pt x="1458" y="29"/>
                  </a:cubicBezTo>
                  <a:cubicBezTo>
                    <a:pt x="1374" y="10"/>
                    <a:pt x="1291" y="0"/>
                    <a:pt x="1208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1052259" y="2579762"/>
              <a:ext cx="80804" cy="24626"/>
            </a:xfrm>
            <a:custGeom>
              <a:avLst/>
              <a:gdLst/>
              <a:ahLst/>
              <a:cxnLst/>
              <a:rect l="l" t="t" r="r" b="b"/>
              <a:pathLst>
                <a:path w="735" h="224" extrusionOk="0">
                  <a:moveTo>
                    <a:pt x="1" y="1"/>
                  </a:moveTo>
                  <a:cubicBezTo>
                    <a:pt x="91" y="100"/>
                    <a:pt x="209" y="164"/>
                    <a:pt x="336" y="200"/>
                  </a:cubicBezTo>
                  <a:cubicBezTo>
                    <a:pt x="409" y="214"/>
                    <a:pt x="481" y="224"/>
                    <a:pt x="552" y="224"/>
                  </a:cubicBezTo>
                  <a:cubicBezTo>
                    <a:pt x="614" y="224"/>
                    <a:pt x="675" y="217"/>
                    <a:pt x="734" y="200"/>
                  </a:cubicBezTo>
                  <a:cubicBezTo>
                    <a:pt x="598" y="173"/>
                    <a:pt x="481" y="155"/>
                    <a:pt x="363" y="127"/>
                  </a:cubicBezTo>
                  <a:cubicBezTo>
                    <a:pt x="236" y="91"/>
                    <a:pt x="119" y="4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1002568" y="2452345"/>
              <a:ext cx="233947" cy="128297"/>
            </a:xfrm>
            <a:custGeom>
              <a:avLst/>
              <a:gdLst/>
              <a:ahLst/>
              <a:cxnLst/>
              <a:rect l="l" t="t" r="r" b="b"/>
              <a:pathLst>
                <a:path w="2128" h="1167" extrusionOk="0">
                  <a:moveTo>
                    <a:pt x="0" y="1"/>
                  </a:moveTo>
                  <a:cubicBezTo>
                    <a:pt x="0" y="1"/>
                    <a:pt x="18" y="381"/>
                    <a:pt x="236" y="707"/>
                  </a:cubicBezTo>
                  <a:cubicBezTo>
                    <a:pt x="371" y="906"/>
                    <a:pt x="580" y="1087"/>
                    <a:pt x="896" y="1151"/>
                  </a:cubicBezTo>
                  <a:cubicBezTo>
                    <a:pt x="966" y="1162"/>
                    <a:pt x="1032" y="1167"/>
                    <a:pt x="1096" y="1167"/>
                  </a:cubicBezTo>
                  <a:cubicBezTo>
                    <a:pt x="1290" y="1167"/>
                    <a:pt x="1457" y="1119"/>
                    <a:pt x="1594" y="1051"/>
                  </a:cubicBezTo>
                  <a:cubicBezTo>
                    <a:pt x="1956" y="861"/>
                    <a:pt x="2128" y="526"/>
                    <a:pt x="2128" y="526"/>
                  </a:cubicBezTo>
                  <a:cubicBezTo>
                    <a:pt x="2128" y="526"/>
                    <a:pt x="1032" y="39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1028403" y="2524354"/>
              <a:ext cx="149405" cy="56288"/>
            </a:xfrm>
            <a:custGeom>
              <a:avLst/>
              <a:gdLst/>
              <a:ahLst/>
              <a:cxnLst/>
              <a:rect l="l" t="t" r="r" b="b"/>
              <a:pathLst>
                <a:path w="1359" h="512" extrusionOk="0">
                  <a:moveTo>
                    <a:pt x="390" y="0"/>
                  </a:moveTo>
                  <a:cubicBezTo>
                    <a:pt x="240" y="0"/>
                    <a:pt x="106" y="24"/>
                    <a:pt x="1" y="52"/>
                  </a:cubicBezTo>
                  <a:cubicBezTo>
                    <a:pt x="136" y="251"/>
                    <a:pt x="345" y="432"/>
                    <a:pt x="661" y="496"/>
                  </a:cubicBezTo>
                  <a:cubicBezTo>
                    <a:pt x="731" y="507"/>
                    <a:pt x="797" y="512"/>
                    <a:pt x="861" y="512"/>
                  </a:cubicBezTo>
                  <a:cubicBezTo>
                    <a:pt x="1055" y="512"/>
                    <a:pt x="1222" y="464"/>
                    <a:pt x="1359" y="396"/>
                  </a:cubicBezTo>
                  <a:cubicBezTo>
                    <a:pt x="1026" y="87"/>
                    <a:pt x="677" y="0"/>
                    <a:pt x="390" y="0"/>
                  </a:cubicBez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97959" y="2157386"/>
              <a:ext cx="127527" cy="222074"/>
            </a:xfrm>
            <a:custGeom>
              <a:avLst/>
              <a:gdLst/>
              <a:ahLst/>
              <a:cxnLst/>
              <a:rect l="l" t="t" r="r" b="b"/>
              <a:pathLst>
                <a:path w="1160" h="2020" extrusionOk="0">
                  <a:moveTo>
                    <a:pt x="904" y="683"/>
                  </a:moveTo>
                  <a:cubicBezTo>
                    <a:pt x="917" y="683"/>
                    <a:pt x="930" y="684"/>
                    <a:pt x="942" y="686"/>
                  </a:cubicBezTo>
                  <a:lnTo>
                    <a:pt x="942" y="686"/>
                  </a:lnTo>
                  <a:cubicBezTo>
                    <a:pt x="974" y="885"/>
                    <a:pt x="999" y="1091"/>
                    <a:pt x="1024" y="1290"/>
                  </a:cubicBezTo>
                  <a:cubicBezTo>
                    <a:pt x="1033" y="1408"/>
                    <a:pt x="1042" y="1516"/>
                    <a:pt x="1051" y="1625"/>
                  </a:cubicBezTo>
                  <a:cubicBezTo>
                    <a:pt x="1060" y="1733"/>
                    <a:pt x="1051" y="1842"/>
                    <a:pt x="978" y="1887"/>
                  </a:cubicBezTo>
                  <a:cubicBezTo>
                    <a:pt x="949" y="1912"/>
                    <a:pt x="911" y="1924"/>
                    <a:pt x="870" y="1924"/>
                  </a:cubicBezTo>
                  <a:cubicBezTo>
                    <a:pt x="821" y="1924"/>
                    <a:pt x="769" y="1908"/>
                    <a:pt x="725" y="1878"/>
                  </a:cubicBezTo>
                  <a:cubicBezTo>
                    <a:pt x="634" y="1824"/>
                    <a:pt x="562" y="1742"/>
                    <a:pt x="517" y="1652"/>
                  </a:cubicBezTo>
                  <a:cubicBezTo>
                    <a:pt x="417" y="1462"/>
                    <a:pt x="399" y="1226"/>
                    <a:pt x="480" y="1027"/>
                  </a:cubicBezTo>
                  <a:cubicBezTo>
                    <a:pt x="517" y="928"/>
                    <a:pt x="580" y="837"/>
                    <a:pt x="671" y="774"/>
                  </a:cubicBezTo>
                  <a:cubicBezTo>
                    <a:pt x="734" y="718"/>
                    <a:pt x="819" y="683"/>
                    <a:pt x="904" y="683"/>
                  </a:cubicBezTo>
                  <a:close/>
                  <a:moveTo>
                    <a:pt x="615" y="1"/>
                  </a:moveTo>
                  <a:cubicBezTo>
                    <a:pt x="521" y="1"/>
                    <a:pt x="431" y="40"/>
                    <a:pt x="363" y="95"/>
                  </a:cubicBezTo>
                  <a:cubicBezTo>
                    <a:pt x="263" y="158"/>
                    <a:pt x="191" y="258"/>
                    <a:pt x="145" y="357"/>
                  </a:cubicBezTo>
                  <a:cubicBezTo>
                    <a:pt x="37" y="566"/>
                    <a:pt x="1" y="801"/>
                    <a:pt x="55" y="1018"/>
                  </a:cubicBezTo>
                  <a:cubicBezTo>
                    <a:pt x="28" y="801"/>
                    <a:pt x="73" y="566"/>
                    <a:pt x="191" y="385"/>
                  </a:cubicBezTo>
                  <a:cubicBezTo>
                    <a:pt x="245" y="294"/>
                    <a:pt x="308" y="204"/>
                    <a:pt x="399" y="149"/>
                  </a:cubicBezTo>
                  <a:cubicBezTo>
                    <a:pt x="462" y="105"/>
                    <a:pt x="533" y="79"/>
                    <a:pt x="602" y="79"/>
                  </a:cubicBezTo>
                  <a:cubicBezTo>
                    <a:pt x="632" y="79"/>
                    <a:pt x="661" y="84"/>
                    <a:pt x="689" y="95"/>
                  </a:cubicBezTo>
                  <a:cubicBezTo>
                    <a:pt x="779" y="122"/>
                    <a:pt x="833" y="213"/>
                    <a:pt x="870" y="312"/>
                  </a:cubicBezTo>
                  <a:cubicBezTo>
                    <a:pt x="897" y="412"/>
                    <a:pt x="915" y="520"/>
                    <a:pt x="933" y="629"/>
                  </a:cubicBezTo>
                  <a:cubicBezTo>
                    <a:pt x="936" y="647"/>
                    <a:pt x="939" y="665"/>
                    <a:pt x="942" y="683"/>
                  </a:cubicBezTo>
                  <a:lnTo>
                    <a:pt x="942" y="683"/>
                  </a:lnTo>
                  <a:cubicBezTo>
                    <a:pt x="920" y="678"/>
                    <a:pt x="899" y="676"/>
                    <a:pt x="877" y="676"/>
                  </a:cubicBezTo>
                  <a:cubicBezTo>
                    <a:pt x="799" y="676"/>
                    <a:pt x="722" y="703"/>
                    <a:pt x="652" y="747"/>
                  </a:cubicBezTo>
                  <a:cubicBezTo>
                    <a:pt x="553" y="810"/>
                    <a:pt x="480" y="901"/>
                    <a:pt x="426" y="1009"/>
                  </a:cubicBezTo>
                  <a:cubicBezTo>
                    <a:pt x="336" y="1217"/>
                    <a:pt x="345" y="1471"/>
                    <a:pt x="444" y="1688"/>
                  </a:cubicBezTo>
                  <a:cubicBezTo>
                    <a:pt x="499" y="1788"/>
                    <a:pt x="571" y="1887"/>
                    <a:pt x="671" y="1960"/>
                  </a:cubicBezTo>
                  <a:cubicBezTo>
                    <a:pt x="726" y="1995"/>
                    <a:pt x="799" y="2019"/>
                    <a:pt x="873" y="2019"/>
                  </a:cubicBezTo>
                  <a:cubicBezTo>
                    <a:pt x="931" y="2019"/>
                    <a:pt x="990" y="2005"/>
                    <a:pt x="1042" y="1969"/>
                  </a:cubicBezTo>
                  <a:cubicBezTo>
                    <a:pt x="1096" y="1924"/>
                    <a:pt x="1132" y="1860"/>
                    <a:pt x="1141" y="1797"/>
                  </a:cubicBezTo>
                  <a:cubicBezTo>
                    <a:pt x="1159" y="1733"/>
                    <a:pt x="1159" y="1679"/>
                    <a:pt x="1150" y="1616"/>
                  </a:cubicBezTo>
                  <a:cubicBezTo>
                    <a:pt x="1150" y="1507"/>
                    <a:pt x="1141" y="1389"/>
                    <a:pt x="1123" y="1281"/>
                  </a:cubicBezTo>
                  <a:cubicBezTo>
                    <a:pt x="1105" y="1054"/>
                    <a:pt x="1069" y="837"/>
                    <a:pt x="1033" y="611"/>
                  </a:cubicBezTo>
                  <a:cubicBezTo>
                    <a:pt x="1005" y="502"/>
                    <a:pt x="996" y="394"/>
                    <a:pt x="951" y="285"/>
                  </a:cubicBezTo>
                  <a:cubicBezTo>
                    <a:pt x="915" y="167"/>
                    <a:pt x="843" y="50"/>
                    <a:pt x="707" y="13"/>
                  </a:cubicBezTo>
                  <a:cubicBezTo>
                    <a:pt x="676" y="5"/>
                    <a:pt x="64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68475" y="1379450"/>
              <a:ext cx="1237250" cy="1253974"/>
            </a:xfrm>
            <a:custGeom>
              <a:avLst/>
              <a:gdLst/>
              <a:ahLst/>
              <a:cxnLst/>
              <a:rect l="l" t="t" r="r" b="b"/>
              <a:pathLst>
                <a:path w="11190" h="11341" extrusionOk="0">
                  <a:moveTo>
                    <a:pt x="2752" y="1"/>
                  </a:moveTo>
                  <a:cubicBezTo>
                    <a:pt x="2553" y="1"/>
                    <a:pt x="2346" y="54"/>
                    <a:pt x="2155" y="106"/>
                  </a:cubicBezTo>
                  <a:cubicBezTo>
                    <a:pt x="2082" y="134"/>
                    <a:pt x="2010" y="161"/>
                    <a:pt x="1946" y="206"/>
                  </a:cubicBezTo>
                  <a:cubicBezTo>
                    <a:pt x="1892" y="251"/>
                    <a:pt x="1847" y="333"/>
                    <a:pt x="1865" y="405"/>
                  </a:cubicBezTo>
                  <a:cubicBezTo>
                    <a:pt x="1874" y="450"/>
                    <a:pt x="1901" y="487"/>
                    <a:pt x="1919" y="532"/>
                  </a:cubicBezTo>
                  <a:cubicBezTo>
                    <a:pt x="1937" y="568"/>
                    <a:pt x="1946" y="622"/>
                    <a:pt x="1910" y="650"/>
                  </a:cubicBezTo>
                  <a:cubicBezTo>
                    <a:pt x="1521" y="713"/>
                    <a:pt x="1168" y="976"/>
                    <a:pt x="996" y="1338"/>
                  </a:cubicBezTo>
                  <a:cubicBezTo>
                    <a:pt x="815" y="1691"/>
                    <a:pt x="833" y="2134"/>
                    <a:pt x="1023" y="2478"/>
                  </a:cubicBezTo>
                  <a:cubicBezTo>
                    <a:pt x="1159" y="2723"/>
                    <a:pt x="1394" y="2931"/>
                    <a:pt x="1602" y="3121"/>
                  </a:cubicBezTo>
                  <a:cubicBezTo>
                    <a:pt x="933" y="3782"/>
                    <a:pt x="471" y="4642"/>
                    <a:pt x="236" y="5556"/>
                  </a:cubicBezTo>
                  <a:cubicBezTo>
                    <a:pt x="9" y="6461"/>
                    <a:pt x="0" y="7430"/>
                    <a:pt x="172" y="8353"/>
                  </a:cubicBezTo>
                  <a:cubicBezTo>
                    <a:pt x="290" y="9005"/>
                    <a:pt x="498" y="9648"/>
                    <a:pt x="842" y="10218"/>
                  </a:cubicBezTo>
                  <a:cubicBezTo>
                    <a:pt x="1105" y="10653"/>
                    <a:pt x="1440" y="11042"/>
                    <a:pt x="1847" y="11341"/>
                  </a:cubicBezTo>
                  <a:cubicBezTo>
                    <a:pt x="2091" y="10952"/>
                    <a:pt x="2236" y="10354"/>
                    <a:pt x="2318" y="9720"/>
                  </a:cubicBezTo>
                  <a:lnTo>
                    <a:pt x="2318" y="9720"/>
                  </a:lnTo>
                  <a:cubicBezTo>
                    <a:pt x="2236" y="9732"/>
                    <a:pt x="2158" y="9737"/>
                    <a:pt x="2084" y="9737"/>
                  </a:cubicBezTo>
                  <a:cubicBezTo>
                    <a:pt x="509" y="9737"/>
                    <a:pt x="462" y="7285"/>
                    <a:pt x="1430" y="6887"/>
                  </a:cubicBezTo>
                  <a:cubicBezTo>
                    <a:pt x="1546" y="6840"/>
                    <a:pt x="1655" y="6821"/>
                    <a:pt x="1756" y="6821"/>
                  </a:cubicBezTo>
                  <a:cubicBezTo>
                    <a:pt x="2144" y="6821"/>
                    <a:pt x="2416" y="7109"/>
                    <a:pt x="2517" y="7231"/>
                  </a:cubicBezTo>
                  <a:cubicBezTo>
                    <a:pt x="2535" y="7294"/>
                    <a:pt x="2553" y="7358"/>
                    <a:pt x="2562" y="7421"/>
                  </a:cubicBezTo>
                  <a:cubicBezTo>
                    <a:pt x="2598" y="7656"/>
                    <a:pt x="2553" y="7892"/>
                    <a:pt x="2526" y="8118"/>
                  </a:cubicBezTo>
                  <a:cubicBezTo>
                    <a:pt x="2490" y="8353"/>
                    <a:pt x="2481" y="8598"/>
                    <a:pt x="2580" y="8806"/>
                  </a:cubicBezTo>
                  <a:cubicBezTo>
                    <a:pt x="2665" y="8983"/>
                    <a:pt x="2855" y="9128"/>
                    <a:pt x="3043" y="9128"/>
                  </a:cubicBezTo>
                  <a:cubicBezTo>
                    <a:pt x="3076" y="9128"/>
                    <a:pt x="3109" y="9123"/>
                    <a:pt x="3141" y="9114"/>
                  </a:cubicBezTo>
                  <a:cubicBezTo>
                    <a:pt x="3015" y="8996"/>
                    <a:pt x="3015" y="8743"/>
                    <a:pt x="3060" y="8580"/>
                  </a:cubicBezTo>
                  <a:cubicBezTo>
                    <a:pt x="3105" y="8408"/>
                    <a:pt x="3196" y="8263"/>
                    <a:pt x="3259" y="8100"/>
                  </a:cubicBezTo>
                  <a:cubicBezTo>
                    <a:pt x="3377" y="7819"/>
                    <a:pt x="3395" y="7502"/>
                    <a:pt x="3332" y="7204"/>
                  </a:cubicBezTo>
                  <a:cubicBezTo>
                    <a:pt x="3739" y="7095"/>
                    <a:pt x="4137" y="6905"/>
                    <a:pt x="4472" y="6642"/>
                  </a:cubicBezTo>
                  <a:cubicBezTo>
                    <a:pt x="4925" y="6298"/>
                    <a:pt x="5287" y="5837"/>
                    <a:pt x="5504" y="5312"/>
                  </a:cubicBezTo>
                  <a:cubicBezTo>
                    <a:pt x="5776" y="5429"/>
                    <a:pt x="6065" y="5520"/>
                    <a:pt x="6355" y="5574"/>
                  </a:cubicBezTo>
                  <a:cubicBezTo>
                    <a:pt x="6355" y="5574"/>
                    <a:pt x="7184" y="6084"/>
                    <a:pt x="8268" y="6084"/>
                  </a:cubicBezTo>
                  <a:cubicBezTo>
                    <a:pt x="8679" y="6084"/>
                    <a:pt x="9125" y="6011"/>
                    <a:pt x="9578" y="5810"/>
                  </a:cubicBezTo>
                  <a:cubicBezTo>
                    <a:pt x="9822" y="6280"/>
                    <a:pt x="10239" y="7222"/>
                    <a:pt x="10284" y="8154"/>
                  </a:cubicBezTo>
                  <a:cubicBezTo>
                    <a:pt x="10266" y="8245"/>
                    <a:pt x="10248" y="8344"/>
                    <a:pt x="10230" y="8444"/>
                  </a:cubicBezTo>
                  <a:cubicBezTo>
                    <a:pt x="10230" y="8444"/>
                    <a:pt x="10230" y="8453"/>
                    <a:pt x="10221" y="8480"/>
                  </a:cubicBezTo>
                  <a:cubicBezTo>
                    <a:pt x="10202" y="8562"/>
                    <a:pt x="10184" y="8652"/>
                    <a:pt x="10157" y="8743"/>
                  </a:cubicBezTo>
                  <a:cubicBezTo>
                    <a:pt x="10112" y="8933"/>
                    <a:pt x="10040" y="9213"/>
                    <a:pt x="9949" y="9539"/>
                  </a:cubicBezTo>
                  <a:cubicBezTo>
                    <a:pt x="9931" y="9594"/>
                    <a:pt x="9913" y="9648"/>
                    <a:pt x="9895" y="9702"/>
                  </a:cubicBezTo>
                  <a:cubicBezTo>
                    <a:pt x="10275" y="9213"/>
                    <a:pt x="10574" y="8679"/>
                    <a:pt x="10764" y="8100"/>
                  </a:cubicBezTo>
                  <a:cubicBezTo>
                    <a:pt x="11189" y="6842"/>
                    <a:pt x="11099" y="5393"/>
                    <a:pt x="10402" y="4271"/>
                  </a:cubicBezTo>
                  <a:cubicBezTo>
                    <a:pt x="9804" y="3320"/>
                    <a:pt x="8826" y="2659"/>
                    <a:pt x="7785" y="2270"/>
                  </a:cubicBezTo>
                  <a:cubicBezTo>
                    <a:pt x="7309" y="2094"/>
                    <a:pt x="6782" y="1972"/>
                    <a:pt x="6268" y="1972"/>
                  </a:cubicBezTo>
                  <a:cubicBezTo>
                    <a:pt x="5962" y="1972"/>
                    <a:pt x="5661" y="2015"/>
                    <a:pt x="5377" y="2116"/>
                  </a:cubicBezTo>
                  <a:cubicBezTo>
                    <a:pt x="5414" y="1636"/>
                    <a:pt x="5196" y="1138"/>
                    <a:pt x="4816" y="840"/>
                  </a:cubicBezTo>
                  <a:cubicBezTo>
                    <a:pt x="4555" y="635"/>
                    <a:pt x="4247" y="528"/>
                    <a:pt x="3933" y="528"/>
                  </a:cubicBezTo>
                  <a:cubicBezTo>
                    <a:pt x="3790" y="528"/>
                    <a:pt x="3645" y="550"/>
                    <a:pt x="3504" y="595"/>
                  </a:cubicBezTo>
                  <a:cubicBezTo>
                    <a:pt x="3494" y="315"/>
                    <a:pt x="3241" y="88"/>
                    <a:pt x="2969" y="25"/>
                  </a:cubicBezTo>
                  <a:cubicBezTo>
                    <a:pt x="2899" y="8"/>
                    <a:pt x="2826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2"/>
            <p:cNvGrpSpPr/>
            <p:nvPr/>
          </p:nvGrpSpPr>
          <p:grpSpPr>
            <a:xfrm>
              <a:off x="1236532" y="3731122"/>
              <a:ext cx="1981507" cy="1412358"/>
              <a:chOff x="1236532" y="3731122"/>
              <a:chExt cx="1981507" cy="1412358"/>
            </a:xfrm>
          </p:grpSpPr>
          <p:sp>
            <p:nvSpPr>
              <p:cNvPr id="732" name="Google Shape;732;p32"/>
              <p:cNvSpPr/>
              <p:nvPr/>
            </p:nvSpPr>
            <p:spPr>
              <a:xfrm>
                <a:off x="1236532" y="4704499"/>
                <a:ext cx="1796489" cy="438980"/>
              </a:xfrm>
              <a:custGeom>
                <a:avLst/>
                <a:gdLst/>
                <a:ahLst/>
                <a:cxnLst/>
                <a:rect l="l" t="t" r="r" b="b"/>
                <a:pathLst>
                  <a:path w="16341" h="3993" extrusionOk="0">
                    <a:moveTo>
                      <a:pt x="0" y="0"/>
                    </a:moveTo>
                    <a:lnTo>
                      <a:pt x="0" y="3992"/>
                    </a:lnTo>
                    <a:lnTo>
                      <a:pt x="15734" y="3992"/>
                    </a:lnTo>
                    <a:cubicBezTo>
                      <a:pt x="16068" y="3992"/>
                      <a:pt x="16340" y="3721"/>
                      <a:pt x="16340" y="3377"/>
                    </a:cubicBezTo>
                    <a:lnTo>
                      <a:pt x="163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1337013" y="4633810"/>
                <a:ext cx="853005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644" extrusionOk="0">
                    <a:moveTo>
                      <a:pt x="0" y="1"/>
                    </a:moveTo>
                    <a:lnTo>
                      <a:pt x="0" y="643"/>
                    </a:lnTo>
                    <a:lnTo>
                      <a:pt x="7758" y="643"/>
                    </a:lnTo>
                    <a:lnTo>
                      <a:pt x="7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1837554" y="4633810"/>
                <a:ext cx="121327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11036" y="643"/>
                    </a:lnTo>
                    <a:lnTo>
                      <a:pt x="11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837554" y="3731122"/>
                <a:ext cx="1380485" cy="902807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8212" extrusionOk="0">
                    <a:moveTo>
                      <a:pt x="1848" y="1"/>
                    </a:moveTo>
                    <a:cubicBezTo>
                      <a:pt x="1685" y="1"/>
                      <a:pt x="1540" y="128"/>
                      <a:pt x="1504" y="291"/>
                    </a:cubicBezTo>
                    <a:lnTo>
                      <a:pt x="1" y="8212"/>
                    </a:lnTo>
                    <a:lnTo>
                      <a:pt x="11036" y="8212"/>
                    </a:lnTo>
                    <a:lnTo>
                      <a:pt x="12512" y="417"/>
                    </a:lnTo>
                    <a:cubicBezTo>
                      <a:pt x="12557" y="200"/>
                      <a:pt x="12394" y="1"/>
                      <a:pt x="121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32"/>
            <p:cNvSpPr/>
            <p:nvPr/>
          </p:nvSpPr>
          <p:spPr>
            <a:xfrm>
              <a:off x="434420" y="3141692"/>
              <a:ext cx="280500" cy="322100"/>
            </a:xfrm>
            <a:custGeom>
              <a:avLst/>
              <a:gdLst/>
              <a:ahLst/>
              <a:cxnLst/>
              <a:rect l="l" t="t" r="r" b="b"/>
              <a:pathLst>
                <a:path w="11220" h="12884" extrusionOk="0">
                  <a:moveTo>
                    <a:pt x="3459" y="86"/>
                  </a:moveTo>
                  <a:cubicBezTo>
                    <a:pt x="4665" y="375"/>
                    <a:pt x="5995" y="575"/>
                    <a:pt x="7276" y="2690"/>
                  </a:cubicBezTo>
                  <a:cubicBezTo>
                    <a:pt x="8557" y="4805"/>
                    <a:pt x="11741" y="11927"/>
                    <a:pt x="11147" y="12776"/>
                  </a:cubicBezTo>
                  <a:cubicBezTo>
                    <a:pt x="10553" y="13625"/>
                    <a:pt x="5289" y="9210"/>
                    <a:pt x="3710" y="7784"/>
                  </a:cubicBezTo>
                  <a:cubicBezTo>
                    <a:pt x="2131" y="6358"/>
                    <a:pt x="2284" y="5356"/>
                    <a:pt x="1673" y="4218"/>
                  </a:cubicBezTo>
                  <a:cubicBezTo>
                    <a:pt x="1062" y="3080"/>
                    <a:pt x="-255" y="1647"/>
                    <a:pt x="43" y="958"/>
                  </a:cubicBezTo>
                  <a:cubicBezTo>
                    <a:pt x="341" y="269"/>
                    <a:pt x="2254" y="-203"/>
                    <a:pt x="3459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EC9F51-964F-E759-2659-8B337F6C9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73" y="2741467"/>
            <a:ext cx="2159330" cy="215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</a:t>
            </a:r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Github</a:t>
            </a:r>
            <a:r>
              <a:rPr lang="en-US" dirty="0"/>
              <a:t> (Study Case)</a:t>
            </a:r>
            <a:endParaRPr lang="id-ID" dirty="0"/>
          </a:p>
        </p:txBody>
      </p:sp>
      <p:sp>
        <p:nvSpPr>
          <p:cNvPr id="10" name="Google Shape;745;p33">
            <a:extLst>
              <a:ext uri="{FF2B5EF4-FFF2-40B4-BE49-F238E27FC236}">
                <a16:creationId xmlns:a16="http://schemas.microsoft.com/office/drawing/2014/main" id="{901269E2-986B-D81F-148F-B3F78CAD583B}"/>
              </a:ext>
            </a:extLst>
          </p:cNvPr>
          <p:cNvSpPr txBox="1">
            <a:spLocks/>
          </p:cNvSpPr>
          <p:nvPr/>
        </p:nvSpPr>
        <p:spPr>
          <a:xfrm>
            <a:off x="800976" y="988166"/>
            <a:ext cx="6726875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1. Buat file fuzzy.py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878FA7-A6E1-CA06-A59C-FD0990F0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25" y="1491866"/>
            <a:ext cx="6188149" cy="34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4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</a:t>
            </a:r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Github</a:t>
            </a:r>
            <a:r>
              <a:rPr lang="en-US" dirty="0"/>
              <a:t> (Study Case)</a:t>
            </a:r>
            <a:endParaRPr lang="id-ID" dirty="0"/>
          </a:p>
        </p:txBody>
      </p:sp>
      <p:sp>
        <p:nvSpPr>
          <p:cNvPr id="10" name="Google Shape;745;p33">
            <a:extLst>
              <a:ext uri="{FF2B5EF4-FFF2-40B4-BE49-F238E27FC236}">
                <a16:creationId xmlns:a16="http://schemas.microsoft.com/office/drawing/2014/main" id="{901269E2-986B-D81F-148F-B3F78CAD583B}"/>
              </a:ext>
            </a:extLst>
          </p:cNvPr>
          <p:cNvSpPr txBox="1">
            <a:spLocks/>
          </p:cNvSpPr>
          <p:nvPr/>
        </p:nvSpPr>
        <p:spPr>
          <a:xfrm>
            <a:off x="800976" y="988166"/>
            <a:ext cx="6726875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2. Buat file test_fuzzy.py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8ADB5-D768-1463-A18B-08E39555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23" y="1491866"/>
            <a:ext cx="6272753" cy="35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6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</a:t>
            </a:r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Github</a:t>
            </a:r>
            <a:r>
              <a:rPr lang="en-US" dirty="0"/>
              <a:t> (Study Case)</a:t>
            </a:r>
            <a:endParaRPr lang="id-ID" dirty="0"/>
          </a:p>
        </p:txBody>
      </p:sp>
      <p:sp>
        <p:nvSpPr>
          <p:cNvPr id="10" name="Google Shape;745;p33">
            <a:extLst>
              <a:ext uri="{FF2B5EF4-FFF2-40B4-BE49-F238E27FC236}">
                <a16:creationId xmlns:a16="http://schemas.microsoft.com/office/drawing/2014/main" id="{901269E2-986B-D81F-148F-B3F78CAD583B}"/>
              </a:ext>
            </a:extLst>
          </p:cNvPr>
          <p:cNvSpPr txBox="1">
            <a:spLocks/>
          </p:cNvSpPr>
          <p:nvPr/>
        </p:nvSpPr>
        <p:spPr>
          <a:xfrm>
            <a:off x="800976" y="988166"/>
            <a:ext cx="6726875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3. Buka terminal </a:t>
            </a:r>
            <a:r>
              <a:rPr lang="en-US" dirty="0" err="1"/>
              <a:t>ketik</a:t>
            </a:r>
            <a:r>
              <a:rPr lang="en-US" dirty="0"/>
              <a:t> python test_fuzzy.py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A4C7B-9DE6-237A-6B41-3FF82975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97" y="1491866"/>
            <a:ext cx="6370005" cy="35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4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</a:t>
            </a:r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Github</a:t>
            </a:r>
            <a:r>
              <a:rPr lang="en-US" dirty="0"/>
              <a:t> (Study Case)</a:t>
            </a:r>
            <a:endParaRPr lang="id-ID" dirty="0"/>
          </a:p>
        </p:txBody>
      </p:sp>
      <p:sp>
        <p:nvSpPr>
          <p:cNvPr id="10" name="Google Shape;745;p33">
            <a:extLst>
              <a:ext uri="{FF2B5EF4-FFF2-40B4-BE49-F238E27FC236}">
                <a16:creationId xmlns:a16="http://schemas.microsoft.com/office/drawing/2014/main" id="{901269E2-986B-D81F-148F-B3F78CAD583B}"/>
              </a:ext>
            </a:extLst>
          </p:cNvPr>
          <p:cNvSpPr txBox="1">
            <a:spLocks/>
          </p:cNvSpPr>
          <p:nvPr/>
        </p:nvSpPr>
        <p:spPr>
          <a:xfrm>
            <a:off x="800976" y="988166"/>
            <a:ext cx="6726875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4. Upload project ke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tab Actions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FB447-6D46-5715-4D32-F3D139F4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8" y="1560866"/>
            <a:ext cx="6166884" cy="34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6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</a:t>
            </a:r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Github</a:t>
            </a:r>
            <a:r>
              <a:rPr lang="en-US" dirty="0"/>
              <a:t> (Study Case)</a:t>
            </a:r>
            <a:endParaRPr lang="id-ID" dirty="0"/>
          </a:p>
        </p:txBody>
      </p:sp>
      <p:sp>
        <p:nvSpPr>
          <p:cNvPr id="10" name="Google Shape;745;p33">
            <a:extLst>
              <a:ext uri="{FF2B5EF4-FFF2-40B4-BE49-F238E27FC236}">
                <a16:creationId xmlns:a16="http://schemas.microsoft.com/office/drawing/2014/main" id="{901269E2-986B-D81F-148F-B3F78CAD583B}"/>
              </a:ext>
            </a:extLst>
          </p:cNvPr>
          <p:cNvSpPr txBox="1">
            <a:spLocks/>
          </p:cNvSpPr>
          <p:nvPr/>
        </p:nvSpPr>
        <p:spPr>
          <a:xfrm>
            <a:off x="800976" y="988166"/>
            <a:ext cx="6726875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5. </a:t>
            </a:r>
            <a:r>
              <a:rPr lang="en-US" dirty="0" err="1"/>
              <a:t>Pilih</a:t>
            </a:r>
            <a:r>
              <a:rPr lang="en-US" dirty="0"/>
              <a:t> Python application click configure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8F76D-D889-CD4B-2695-1C241A22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8" y="1560866"/>
            <a:ext cx="6166884" cy="34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5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</a:t>
            </a:r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Github</a:t>
            </a:r>
            <a:r>
              <a:rPr lang="en-US" dirty="0"/>
              <a:t> (Study Case)</a:t>
            </a:r>
            <a:endParaRPr lang="id-ID" dirty="0"/>
          </a:p>
        </p:txBody>
      </p:sp>
      <p:sp>
        <p:nvSpPr>
          <p:cNvPr id="10" name="Google Shape;745;p33">
            <a:extLst>
              <a:ext uri="{FF2B5EF4-FFF2-40B4-BE49-F238E27FC236}">
                <a16:creationId xmlns:a16="http://schemas.microsoft.com/office/drawing/2014/main" id="{901269E2-986B-D81F-148F-B3F78CAD583B}"/>
              </a:ext>
            </a:extLst>
          </p:cNvPr>
          <p:cNvSpPr txBox="1">
            <a:spLocks/>
          </p:cNvSpPr>
          <p:nvPr/>
        </p:nvSpPr>
        <p:spPr>
          <a:xfrm>
            <a:off x="800976" y="988166"/>
            <a:ext cx="7471154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6.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click commit change 2 kali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8A091-7B0B-1774-16F5-1BD38C04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97" y="1491866"/>
            <a:ext cx="6370005" cy="35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0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</a:t>
            </a:r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Github</a:t>
            </a:r>
            <a:r>
              <a:rPr lang="en-US" dirty="0"/>
              <a:t> (Study Case)</a:t>
            </a:r>
            <a:endParaRPr lang="id-ID" dirty="0"/>
          </a:p>
        </p:txBody>
      </p:sp>
      <p:sp>
        <p:nvSpPr>
          <p:cNvPr id="10" name="Google Shape;745;p33">
            <a:extLst>
              <a:ext uri="{FF2B5EF4-FFF2-40B4-BE49-F238E27FC236}">
                <a16:creationId xmlns:a16="http://schemas.microsoft.com/office/drawing/2014/main" id="{901269E2-986B-D81F-148F-B3F78CAD583B}"/>
              </a:ext>
            </a:extLst>
          </p:cNvPr>
          <p:cNvSpPr txBox="1">
            <a:spLocks/>
          </p:cNvSpPr>
          <p:nvPr/>
        </p:nvSpPr>
        <p:spPr>
          <a:xfrm>
            <a:off x="800976" y="988166"/>
            <a:ext cx="7471154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7. Buka kembali tab Actions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DAE32-F90F-BE99-2AF6-CB8DACC0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97" y="1491866"/>
            <a:ext cx="6370005" cy="35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CI/CD </a:t>
            </a:r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Github</a:t>
            </a:r>
            <a:r>
              <a:rPr lang="en-US" dirty="0"/>
              <a:t> (Study Case)</a:t>
            </a:r>
            <a:endParaRPr lang="id-ID" dirty="0"/>
          </a:p>
        </p:txBody>
      </p:sp>
      <p:sp>
        <p:nvSpPr>
          <p:cNvPr id="10" name="Google Shape;745;p33">
            <a:extLst>
              <a:ext uri="{FF2B5EF4-FFF2-40B4-BE49-F238E27FC236}">
                <a16:creationId xmlns:a16="http://schemas.microsoft.com/office/drawing/2014/main" id="{901269E2-986B-D81F-148F-B3F78CAD583B}"/>
              </a:ext>
            </a:extLst>
          </p:cNvPr>
          <p:cNvSpPr txBox="1">
            <a:spLocks/>
          </p:cNvSpPr>
          <p:nvPr/>
        </p:nvSpPr>
        <p:spPr>
          <a:xfrm>
            <a:off x="800976" y="988166"/>
            <a:ext cx="7471154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8. Buka Build,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/>
              <a:t> test CI/CD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2CE57-C5EE-EFBF-36B1-9992247D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96" y="1491866"/>
            <a:ext cx="6158207" cy="34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0"/>
          <p:cNvGrpSpPr/>
          <p:nvPr/>
        </p:nvGrpSpPr>
        <p:grpSpPr>
          <a:xfrm>
            <a:off x="6680275" y="1367119"/>
            <a:ext cx="1605009" cy="1777342"/>
            <a:chOff x="6680275" y="1367119"/>
            <a:chExt cx="1605009" cy="1777342"/>
          </a:xfrm>
        </p:grpSpPr>
        <p:sp>
          <p:nvSpPr>
            <p:cNvPr id="629" name="Google Shape;629;p30"/>
            <p:cNvSpPr/>
            <p:nvPr/>
          </p:nvSpPr>
          <p:spPr>
            <a:xfrm>
              <a:off x="7282598" y="1367119"/>
              <a:ext cx="1002686" cy="1000275"/>
            </a:xfrm>
            <a:custGeom>
              <a:avLst/>
              <a:gdLst/>
              <a:ahLst/>
              <a:cxnLst/>
              <a:rect l="l" t="t" r="r" b="b"/>
              <a:pathLst>
                <a:path w="14557" h="14522" extrusionOk="0">
                  <a:moveTo>
                    <a:pt x="7288" y="4771"/>
                  </a:moveTo>
                  <a:cubicBezTo>
                    <a:pt x="8654" y="4780"/>
                    <a:pt x="9759" y="5894"/>
                    <a:pt x="9759" y="7270"/>
                  </a:cubicBezTo>
                  <a:cubicBezTo>
                    <a:pt x="9759" y="8637"/>
                    <a:pt x="8645" y="9759"/>
                    <a:pt x="7269" y="9759"/>
                  </a:cubicBezTo>
                  <a:cubicBezTo>
                    <a:pt x="5893" y="9759"/>
                    <a:pt x="4780" y="8637"/>
                    <a:pt x="4780" y="7270"/>
                  </a:cubicBezTo>
                  <a:cubicBezTo>
                    <a:pt x="4780" y="5894"/>
                    <a:pt x="5893" y="4771"/>
                    <a:pt x="7269" y="4771"/>
                  </a:cubicBezTo>
                  <a:close/>
                  <a:moveTo>
                    <a:pt x="6808" y="1"/>
                  </a:moveTo>
                  <a:cubicBezTo>
                    <a:pt x="6400" y="1"/>
                    <a:pt x="6056" y="299"/>
                    <a:pt x="5993" y="698"/>
                  </a:cubicBezTo>
                  <a:lnTo>
                    <a:pt x="5794" y="1784"/>
                  </a:lnTo>
                  <a:cubicBezTo>
                    <a:pt x="5323" y="1911"/>
                    <a:pt x="4870" y="2101"/>
                    <a:pt x="4445" y="2345"/>
                  </a:cubicBezTo>
                  <a:lnTo>
                    <a:pt x="3540" y="1711"/>
                  </a:lnTo>
                  <a:cubicBezTo>
                    <a:pt x="3394" y="1609"/>
                    <a:pt x="3226" y="1560"/>
                    <a:pt x="3059" y="1560"/>
                  </a:cubicBezTo>
                  <a:cubicBezTo>
                    <a:pt x="2842" y="1560"/>
                    <a:pt x="2626" y="1643"/>
                    <a:pt x="2462" y="1802"/>
                  </a:cubicBezTo>
                  <a:lnTo>
                    <a:pt x="1811" y="2454"/>
                  </a:lnTo>
                  <a:cubicBezTo>
                    <a:pt x="1530" y="2753"/>
                    <a:pt x="1494" y="3205"/>
                    <a:pt x="1738" y="3531"/>
                  </a:cubicBezTo>
                  <a:lnTo>
                    <a:pt x="2372" y="4436"/>
                  </a:lnTo>
                  <a:cubicBezTo>
                    <a:pt x="2128" y="4862"/>
                    <a:pt x="1937" y="5314"/>
                    <a:pt x="1811" y="5794"/>
                  </a:cubicBezTo>
                  <a:lnTo>
                    <a:pt x="697" y="5975"/>
                  </a:lnTo>
                  <a:cubicBezTo>
                    <a:pt x="299" y="6048"/>
                    <a:pt x="9" y="6383"/>
                    <a:pt x="0" y="6790"/>
                  </a:cubicBezTo>
                  <a:lnTo>
                    <a:pt x="0" y="7722"/>
                  </a:lnTo>
                  <a:cubicBezTo>
                    <a:pt x="0" y="8130"/>
                    <a:pt x="290" y="8483"/>
                    <a:pt x="697" y="8555"/>
                  </a:cubicBezTo>
                  <a:lnTo>
                    <a:pt x="1784" y="8745"/>
                  </a:lnTo>
                  <a:cubicBezTo>
                    <a:pt x="1910" y="9216"/>
                    <a:pt x="2100" y="9678"/>
                    <a:pt x="2345" y="10103"/>
                  </a:cubicBezTo>
                  <a:lnTo>
                    <a:pt x="1738" y="10999"/>
                  </a:lnTo>
                  <a:cubicBezTo>
                    <a:pt x="1503" y="11334"/>
                    <a:pt x="1539" y="11787"/>
                    <a:pt x="1829" y="12077"/>
                  </a:cubicBezTo>
                  <a:lnTo>
                    <a:pt x="2481" y="12729"/>
                  </a:lnTo>
                  <a:cubicBezTo>
                    <a:pt x="2644" y="12887"/>
                    <a:pt x="2860" y="12971"/>
                    <a:pt x="3078" y="12971"/>
                  </a:cubicBezTo>
                  <a:cubicBezTo>
                    <a:pt x="3244" y="12971"/>
                    <a:pt x="3412" y="12921"/>
                    <a:pt x="3558" y="12819"/>
                  </a:cubicBezTo>
                  <a:lnTo>
                    <a:pt x="4463" y="12185"/>
                  </a:lnTo>
                  <a:cubicBezTo>
                    <a:pt x="4889" y="12430"/>
                    <a:pt x="5341" y="12620"/>
                    <a:pt x="5812" y="12747"/>
                  </a:cubicBezTo>
                  <a:lnTo>
                    <a:pt x="6002" y="13833"/>
                  </a:lnTo>
                  <a:cubicBezTo>
                    <a:pt x="6073" y="14225"/>
                    <a:pt x="6417" y="14521"/>
                    <a:pt x="6817" y="14521"/>
                  </a:cubicBezTo>
                  <a:cubicBezTo>
                    <a:pt x="6823" y="14521"/>
                    <a:pt x="6829" y="14521"/>
                    <a:pt x="6835" y="14521"/>
                  </a:cubicBezTo>
                  <a:lnTo>
                    <a:pt x="7758" y="14521"/>
                  </a:lnTo>
                  <a:cubicBezTo>
                    <a:pt x="7764" y="14521"/>
                    <a:pt x="7770" y="14521"/>
                    <a:pt x="7776" y="14521"/>
                  </a:cubicBezTo>
                  <a:cubicBezTo>
                    <a:pt x="8176" y="14521"/>
                    <a:pt x="8511" y="14225"/>
                    <a:pt x="8582" y="13833"/>
                  </a:cubicBezTo>
                  <a:lnTo>
                    <a:pt x="8772" y="12747"/>
                  </a:lnTo>
                  <a:cubicBezTo>
                    <a:pt x="9243" y="12620"/>
                    <a:pt x="9705" y="12430"/>
                    <a:pt x="10130" y="12185"/>
                  </a:cubicBezTo>
                  <a:lnTo>
                    <a:pt x="11035" y="12819"/>
                  </a:lnTo>
                  <a:cubicBezTo>
                    <a:pt x="11177" y="12921"/>
                    <a:pt x="11343" y="12971"/>
                    <a:pt x="11508" y="12971"/>
                  </a:cubicBezTo>
                  <a:cubicBezTo>
                    <a:pt x="11724" y="12971"/>
                    <a:pt x="11940" y="12887"/>
                    <a:pt x="12104" y="12729"/>
                  </a:cubicBezTo>
                  <a:lnTo>
                    <a:pt x="12755" y="12077"/>
                  </a:lnTo>
                  <a:cubicBezTo>
                    <a:pt x="13045" y="11787"/>
                    <a:pt x="13081" y="11334"/>
                    <a:pt x="12846" y="10999"/>
                  </a:cubicBezTo>
                  <a:lnTo>
                    <a:pt x="12212" y="10094"/>
                  </a:lnTo>
                  <a:cubicBezTo>
                    <a:pt x="12457" y="9669"/>
                    <a:pt x="12647" y="9216"/>
                    <a:pt x="12773" y="8736"/>
                  </a:cubicBezTo>
                  <a:lnTo>
                    <a:pt x="13860" y="8546"/>
                  </a:lnTo>
                  <a:cubicBezTo>
                    <a:pt x="14267" y="8483"/>
                    <a:pt x="14557" y="8130"/>
                    <a:pt x="14557" y="7722"/>
                  </a:cubicBezTo>
                  <a:lnTo>
                    <a:pt x="14557" y="6790"/>
                  </a:lnTo>
                  <a:cubicBezTo>
                    <a:pt x="14557" y="6383"/>
                    <a:pt x="14267" y="6030"/>
                    <a:pt x="13860" y="5957"/>
                  </a:cubicBezTo>
                  <a:lnTo>
                    <a:pt x="12773" y="5767"/>
                  </a:lnTo>
                  <a:cubicBezTo>
                    <a:pt x="12647" y="5296"/>
                    <a:pt x="12457" y="4844"/>
                    <a:pt x="12212" y="4418"/>
                  </a:cubicBezTo>
                  <a:lnTo>
                    <a:pt x="12837" y="3531"/>
                  </a:lnTo>
                  <a:cubicBezTo>
                    <a:pt x="13072" y="3196"/>
                    <a:pt x="13027" y="2743"/>
                    <a:pt x="12746" y="2454"/>
                  </a:cubicBezTo>
                  <a:lnTo>
                    <a:pt x="12085" y="1802"/>
                  </a:lnTo>
                  <a:cubicBezTo>
                    <a:pt x="11927" y="1643"/>
                    <a:pt x="11713" y="1560"/>
                    <a:pt x="11497" y="1560"/>
                  </a:cubicBezTo>
                  <a:cubicBezTo>
                    <a:pt x="11331" y="1560"/>
                    <a:pt x="11163" y="1609"/>
                    <a:pt x="11017" y="1711"/>
                  </a:cubicBezTo>
                  <a:lnTo>
                    <a:pt x="10103" y="2345"/>
                  </a:lnTo>
                  <a:cubicBezTo>
                    <a:pt x="9677" y="2101"/>
                    <a:pt x="9225" y="1911"/>
                    <a:pt x="8754" y="1784"/>
                  </a:cubicBezTo>
                  <a:lnTo>
                    <a:pt x="8555" y="698"/>
                  </a:lnTo>
                  <a:cubicBezTo>
                    <a:pt x="8492" y="290"/>
                    <a:pt x="8138" y="1"/>
                    <a:pt x="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6680275" y="2571751"/>
              <a:ext cx="574085" cy="572710"/>
            </a:xfrm>
            <a:custGeom>
              <a:avLst/>
              <a:gdLst/>
              <a:ahLst/>
              <a:cxnLst/>
              <a:rect l="l" t="t" r="r" b="b"/>
              <a:pathLst>
                <a:path w="11688" h="11660" extrusionOk="0">
                  <a:moveTo>
                    <a:pt x="5849" y="3838"/>
                  </a:moveTo>
                  <a:cubicBezTo>
                    <a:pt x="6953" y="3838"/>
                    <a:pt x="7840" y="4735"/>
                    <a:pt x="7840" y="5830"/>
                  </a:cubicBezTo>
                  <a:cubicBezTo>
                    <a:pt x="7840" y="6934"/>
                    <a:pt x="6944" y="7831"/>
                    <a:pt x="5840" y="7831"/>
                  </a:cubicBezTo>
                  <a:cubicBezTo>
                    <a:pt x="4735" y="7831"/>
                    <a:pt x="3839" y="6934"/>
                    <a:pt x="3839" y="5830"/>
                  </a:cubicBezTo>
                  <a:cubicBezTo>
                    <a:pt x="3839" y="4726"/>
                    <a:pt x="4735" y="3838"/>
                    <a:pt x="5840" y="3838"/>
                  </a:cubicBezTo>
                  <a:close/>
                  <a:moveTo>
                    <a:pt x="5469" y="0"/>
                  </a:moveTo>
                  <a:cubicBezTo>
                    <a:pt x="5143" y="0"/>
                    <a:pt x="4862" y="235"/>
                    <a:pt x="4808" y="561"/>
                  </a:cubicBezTo>
                  <a:lnTo>
                    <a:pt x="4654" y="1430"/>
                  </a:lnTo>
                  <a:cubicBezTo>
                    <a:pt x="4274" y="1539"/>
                    <a:pt x="3912" y="1684"/>
                    <a:pt x="3568" y="1883"/>
                  </a:cubicBezTo>
                  <a:lnTo>
                    <a:pt x="2843" y="1376"/>
                  </a:lnTo>
                  <a:cubicBezTo>
                    <a:pt x="2725" y="1293"/>
                    <a:pt x="2590" y="1254"/>
                    <a:pt x="2456" y="1254"/>
                  </a:cubicBezTo>
                  <a:cubicBezTo>
                    <a:pt x="2282" y="1254"/>
                    <a:pt x="2111" y="1321"/>
                    <a:pt x="1983" y="1449"/>
                  </a:cubicBezTo>
                  <a:lnTo>
                    <a:pt x="1458" y="1974"/>
                  </a:lnTo>
                  <a:cubicBezTo>
                    <a:pt x="1232" y="2209"/>
                    <a:pt x="1205" y="2571"/>
                    <a:pt x="1395" y="2834"/>
                  </a:cubicBezTo>
                  <a:lnTo>
                    <a:pt x="1902" y="3558"/>
                  </a:lnTo>
                  <a:cubicBezTo>
                    <a:pt x="1712" y="3902"/>
                    <a:pt x="1558" y="4273"/>
                    <a:pt x="1458" y="4653"/>
                  </a:cubicBezTo>
                  <a:lnTo>
                    <a:pt x="562" y="4798"/>
                  </a:lnTo>
                  <a:cubicBezTo>
                    <a:pt x="245" y="4852"/>
                    <a:pt x="10" y="5124"/>
                    <a:pt x="1" y="5450"/>
                  </a:cubicBezTo>
                  <a:lnTo>
                    <a:pt x="1" y="6201"/>
                  </a:lnTo>
                  <a:cubicBezTo>
                    <a:pt x="1" y="6527"/>
                    <a:pt x="236" y="6808"/>
                    <a:pt x="562" y="6871"/>
                  </a:cubicBezTo>
                  <a:lnTo>
                    <a:pt x="1431" y="7016"/>
                  </a:lnTo>
                  <a:cubicBezTo>
                    <a:pt x="1531" y="7405"/>
                    <a:pt x="1685" y="7767"/>
                    <a:pt x="1884" y="8111"/>
                  </a:cubicBezTo>
                  <a:lnTo>
                    <a:pt x="1395" y="8835"/>
                  </a:lnTo>
                  <a:cubicBezTo>
                    <a:pt x="1205" y="9098"/>
                    <a:pt x="1241" y="9460"/>
                    <a:pt x="1467" y="9695"/>
                  </a:cubicBezTo>
                  <a:lnTo>
                    <a:pt x="1993" y="10221"/>
                  </a:lnTo>
                  <a:cubicBezTo>
                    <a:pt x="2125" y="10348"/>
                    <a:pt x="2299" y="10416"/>
                    <a:pt x="2472" y="10416"/>
                  </a:cubicBezTo>
                  <a:cubicBezTo>
                    <a:pt x="2605" y="10416"/>
                    <a:pt x="2738" y="10376"/>
                    <a:pt x="2852" y="10293"/>
                  </a:cubicBezTo>
                  <a:lnTo>
                    <a:pt x="3586" y="9786"/>
                  </a:lnTo>
                  <a:cubicBezTo>
                    <a:pt x="3921" y="9976"/>
                    <a:pt x="4292" y="10130"/>
                    <a:pt x="4672" y="10230"/>
                  </a:cubicBezTo>
                  <a:lnTo>
                    <a:pt x="4826" y="11108"/>
                  </a:lnTo>
                  <a:cubicBezTo>
                    <a:pt x="4880" y="11425"/>
                    <a:pt x="5161" y="11660"/>
                    <a:pt x="5487" y="11660"/>
                  </a:cubicBezTo>
                  <a:lnTo>
                    <a:pt x="6229" y="11660"/>
                  </a:lnTo>
                  <a:cubicBezTo>
                    <a:pt x="6555" y="11660"/>
                    <a:pt x="6836" y="11425"/>
                    <a:pt x="6890" y="11108"/>
                  </a:cubicBezTo>
                  <a:lnTo>
                    <a:pt x="7044" y="10230"/>
                  </a:lnTo>
                  <a:cubicBezTo>
                    <a:pt x="7424" y="10130"/>
                    <a:pt x="7786" y="9976"/>
                    <a:pt x="8130" y="9786"/>
                  </a:cubicBezTo>
                  <a:lnTo>
                    <a:pt x="8863" y="10293"/>
                  </a:lnTo>
                  <a:cubicBezTo>
                    <a:pt x="8978" y="10376"/>
                    <a:pt x="9111" y="10416"/>
                    <a:pt x="9244" y="10416"/>
                  </a:cubicBezTo>
                  <a:cubicBezTo>
                    <a:pt x="9417" y="10416"/>
                    <a:pt x="9590" y="10348"/>
                    <a:pt x="9723" y="10221"/>
                  </a:cubicBezTo>
                  <a:lnTo>
                    <a:pt x="10239" y="9695"/>
                  </a:lnTo>
                  <a:cubicBezTo>
                    <a:pt x="10475" y="9460"/>
                    <a:pt x="10502" y="9098"/>
                    <a:pt x="10321" y="8835"/>
                  </a:cubicBezTo>
                  <a:lnTo>
                    <a:pt x="9805" y="8102"/>
                  </a:lnTo>
                  <a:cubicBezTo>
                    <a:pt x="10004" y="7767"/>
                    <a:pt x="10158" y="7396"/>
                    <a:pt x="10258" y="7016"/>
                  </a:cubicBezTo>
                  <a:lnTo>
                    <a:pt x="11136" y="6862"/>
                  </a:lnTo>
                  <a:cubicBezTo>
                    <a:pt x="11452" y="6808"/>
                    <a:pt x="11688" y="6527"/>
                    <a:pt x="11688" y="6201"/>
                  </a:cubicBezTo>
                  <a:lnTo>
                    <a:pt x="11688" y="5450"/>
                  </a:lnTo>
                  <a:cubicBezTo>
                    <a:pt x="11688" y="5124"/>
                    <a:pt x="11452" y="4843"/>
                    <a:pt x="11136" y="4789"/>
                  </a:cubicBezTo>
                  <a:lnTo>
                    <a:pt x="10258" y="4635"/>
                  </a:lnTo>
                  <a:cubicBezTo>
                    <a:pt x="10158" y="4255"/>
                    <a:pt x="10004" y="3884"/>
                    <a:pt x="9805" y="3549"/>
                  </a:cubicBezTo>
                  <a:lnTo>
                    <a:pt x="10303" y="2834"/>
                  </a:lnTo>
                  <a:cubicBezTo>
                    <a:pt x="10493" y="2571"/>
                    <a:pt x="10466" y="2209"/>
                    <a:pt x="10230" y="1974"/>
                  </a:cubicBezTo>
                  <a:lnTo>
                    <a:pt x="9705" y="1449"/>
                  </a:lnTo>
                  <a:cubicBezTo>
                    <a:pt x="9577" y="1321"/>
                    <a:pt x="9406" y="1254"/>
                    <a:pt x="9233" y="1254"/>
                  </a:cubicBezTo>
                  <a:cubicBezTo>
                    <a:pt x="9099" y="1254"/>
                    <a:pt x="8964" y="1293"/>
                    <a:pt x="8845" y="1376"/>
                  </a:cubicBezTo>
                  <a:lnTo>
                    <a:pt x="8112" y="1883"/>
                  </a:lnTo>
                  <a:cubicBezTo>
                    <a:pt x="7777" y="1684"/>
                    <a:pt x="7406" y="1539"/>
                    <a:pt x="7026" y="1430"/>
                  </a:cubicBezTo>
                  <a:lnTo>
                    <a:pt x="6872" y="561"/>
                  </a:lnTo>
                  <a:cubicBezTo>
                    <a:pt x="6818" y="235"/>
                    <a:pt x="6537" y="0"/>
                    <a:pt x="6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</a:t>
            </a:r>
            <a:endParaRPr dirty="0"/>
          </a:p>
        </p:txBody>
      </p:sp>
      <p:sp>
        <p:nvSpPr>
          <p:cNvPr id="632" name="Google Shape;632;p30"/>
          <p:cNvSpPr txBox="1">
            <a:spLocks noGrp="1"/>
          </p:cNvSpPr>
          <p:nvPr>
            <p:ph type="title" idx="2"/>
          </p:nvPr>
        </p:nvSpPr>
        <p:spPr>
          <a:xfrm>
            <a:off x="720705" y="1306392"/>
            <a:ext cx="81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3" name="Google Shape;633;p30"/>
          <p:cNvSpPr txBox="1">
            <a:spLocks noGrp="1"/>
          </p:cNvSpPr>
          <p:nvPr>
            <p:ph type="title" idx="3"/>
          </p:nvPr>
        </p:nvSpPr>
        <p:spPr>
          <a:xfrm>
            <a:off x="3904456" y="2487316"/>
            <a:ext cx="81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 idx="4"/>
          </p:nvPr>
        </p:nvSpPr>
        <p:spPr>
          <a:xfrm>
            <a:off x="3904456" y="1306392"/>
            <a:ext cx="81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title" idx="5"/>
          </p:nvPr>
        </p:nvSpPr>
        <p:spPr>
          <a:xfrm>
            <a:off x="720705" y="3838405"/>
            <a:ext cx="81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36" name="Google Shape;636;p30"/>
          <p:cNvSpPr txBox="1">
            <a:spLocks noGrp="1"/>
          </p:cNvSpPr>
          <p:nvPr>
            <p:ph type="title" idx="6"/>
          </p:nvPr>
        </p:nvSpPr>
        <p:spPr>
          <a:xfrm>
            <a:off x="713225" y="2487333"/>
            <a:ext cx="81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8" name="Google Shape;638;p30"/>
          <p:cNvSpPr txBox="1">
            <a:spLocks noGrp="1"/>
          </p:cNvSpPr>
          <p:nvPr>
            <p:ph type="subTitle" idx="1"/>
          </p:nvPr>
        </p:nvSpPr>
        <p:spPr>
          <a:xfrm>
            <a:off x="720705" y="1701243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</a:t>
            </a:r>
            <a:endParaRPr dirty="0"/>
          </a:p>
        </p:txBody>
      </p:sp>
      <p:sp>
        <p:nvSpPr>
          <p:cNvPr id="639" name="Google Shape;639;p30"/>
          <p:cNvSpPr txBox="1">
            <a:spLocks noGrp="1"/>
          </p:cNvSpPr>
          <p:nvPr>
            <p:ph type="subTitle" idx="8"/>
          </p:nvPr>
        </p:nvSpPr>
        <p:spPr>
          <a:xfrm>
            <a:off x="3904456" y="1701243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dirty="0"/>
          </a:p>
        </p:txBody>
      </p:sp>
      <p:sp>
        <p:nvSpPr>
          <p:cNvPr id="640" name="Google Shape;640;p30"/>
          <p:cNvSpPr txBox="1">
            <a:spLocks noGrp="1"/>
          </p:cNvSpPr>
          <p:nvPr>
            <p:ph type="subTitle" idx="9"/>
          </p:nvPr>
        </p:nvSpPr>
        <p:spPr>
          <a:xfrm>
            <a:off x="713225" y="2882184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 (Continuous Integration)</a:t>
            </a:r>
            <a:endParaRPr dirty="0"/>
          </a:p>
        </p:txBody>
      </p:sp>
      <p:sp>
        <p:nvSpPr>
          <p:cNvPr id="641" name="Google Shape;641;p30"/>
          <p:cNvSpPr txBox="1">
            <a:spLocks noGrp="1"/>
          </p:cNvSpPr>
          <p:nvPr>
            <p:ph type="subTitle" idx="13"/>
          </p:nvPr>
        </p:nvSpPr>
        <p:spPr>
          <a:xfrm>
            <a:off x="3904456" y="2882234"/>
            <a:ext cx="27954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CD (Continuous Delivery)</a:t>
            </a:r>
            <a:endParaRPr dirty="0"/>
          </a:p>
        </p:txBody>
      </p:sp>
      <p:sp>
        <p:nvSpPr>
          <p:cNvPr id="642" name="Google Shape;642;p30"/>
          <p:cNvSpPr txBox="1">
            <a:spLocks noGrp="1"/>
          </p:cNvSpPr>
          <p:nvPr>
            <p:ph type="subTitle" idx="14"/>
          </p:nvPr>
        </p:nvSpPr>
        <p:spPr>
          <a:xfrm>
            <a:off x="720705" y="4233323"/>
            <a:ext cx="4404188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 Fuzzy Github </a:t>
            </a:r>
            <a:r>
              <a:rPr lang="en-US" dirty="0"/>
              <a:t>(Study Case)</a:t>
            </a:r>
            <a:endParaRPr dirty="0"/>
          </a:p>
        </p:txBody>
      </p:sp>
      <p:grpSp>
        <p:nvGrpSpPr>
          <p:cNvPr id="644" name="Google Shape;644;p30"/>
          <p:cNvGrpSpPr/>
          <p:nvPr/>
        </p:nvGrpSpPr>
        <p:grpSpPr>
          <a:xfrm flipH="1">
            <a:off x="5995325" y="1624300"/>
            <a:ext cx="3810739" cy="3519195"/>
            <a:chOff x="5701400" y="1624300"/>
            <a:chExt cx="3810739" cy="3519195"/>
          </a:xfrm>
        </p:grpSpPr>
        <p:sp>
          <p:nvSpPr>
            <p:cNvPr id="645" name="Google Shape;645;p30"/>
            <p:cNvSpPr/>
            <p:nvPr/>
          </p:nvSpPr>
          <p:spPr>
            <a:xfrm>
              <a:off x="6107395" y="3356458"/>
              <a:ext cx="3055493" cy="1787034"/>
            </a:xfrm>
            <a:custGeom>
              <a:avLst/>
              <a:gdLst/>
              <a:ahLst/>
              <a:cxnLst/>
              <a:rect l="l" t="t" r="r" b="b"/>
              <a:pathLst>
                <a:path w="27793" h="16255" extrusionOk="0">
                  <a:moveTo>
                    <a:pt x="13573" y="1"/>
                  </a:moveTo>
                  <a:cubicBezTo>
                    <a:pt x="13418" y="1"/>
                    <a:pt x="13264" y="2"/>
                    <a:pt x="13109" y="5"/>
                  </a:cubicBezTo>
                  <a:cubicBezTo>
                    <a:pt x="10466" y="50"/>
                    <a:pt x="7732" y="521"/>
                    <a:pt x="5568" y="2051"/>
                  </a:cubicBezTo>
                  <a:cubicBezTo>
                    <a:pt x="3694" y="3373"/>
                    <a:pt x="2409" y="5382"/>
                    <a:pt x="1549" y="7510"/>
                  </a:cubicBezTo>
                  <a:cubicBezTo>
                    <a:pt x="444" y="10262"/>
                    <a:pt x="1" y="13330"/>
                    <a:pt x="453" y="16254"/>
                  </a:cubicBezTo>
                  <a:lnTo>
                    <a:pt x="27792" y="16254"/>
                  </a:lnTo>
                  <a:cubicBezTo>
                    <a:pt x="27765" y="14272"/>
                    <a:pt x="27684" y="12280"/>
                    <a:pt x="27313" y="10343"/>
                  </a:cubicBezTo>
                  <a:cubicBezTo>
                    <a:pt x="26878" y="8062"/>
                    <a:pt x="26000" y="5808"/>
                    <a:pt x="24452" y="4070"/>
                  </a:cubicBezTo>
                  <a:cubicBezTo>
                    <a:pt x="23076" y="2522"/>
                    <a:pt x="21220" y="1435"/>
                    <a:pt x="19247" y="802"/>
                  </a:cubicBezTo>
                  <a:cubicBezTo>
                    <a:pt x="17420" y="215"/>
                    <a:pt x="15493" y="1"/>
                    <a:pt x="13573" y="1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7411131" y="4011789"/>
              <a:ext cx="1237237" cy="625105"/>
            </a:xfrm>
            <a:custGeom>
              <a:avLst/>
              <a:gdLst/>
              <a:ahLst/>
              <a:cxnLst/>
              <a:rect l="l" t="t" r="r" b="b"/>
              <a:pathLst>
                <a:path w="11254" h="5686" extrusionOk="0">
                  <a:moveTo>
                    <a:pt x="2680" y="1"/>
                  </a:moveTo>
                  <a:lnTo>
                    <a:pt x="544" y="200"/>
                  </a:lnTo>
                  <a:cubicBezTo>
                    <a:pt x="481" y="879"/>
                    <a:pt x="408" y="1639"/>
                    <a:pt x="336" y="2418"/>
                  </a:cubicBezTo>
                  <a:cubicBezTo>
                    <a:pt x="227" y="3504"/>
                    <a:pt x="109" y="4636"/>
                    <a:pt x="1" y="5686"/>
                  </a:cubicBezTo>
                  <a:lnTo>
                    <a:pt x="10710" y="5686"/>
                  </a:lnTo>
                  <a:lnTo>
                    <a:pt x="11253" y="3097"/>
                  </a:lnTo>
                  <a:lnTo>
                    <a:pt x="3015" y="2155"/>
                  </a:lnTo>
                  <a:cubicBezTo>
                    <a:pt x="3015" y="2155"/>
                    <a:pt x="2870" y="1368"/>
                    <a:pt x="2680" y="1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7046911" y="3213651"/>
              <a:ext cx="679854" cy="850037"/>
            </a:xfrm>
            <a:custGeom>
              <a:avLst/>
              <a:gdLst/>
              <a:ahLst/>
              <a:cxnLst/>
              <a:rect l="l" t="t" r="r" b="b"/>
              <a:pathLst>
                <a:path w="6184" h="7732" extrusionOk="0">
                  <a:moveTo>
                    <a:pt x="1195" y="0"/>
                  </a:moveTo>
                  <a:lnTo>
                    <a:pt x="0" y="1232"/>
                  </a:lnTo>
                  <a:lnTo>
                    <a:pt x="879" y="7731"/>
                  </a:lnTo>
                  <a:lnTo>
                    <a:pt x="1195" y="7704"/>
                  </a:lnTo>
                  <a:lnTo>
                    <a:pt x="3857" y="7460"/>
                  </a:lnTo>
                  <a:lnTo>
                    <a:pt x="5993" y="7261"/>
                  </a:lnTo>
                  <a:lnTo>
                    <a:pt x="6183" y="7243"/>
                  </a:lnTo>
                  <a:cubicBezTo>
                    <a:pt x="6183" y="7243"/>
                    <a:pt x="5984" y="4472"/>
                    <a:pt x="5731" y="3278"/>
                  </a:cubicBezTo>
                  <a:cubicBezTo>
                    <a:pt x="5477" y="2083"/>
                    <a:pt x="4047" y="698"/>
                    <a:pt x="3196" y="381"/>
                  </a:cubicBezTo>
                  <a:cubicBezTo>
                    <a:pt x="2608" y="154"/>
                    <a:pt x="1195" y="0"/>
                    <a:pt x="1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6477661" y="2654294"/>
              <a:ext cx="591244" cy="792320"/>
            </a:xfrm>
            <a:custGeom>
              <a:avLst/>
              <a:gdLst/>
              <a:ahLst/>
              <a:cxnLst/>
              <a:rect l="l" t="t" r="r" b="b"/>
              <a:pathLst>
                <a:path w="5378" h="7207" extrusionOk="0">
                  <a:moveTo>
                    <a:pt x="1395" y="1"/>
                  </a:moveTo>
                  <a:lnTo>
                    <a:pt x="670" y="3169"/>
                  </a:lnTo>
                  <a:cubicBezTo>
                    <a:pt x="670" y="3169"/>
                    <a:pt x="507" y="3857"/>
                    <a:pt x="0" y="4455"/>
                  </a:cubicBezTo>
                  <a:cubicBezTo>
                    <a:pt x="82" y="4654"/>
                    <a:pt x="154" y="4862"/>
                    <a:pt x="236" y="5061"/>
                  </a:cubicBezTo>
                  <a:lnTo>
                    <a:pt x="172" y="5360"/>
                  </a:lnTo>
                  <a:cubicBezTo>
                    <a:pt x="308" y="5487"/>
                    <a:pt x="453" y="5604"/>
                    <a:pt x="589" y="5740"/>
                  </a:cubicBezTo>
                  <a:cubicBezTo>
                    <a:pt x="851" y="6012"/>
                    <a:pt x="1087" y="6320"/>
                    <a:pt x="1404" y="6537"/>
                  </a:cubicBezTo>
                  <a:cubicBezTo>
                    <a:pt x="1871" y="6859"/>
                    <a:pt x="2397" y="7207"/>
                    <a:pt x="2971" y="7207"/>
                  </a:cubicBezTo>
                  <a:cubicBezTo>
                    <a:pt x="3075" y="7207"/>
                    <a:pt x="3180" y="7196"/>
                    <a:pt x="3287" y="7171"/>
                  </a:cubicBezTo>
                  <a:cubicBezTo>
                    <a:pt x="3929" y="7017"/>
                    <a:pt x="4554" y="6184"/>
                    <a:pt x="4907" y="5677"/>
                  </a:cubicBezTo>
                  <a:cubicBezTo>
                    <a:pt x="5079" y="5423"/>
                    <a:pt x="5242" y="5161"/>
                    <a:pt x="5378" y="4889"/>
                  </a:cubicBezTo>
                  <a:cubicBezTo>
                    <a:pt x="4961" y="4627"/>
                    <a:pt x="4672" y="4256"/>
                    <a:pt x="4481" y="3921"/>
                  </a:cubicBezTo>
                  <a:lnTo>
                    <a:pt x="5178" y="888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rgbClr val="F5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6601009" y="2771816"/>
              <a:ext cx="405230" cy="248899"/>
            </a:xfrm>
            <a:custGeom>
              <a:avLst/>
              <a:gdLst/>
              <a:ahLst/>
              <a:cxnLst/>
              <a:rect l="l" t="t" r="r" b="b"/>
              <a:pathLst>
                <a:path w="3686" h="2264" extrusionOk="0">
                  <a:moveTo>
                    <a:pt x="28" y="0"/>
                  </a:moveTo>
                  <a:lnTo>
                    <a:pt x="1" y="136"/>
                  </a:lnTo>
                  <a:cubicBezTo>
                    <a:pt x="399" y="733"/>
                    <a:pt x="924" y="1258"/>
                    <a:pt x="1513" y="1593"/>
                  </a:cubicBezTo>
                  <a:lnTo>
                    <a:pt x="1513" y="1602"/>
                  </a:lnTo>
                  <a:cubicBezTo>
                    <a:pt x="1549" y="1621"/>
                    <a:pt x="1621" y="1657"/>
                    <a:pt x="1712" y="1702"/>
                  </a:cubicBezTo>
                  <a:cubicBezTo>
                    <a:pt x="1929" y="1811"/>
                    <a:pt x="2155" y="1901"/>
                    <a:pt x="2391" y="1955"/>
                  </a:cubicBezTo>
                  <a:cubicBezTo>
                    <a:pt x="2708" y="2064"/>
                    <a:pt x="3097" y="2173"/>
                    <a:pt x="3495" y="2263"/>
                  </a:cubicBezTo>
                  <a:lnTo>
                    <a:pt x="3685" y="1439"/>
                  </a:lnTo>
                  <a:cubicBezTo>
                    <a:pt x="2979" y="1358"/>
                    <a:pt x="2273" y="1168"/>
                    <a:pt x="1730" y="996"/>
                  </a:cubicBezTo>
                  <a:cubicBezTo>
                    <a:pt x="1495" y="933"/>
                    <a:pt x="1268" y="842"/>
                    <a:pt x="1051" y="733"/>
                  </a:cubicBezTo>
                  <a:cubicBezTo>
                    <a:pt x="961" y="697"/>
                    <a:pt x="888" y="661"/>
                    <a:pt x="852" y="634"/>
                  </a:cubicBezTo>
                  <a:cubicBezTo>
                    <a:pt x="562" y="462"/>
                    <a:pt x="273" y="235"/>
                    <a:pt x="28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975032" y="3085245"/>
              <a:ext cx="1518897" cy="2058250"/>
            </a:xfrm>
            <a:custGeom>
              <a:avLst/>
              <a:gdLst/>
              <a:ahLst/>
              <a:cxnLst/>
              <a:rect l="l" t="t" r="r" b="b"/>
              <a:pathLst>
                <a:path w="13816" h="18722" extrusionOk="0">
                  <a:moveTo>
                    <a:pt x="9053" y="1"/>
                  </a:moveTo>
                  <a:cubicBezTo>
                    <a:pt x="9053" y="1"/>
                    <a:pt x="9225" y="2282"/>
                    <a:pt x="7533" y="2508"/>
                  </a:cubicBezTo>
                  <a:cubicBezTo>
                    <a:pt x="7452" y="2519"/>
                    <a:pt x="7373" y="2524"/>
                    <a:pt x="7295" y="2524"/>
                  </a:cubicBezTo>
                  <a:cubicBezTo>
                    <a:pt x="5735" y="2524"/>
                    <a:pt x="4627" y="471"/>
                    <a:pt x="4627" y="471"/>
                  </a:cubicBezTo>
                  <a:cubicBezTo>
                    <a:pt x="4627" y="471"/>
                    <a:pt x="4319" y="671"/>
                    <a:pt x="3866" y="870"/>
                  </a:cubicBezTo>
                  <a:cubicBezTo>
                    <a:pt x="3396" y="1087"/>
                    <a:pt x="2753" y="1304"/>
                    <a:pt x="2110" y="1304"/>
                  </a:cubicBezTo>
                  <a:cubicBezTo>
                    <a:pt x="1286" y="1304"/>
                    <a:pt x="463" y="1612"/>
                    <a:pt x="1" y="1820"/>
                  </a:cubicBezTo>
                  <a:lnTo>
                    <a:pt x="1" y="18106"/>
                  </a:lnTo>
                  <a:cubicBezTo>
                    <a:pt x="1" y="18450"/>
                    <a:pt x="272" y="18721"/>
                    <a:pt x="616" y="18721"/>
                  </a:cubicBezTo>
                  <a:lnTo>
                    <a:pt x="12593" y="18721"/>
                  </a:lnTo>
                  <a:cubicBezTo>
                    <a:pt x="12602" y="18568"/>
                    <a:pt x="12711" y="17427"/>
                    <a:pt x="12846" y="16114"/>
                  </a:cubicBezTo>
                  <a:cubicBezTo>
                    <a:pt x="12910" y="15517"/>
                    <a:pt x="12991" y="14829"/>
                    <a:pt x="13064" y="14114"/>
                  </a:cubicBezTo>
                  <a:cubicBezTo>
                    <a:pt x="13172" y="13064"/>
                    <a:pt x="13290" y="11932"/>
                    <a:pt x="13390" y="10846"/>
                  </a:cubicBezTo>
                  <a:cubicBezTo>
                    <a:pt x="13471" y="10067"/>
                    <a:pt x="13544" y="9307"/>
                    <a:pt x="13607" y="8628"/>
                  </a:cubicBezTo>
                  <a:cubicBezTo>
                    <a:pt x="13734" y="7125"/>
                    <a:pt x="13815" y="5975"/>
                    <a:pt x="13788" y="5650"/>
                  </a:cubicBezTo>
                  <a:cubicBezTo>
                    <a:pt x="13697" y="4753"/>
                    <a:pt x="13082" y="2599"/>
                    <a:pt x="12222" y="1684"/>
                  </a:cubicBezTo>
                  <a:cubicBezTo>
                    <a:pt x="11986" y="1440"/>
                    <a:pt x="11742" y="1277"/>
                    <a:pt x="11480" y="1268"/>
                  </a:cubicBezTo>
                  <a:cubicBezTo>
                    <a:pt x="11298" y="1259"/>
                    <a:pt x="11117" y="1223"/>
                    <a:pt x="10945" y="1168"/>
                  </a:cubicBezTo>
                  <a:cubicBezTo>
                    <a:pt x="10592" y="1069"/>
                    <a:pt x="10266" y="897"/>
                    <a:pt x="9977" y="725"/>
                  </a:cubicBezTo>
                  <a:cubicBezTo>
                    <a:pt x="9434" y="381"/>
                    <a:pt x="9054" y="1"/>
                    <a:pt x="9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975032" y="4152178"/>
              <a:ext cx="1472063" cy="904786"/>
            </a:xfrm>
            <a:custGeom>
              <a:avLst/>
              <a:gdLst/>
              <a:ahLst/>
              <a:cxnLst/>
              <a:rect l="l" t="t" r="r" b="b"/>
              <a:pathLst>
                <a:path w="13390" h="8230" extrusionOk="0">
                  <a:moveTo>
                    <a:pt x="1" y="0"/>
                  </a:moveTo>
                  <a:lnTo>
                    <a:pt x="1" y="3087"/>
                  </a:lnTo>
                  <a:cubicBezTo>
                    <a:pt x="616" y="4916"/>
                    <a:pt x="1739" y="7984"/>
                    <a:pt x="2436" y="8202"/>
                  </a:cubicBezTo>
                  <a:cubicBezTo>
                    <a:pt x="2497" y="8221"/>
                    <a:pt x="2595" y="8229"/>
                    <a:pt x="2723" y="8229"/>
                  </a:cubicBezTo>
                  <a:cubicBezTo>
                    <a:pt x="4264" y="8229"/>
                    <a:pt x="10298" y="6961"/>
                    <a:pt x="12846" y="6409"/>
                  </a:cubicBezTo>
                  <a:cubicBezTo>
                    <a:pt x="13009" y="4934"/>
                    <a:pt x="13218" y="2969"/>
                    <a:pt x="13390" y="1141"/>
                  </a:cubicBezTo>
                  <a:lnTo>
                    <a:pt x="13390" y="1141"/>
                  </a:lnTo>
                  <a:lnTo>
                    <a:pt x="6519" y="1340"/>
                  </a:lnTo>
                  <a:lnTo>
                    <a:pt x="5025" y="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400046" y="3085245"/>
              <a:ext cx="671828" cy="383022"/>
            </a:xfrm>
            <a:custGeom>
              <a:avLst/>
              <a:gdLst/>
              <a:ahLst/>
              <a:cxnLst/>
              <a:rect l="l" t="t" r="r" b="b"/>
              <a:pathLst>
                <a:path w="6111" h="3484" extrusionOk="0">
                  <a:moveTo>
                    <a:pt x="5187" y="1"/>
                  </a:moveTo>
                  <a:cubicBezTo>
                    <a:pt x="5187" y="1"/>
                    <a:pt x="5359" y="2282"/>
                    <a:pt x="3667" y="2508"/>
                  </a:cubicBezTo>
                  <a:cubicBezTo>
                    <a:pt x="3586" y="2519"/>
                    <a:pt x="3507" y="2524"/>
                    <a:pt x="3429" y="2524"/>
                  </a:cubicBezTo>
                  <a:cubicBezTo>
                    <a:pt x="1869" y="2524"/>
                    <a:pt x="761" y="471"/>
                    <a:pt x="761" y="471"/>
                  </a:cubicBezTo>
                  <a:cubicBezTo>
                    <a:pt x="761" y="471"/>
                    <a:pt x="462" y="671"/>
                    <a:pt x="0" y="870"/>
                  </a:cubicBezTo>
                  <a:cubicBezTo>
                    <a:pt x="308" y="1757"/>
                    <a:pt x="869" y="2554"/>
                    <a:pt x="1666" y="3033"/>
                  </a:cubicBezTo>
                  <a:cubicBezTo>
                    <a:pt x="2143" y="3325"/>
                    <a:pt x="2708" y="3484"/>
                    <a:pt x="3267" y="3484"/>
                  </a:cubicBezTo>
                  <a:cubicBezTo>
                    <a:pt x="3748" y="3484"/>
                    <a:pt x="4225" y="3366"/>
                    <a:pt x="4635" y="3115"/>
                  </a:cubicBezTo>
                  <a:cubicBezTo>
                    <a:pt x="5468" y="2608"/>
                    <a:pt x="5921" y="1684"/>
                    <a:pt x="6111" y="725"/>
                  </a:cubicBezTo>
                  <a:cubicBezTo>
                    <a:pt x="5568" y="381"/>
                    <a:pt x="5188" y="1"/>
                    <a:pt x="5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995920" y="4138216"/>
              <a:ext cx="2282193" cy="811449"/>
            </a:xfrm>
            <a:custGeom>
              <a:avLst/>
              <a:gdLst/>
              <a:ahLst/>
              <a:cxnLst/>
              <a:rect l="l" t="t" r="r" b="b"/>
              <a:pathLst>
                <a:path w="20759" h="7381" extrusionOk="0">
                  <a:moveTo>
                    <a:pt x="5532" y="0"/>
                  </a:moveTo>
                  <a:lnTo>
                    <a:pt x="1" y="1965"/>
                  </a:lnTo>
                  <a:cubicBezTo>
                    <a:pt x="988" y="4382"/>
                    <a:pt x="2083" y="6690"/>
                    <a:pt x="2662" y="7215"/>
                  </a:cubicBezTo>
                  <a:cubicBezTo>
                    <a:pt x="2788" y="7329"/>
                    <a:pt x="3057" y="7380"/>
                    <a:pt x="3437" y="7380"/>
                  </a:cubicBezTo>
                  <a:cubicBezTo>
                    <a:pt x="6555" y="7380"/>
                    <a:pt x="17128" y="3956"/>
                    <a:pt x="17128" y="3956"/>
                  </a:cubicBezTo>
                  <a:cubicBezTo>
                    <a:pt x="17536" y="3902"/>
                    <a:pt x="18007" y="3812"/>
                    <a:pt x="18387" y="3739"/>
                  </a:cubicBezTo>
                  <a:cubicBezTo>
                    <a:pt x="18758" y="3667"/>
                    <a:pt x="19030" y="3603"/>
                    <a:pt x="19030" y="3603"/>
                  </a:cubicBezTo>
                  <a:lnTo>
                    <a:pt x="19573" y="4328"/>
                  </a:lnTo>
                  <a:lnTo>
                    <a:pt x="20152" y="4328"/>
                  </a:lnTo>
                  <a:cubicBezTo>
                    <a:pt x="20152" y="4328"/>
                    <a:pt x="20759" y="3259"/>
                    <a:pt x="20605" y="2481"/>
                  </a:cubicBezTo>
                  <a:cubicBezTo>
                    <a:pt x="20446" y="1722"/>
                    <a:pt x="19978" y="1230"/>
                    <a:pt x="19477" y="1230"/>
                  </a:cubicBezTo>
                  <a:cubicBezTo>
                    <a:pt x="19464" y="1230"/>
                    <a:pt x="19450" y="1231"/>
                    <a:pt x="19437" y="1232"/>
                  </a:cubicBezTo>
                  <a:cubicBezTo>
                    <a:pt x="19057" y="1250"/>
                    <a:pt x="17346" y="1630"/>
                    <a:pt x="16440" y="1829"/>
                  </a:cubicBezTo>
                  <a:lnTo>
                    <a:pt x="6139" y="2055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F5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6466667" y="4274537"/>
              <a:ext cx="204154" cy="186234"/>
            </a:xfrm>
            <a:custGeom>
              <a:avLst/>
              <a:gdLst/>
              <a:ahLst/>
              <a:cxnLst/>
              <a:rect l="l" t="t" r="r" b="b"/>
              <a:pathLst>
                <a:path w="1857" h="1694" extrusionOk="0">
                  <a:moveTo>
                    <a:pt x="1621" y="1"/>
                  </a:moveTo>
                  <a:lnTo>
                    <a:pt x="1" y="1693"/>
                  </a:lnTo>
                  <a:lnTo>
                    <a:pt x="1857" y="815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995920" y="4138216"/>
              <a:ext cx="637088" cy="322557"/>
            </a:xfrm>
            <a:custGeom>
              <a:avLst/>
              <a:gdLst/>
              <a:ahLst/>
              <a:cxnLst/>
              <a:rect l="l" t="t" r="r" b="b"/>
              <a:pathLst>
                <a:path w="5795" h="2934" extrusionOk="0">
                  <a:moveTo>
                    <a:pt x="5532" y="0"/>
                  </a:moveTo>
                  <a:lnTo>
                    <a:pt x="1" y="1965"/>
                  </a:lnTo>
                  <a:lnTo>
                    <a:pt x="408" y="2933"/>
                  </a:lnTo>
                  <a:lnTo>
                    <a:pt x="5795" y="878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701400" y="3222996"/>
              <a:ext cx="928642" cy="1139282"/>
            </a:xfrm>
            <a:custGeom>
              <a:avLst/>
              <a:gdLst/>
              <a:ahLst/>
              <a:cxnLst/>
              <a:rect l="l" t="t" r="r" b="b"/>
              <a:pathLst>
                <a:path w="8447" h="10363" extrusionOk="0">
                  <a:moveTo>
                    <a:pt x="4876" y="0"/>
                  </a:moveTo>
                  <a:cubicBezTo>
                    <a:pt x="4165" y="0"/>
                    <a:pt x="2159" y="108"/>
                    <a:pt x="1186" y="1273"/>
                  </a:cubicBezTo>
                  <a:cubicBezTo>
                    <a:pt x="0" y="2704"/>
                    <a:pt x="372" y="4623"/>
                    <a:pt x="444" y="5039"/>
                  </a:cubicBezTo>
                  <a:cubicBezTo>
                    <a:pt x="516" y="5456"/>
                    <a:pt x="2472" y="10362"/>
                    <a:pt x="2472" y="10362"/>
                  </a:cubicBezTo>
                  <a:lnTo>
                    <a:pt x="2680" y="10290"/>
                  </a:lnTo>
                  <a:lnTo>
                    <a:pt x="8211" y="8325"/>
                  </a:lnTo>
                  <a:lnTo>
                    <a:pt x="8446" y="8244"/>
                  </a:lnTo>
                  <a:lnTo>
                    <a:pt x="5984" y="730"/>
                  </a:lnTo>
                  <a:lnTo>
                    <a:pt x="5133" y="6"/>
                  </a:lnTo>
                  <a:cubicBezTo>
                    <a:pt x="5133" y="6"/>
                    <a:pt x="5038" y="0"/>
                    <a:pt x="4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6369154" y="1738854"/>
              <a:ext cx="1110809" cy="1195680"/>
            </a:xfrm>
            <a:custGeom>
              <a:avLst/>
              <a:gdLst/>
              <a:ahLst/>
              <a:cxnLst/>
              <a:rect l="l" t="t" r="r" b="b"/>
              <a:pathLst>
                <a:path w="10104" h="10876" extrusionOk="0">
                  <a:moveTo>
                    <a:pt x="5240" y="0"/>
                  </a:moveTo>
                  <a:cubicBezTo>
                    <a:pt x="3056" y="0"/>
                    <a:pt x="1077" y="1493"/>
                    <a:pt x="544" y="3711"/>
                  </a:cubicBezTo>
                  <a:cubicBezTo>
                    <a:pt x="1" y="5965"/>
                    <a:pt x="987" y="8889"/>
                    <a:pt x="2961" y="10021"/>
                  </a:cubicBezTo>
                  <a:lnTo>
                    <a:pt x="2961" y="10030"/>
                  </a:lnTo>
                  <a:cubicBezTo>
                    <a:pt x="2988" y="10048"/>
                    <a:pt x="3060" y="10084"/>
                    <a:pt x="3151" y="10129"/>
                  </a:cubicBezTo>
                  <a:cubicBezTo>
                    <a:pt x="3368" y="10238"/>
                    <a:pt x="3595" y="10319"/>
                    <a:pt x="3839" y="10383"/>
                  </a:cubicBezTo>
                  <a:cubicBezTo>
                    <a:pt x="4562" y="10622"/>
                    <a:pt x="5603" y="10875"/>
                    <a:pt x="6506" y="10875"/>
                  </a:cubicBezTo>
                  <a:cubicBezTo>
                    <a:pt x="7039" y="10875"/>
                    <a:pt x="7524" y="10787"/>
                    <a:pt x="7867" y="10555"/>
                  </a:cubicBezTo>
                  <a:cubicBezTo>
                    <a:pt x="8211" y="10319"/>
                    <a:pt x="8555" y="9749"/>
                    <a:pt x="8854" y="9097"/>
                  </a:cubicBezTo>
                  <a:cubicBezTo>
                    <a:pt x="9162" y="8427"/>
                    <a:pt x="9433" y="7658"/>
                    <a:pt x="9624" y="7051"/>
                  </a:cubicBezTo>
                  <a:cubicBezTo>
                    <a:pt x="9723" y="6735"/>
                    <a:pt x="9805" y="6454"/>
                    <a:pt x="9859" y="6264"/>
                  </a:cubicBezTo>
                  <a:cubicBezTo>
                    <a:pt x="9877" y="6219"/>
                    <a:pt x="9886" y="6164"/>
                    <a:pt x="9904" y="6119"/>
                  </a:cubicBezTo>
                  <a:lnTo>
                    <a:pt x="9931" y="6001"/>
                  </a:lnTo>
                  <a:cubicBezTo>
                    <a:pt x="9940" y="5974"/>
                    <a:pt x="9940" y="5965"/>
                    <a:pt x="9940" y="5965"/>
                  </a:cubicBezTo>
                  <a:cubicBezTo>
                    <a:pt x="10067" y="5449"/>
                    <a:pt x="10103" y="4933"/>
                    <a:pt x="10067" y="4435"/>
                  </a:cubicBezTo>
                  <a:cubicBezTo>
                    <a:pt x="9895" y="2417"/>
                    <a:pt x="8456" y="642"/>
                    <a:pt x="6374" y="135"/>
                  </a:cubicBezTo>
                  <a:cubicBezTo>
                    <a:pt x="5994" y="44"/>
                    <a:pt x="5614" y="0"/>
                    <a:pt x="5240" y="0"/>
                  </a:cubicBezTo>
                  <a:close/>
                </a:path>
              </a:pathLst>
            </a:custGeom>
            <a:solidFill>
              <a:srgbClr val="F5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6608045" y="1852638"/>
              <a:ext cx="871914" cy="559032"/>
            </a:xfrm>
            <a:custGeom>
              <a:avLst/>
              <a:gdLst/>
              <a:ahLst/>
              <a:cxnLst/>
              <a:rect l="l" t="t" r="r" b="b"/>
              <a:pathLst>
                <a:path w="7931" h="5085" extrusionOk="0">
                  <a:moveTo>
                    <a:pt x="2351" y="0"/>
                  </a:moveTo>
                  <a:cubicBezTo>
                    <a:pt x="2248" y="0"/>
                    <a:pt x="2146" y="12"/>
                    <a:pt x="2046" y="42"/>
                  </a:cubicBezTo>
                  <a:cubicBezTo>
                    <a:pt x="1711" y="132"/>
                    <a:pt x="1458" y="431"/>
                    <a:pt x="1250" y="712"/>
                  </a:cubicBezTo>
                  <a:cubicBezTo>
                    <a:pt x="842" y="1255"/>
                    <a:pt x="480" y="1825"/>
                    <a:pt x="281" y="2468"/>
                  </a:cubicBezTo>
                  <a:cubicBezTo>
                    <a:pt x="82" y="3111"/>
                    <a:pt x="0" y="3862"/>
                    <a:pt x="272" y="4478"/>
                  </a:cubicBezTo>
                  <a:cubicBezTo>
                    <a:pt x="1367" y="4043"/>
                    <a:pt x="2245" y="3102"/>
                    <a:pt x="2607" y="1979"/>
                  </a:cubicBezTo>
                  <a:cubicBezTo>
                    <a:pt x="3149" y="2404"/>
                    <a:pt x="3807" y="2636"/>
                    <a:pt x="4475" y="2636"/>
                  </a:cubicBezTo>
                  <a:cubicBezTo>
                    <a:pt x="4790" y="2636"/>
                    <a:pt x="5106" y="2584"/>
                    <a:pt x="5414" y="2477"/>
                  </a:cubicBezTo>
                  <a:lnTo>
                    <a:pt x="5414" y="2477"/>
                  </a:lnTo>
                  <a:cubicBezTo>
                    <a:pt x="5296" y="2721"/>
                    <a:pt x="5350" y="3083"/>
                    <a:pt x="5495" y="3301"/>
                  </a:cubicBezTo>
                  <a:cubicBezTo>
                    <a:pt x="5631" y="3527"/>
                    <a:pt x="5857" y="3690"/>
                    <a:pt x="6084" y="3826"/>
                  </a:cubicBezTo>
                  <a:cubicBezTo>
                    <a:pt x="6319" y="3952"/>
                    <a:pt x="6563" y="4061"/>
                    <a:pt x="6790" y="4197"/>
                  </a:cubicBezTo>
                  <a:cubicBezTo>
                    <a:pt x="7161" y="4423"/>
                    <a:pt x="7469" y="4740"/>
                    <a:pt x="7731" y="5084"/>
                  </a:cubicBezTo>
                  <a:lnTo>
                    <a:pt x="7758" y="4966"/>
                  </a:lnTo>
                  <a:cubicBezTo>
                    <a:pt x="7767" y="4939"/>
                    <a:pt x="7767" y="4930"/>
                    <a:pt x="7767" y="4930"/>
                  </a:cubicBezTo>
                  <a:cubicBezTo>
                    <a:pt x="7894" y="4414"/>
                    <a:pt x="7930" y="3898"/>
                    <a:pt x="7894" y="3400"/>
                  </a:cubicBezTo>
                  <a:cubicBezTo>
                    <a:pt x="7876" y="3382"/>
                    <a:pt x="7867" y="3355"/>
                    <a:pt x="7858" y="3337"/>
                  </a:cubicBezTo>
                  <a:cubicBezTo>
                    <a:pt x="7559" y="2803"/>
                    <a:pt x="7270" y="2269"/>
                    <a:pt x="6853" y="1816"/>
                  </a:cubicBezTo>
                  <a:cubicBezTo>
                    <a:pt x="6355" y="1282"/>
                    <a:pt x="5694" y="902"/>
                    <a:pt x="5006" y="630"/>
                  </a:cubicBezTo>
                  <a:cubicBezTo>
                    <a:pt x="4318" y="368"/>
                    <a:pt x="3594" y="214"/>
                    <a:pt x="2879" y="69"/>
                  </a:cubicBezTo>
                  <a:cubicBezTo>
                    <a:pt x="2707" y="35"/>
                    <a:pt x="2528" y="0"/>
                    <a:pt x="2351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7081761" y="2363732"/>
              <a:ext cx="95646" cy="168314"/>
            </a:xfrm>
            <a:custGeom>
              <a:avLst/>
              <a:gdLst/>
              <a:ahLst/>
              <a:cxnLst/>
              <a:rect l="l" t="t" r="r" b="b"/>
              <a:pathLst>
                <a:path w="870" h="1531" extrusionOk="0">
                  <a:moveTo>
                    <a:pt x="688" y="1"/>
                  </a:moveTo>
                  <a:lnTo>
                    <a:pt x="688" y="1"/>
                  </a:lnTo>
                  <a:cubicBezTo>
                    <a:pt x="625" y="145"/>
                    <a:pt x="562" y="281"/>
                    <a:pt x="525" y="435"/>
                  </a:cubicBezTo>
                  <a:cubicBezTo>
                    <a:pt x="471" y="580"/>
                    <a:pt x="444" y="734"/>
                    <a:pt x="417" y="888"/>
                  </a:cubicBezTo>
                  <a:cubicBezTo>
                    <a:pt x="417" y="888"/>
                    <a:pt x="417" y="888"/>
                    <a:pt x="417" y="897"/>
                  </a:cubicBezTo>
                  <a:cubicBezTo>
                    <a:pt x="426" y="915"/>
                    <a:pt x="444" y="933"/>
                    <a:pt x="462" y="933"/>
                  </a:cubicBezTo>
                  <a:cubicBezTo>
                    <a:pt x="470" y="932"/>
                    <a:pt x="478" y="932"/>
                    <a:pt x="486" y="932"/>
                  </a:cubicBezTo>
                  <a:cubicBezTo>
                    <a:pt x="586" y="932"/>
                    <a:pt x="683" y="985"/>
                    <a:pt x="725" y="1069"/>
                  </a:cubicBezTo>
                  <a:cubicBezTo>
                    <a:pt x="770" y="1150"/>
                    <a:pt x="734" y="1268"/>
                    <a:pt x="652" y="1349"/>
                  </a:cubicBezTo>
                  <a:cubicBezTo>
                    <a:pt x="580" y="1422"/>
                    <a:pt x="471" y="1467"/>
                    <a:pt x="353" y="1476"/>
                  </a:cubicBezTo>
                  <a:cubicBezTo>
                    <a:pt x="332" y="1478"/>
                    <a:pt x="310" y="1479"/>
                    <a:pt x="289" y="1479"/>
                  </a:cubicBezTo>
                  <a:cubicBezTo>
                    <a:pt x="193" y="1479"/>
                    <a:pt x="96" y="1464"/>
                    <a:pt x="0" y="1449"/>
                  </a:cubicBezTo>
                  <a:lnTo>
                    <a:pt x="0" y="1449"/>
                  </a:lnTo>
                  <a:cubicBezTo>
                    <a:pt x="118" y="1485"/>
                    <a:pt x="236" y="1521"/>
                    <a:pt x="353" y="1530"/>
                  </a:cubicBezTo>
                  <a:cubicBezTo>
                    <a:pt x="480" y="1530"/>
                    <a:pt x="616" y="1494"/>
                    <a:pt x="715" y="1404"/>
                  </a:cubicBezTo>
                  <a:cubicBezTo>
                    <a:pt x="806" y="1313"/>
                    <a:pt x="869" y="1159"/>
                    <a:pt x="797" y="1023"/>
                  </a:cubicBezTo>
                  <a:cubicBezTo>
                    <a:pt x="751" y="915"/>
                    <a:pt x="632" y="853"/>
                    <a:pt x="513" y="849"/>
                  </a:cubicBezTo>
                  <a:lnTo>
                    <a:pt x="513" y="849"/>
                  </a:lnTo>
                  <a:cubicBezTo>
                    <a:pt x="531" y="712"/>
                    <a:pt x="555" y="582"/>
                    <a:pt x="580" y="444"/>
                  </a:cubicBezTo>
                  <a:cubicBezTo>
                    <a:pt x="616" y="299"/>
                    <a:pt x="652" y="154"/>
                    <a:pt x="688" y="1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7055816" y="2493128"/>
              <a:ext cx="15061" cy="25945"/>
            </a:xfrm>
            <a:custGeom>
              <a:avLst/>
              <a:gdLst/>
              <a:ahLst/>
              <a:cxnLst/>
              <a:rect l="l" t="t" r="r" b="b"/>
              <a:pathLst>
                <a:path w="137" h="236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55"/>
                    <a:pt x="10" y="100"/>
                    <a:pt x="28" y="136"/>
                  </a:cubicBezTo>
                  <a:cubicBezTo>
                    <a:pt x="46" y="172"/>
                    <a:pt x="73" y="209"/>
                    <a:pt x="128" y="236"/>
                  </a:cubicBezTo>
                  <a:cubicBezTo>
                    <a:pt x="137" y="181"/>
                    <a:pt x="128" y="136"/>
                    <a:pt x="110" y="100"/>
                  </a:cubicBezTo>
                  <a:cubicBezTo>
                    <a:pt x="91" y="64"/>
                    <a:pt x="64" y="28"/>
                    <a:pt x="19" y="0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6898607" y="2142760"/>
              <a:ext cx="165346" cy="56178"/>
            </a:xfrm>
            <a:custGeom>
              <a:avLst/>
              <a:gdLst/>
              <a:ahLst/>
              <a:cxnLst/>
              <a:rect l="l" t="t" r="r" b="b"/>
              <a:pathLst>
                <a:path w="1504" h="511" extrusionOk="0">
                  <a:moveTo>
                    <a:pt x="836" y="1"/>
                  </a:moveTo>
                  <a:cubicBezTo>
                    <a:pt x="792" y="1"/>
                    <a:pt x="749" y="4"/>
                    <a:pt x="707" y="10"/>
                  </a:cubicBezTo>
                  <a:cubicBezTo>
                    <a:pt x="571" y="19"/>
                    <a:pt x="444" y="55"/>
                    <a:pt x="327" y="109"/>
                  </a:cubicBezTo>
                  <a:cubicBezTo>
                    <a:pt x="209" y="164"/>
                    <a:pt x="91" y="236"/>
                    <a:pt x="10" y="336"/>
                  </a:cubicBezTo>
                  <a:cubicBezTo>
                    <a:pt x="1" y="345"/>
                    <a:pt x="1" y="354"/>
                    <a:pt x="1" y="372"/>
                  </a:cubicBezTo>
                  <a:cubicBezTo>
                    <a:pt x="1" y="399"/>
                    <a:pt x="19" y="417"/>
                    <a:pt x="46" y="417"/>
                  </a:cubicBezTo>
                  <a:cubicBezTo>
                    <a:pt x="173" y="426"/>
                    <a:pt x="290" y="426"/>
                    <a:pt x="399" y="426"/>
                  </a:cubicBezTo>
                  <a:cubicBezTo>
                    <a:pt x="499" y="435"/>
                    <a:pt x="607" y="444"/>
                    <a:pt x="707" y="453"/>
                  </a:cubicBezTo>
                  <a:lnTo>
                    <a:pt x="1005" y="490"/>
                  </a:lnTo>
                  <a:cubicBezTo>
                    <a:pt x="1086" y="497"/>
                    <a:pt x="1167" y="510"/>
                    <a:pt x="1257" y="510"/>
                  </a:cubicBezTo>
                  <a:cubicBezTo>
                    <a:pt x="1278" y="510"/>
                    <a:pt x="1300" y="510"/>
                    <a:pt x="1322" y="508"/>
                  </a:cubicBezTo>
                  <a:lnTo>
                    <a:pt x="1331" y="508"/>
                  </a:lnTo>
                  <a:cubicBezTo>
                    <a:pt x="1368" y="508"/>
                    <a:pt x="1404" y="490"/>
                    <a:pt x="1431" y="463"/>
                  </a:cubicBezTo>
                  <a:cubicBezTo>
                    <a:pt x="1494" y="408"/>
                    <a:pt x="1503" y="309"/>
                    <a:pt x="1440" y="245"/>
                  </a:cubicBezTo>
                  <a:cubicBezTo>
                    <a:pt x="1349" y="137"/>
                    <a:pt x="1232" y="82"/>
                    <a:pt x="1096" y="37"/>
                  </a:cubicBezTo>
                  <a:cubicBezTo>
                    <a:pt x="1012" y="13"/>
                    <a:pt x="92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7295697" y="2225432"/>
              <a:ext cx="150395" cy="92347"/>
            </a:xfrm>
            <a:custGeom>
              <a:avLst/>
              <a:gdLst/>
              <a:ahLst/>
              <a:cxnLst/>
              <a:rect l="l" t="t" r="r" b="b"/>
              <a:pathLst>
                <a:path w="1368" h="840" extrusionOk="0">
                  <a:moveTo>
                    <a:pt x="358" y="0"/>
                  </a:moveTo>
                  <a:cubicBezTo>
                    <a:pt x="279" y="0"/>
                    <a:pt x="202" y="14"/>
                    <a:pt x="127" y="45"/>
                  </a:cubicBezTo>
                  <a:cubicBezTo>
                    <a:pt x="91" y="55"/>
                    <a:pt x="64" y="82"/>
                    <a:pt x="46" y="109"/>
                  </a:cubicBezTo>
                  <a:cubicBezTo>
                    <a:pt x="1" y="190"/>
                    <a:pt x="28" y="281"/>
                    <a:pt x="100" y="326"/>
                  </a:cubicBezTo>
                  <a:lnTo>
                    <a:pt x="118" y="335"/>
                  </a:lnTo>
                  <a:cubicBezTo>
                    <a:pt x="218" y="389"/>
                    <a:pt x="308" y="426"/>
                    <a:pt x="408" y="462"/>
                  </a:cubicBezTo>
                  <a:lnTo>
                    <a:pt x="689" y="561"/>
                  </a:lnTo>
                  <a:cubicBezTo>
                    <a:pt x="779" y="598"/>
                    <a:pt x="879" y="643"/>
                    <a:pt x="978" y="679"/>
                  </a:cubicBezTo>
                  <a:cubicBezTo>
                    <a:pt x="1078" y="724"/>
                    <a:pt x="1177" y="779"/>
                    <a:pt x="1286" y="833"/>
                  </a:cubicBezTo>
                  <a:cubicBezTo>
                    <a:pt x="1291" y="838"/>
                    <a:pt x="1297" y="840"/>
                    <a:pt x="1304" y="840"/>
                  </a:cubicBezTo>
                  <a:cubicBezTo>
                    <a:pt x="1311" y="840"/>
                    <a:pt x="1318" y="838"/>
                    <a:pt x="1322" y="833"/>
                  </a:cubicBezTo>
                  <a:cubicBezTo>
                    <a:pt x="1349" y="833"/>
                    <a:pt x="1368" y="806"/>
                    <a:pt x="1359" y="779"/>
                  </a:cubicBezTo>
                  <a:cubicBezTo>
                    <a:pt x="1331" y="643"/>
                    <a:pt x="1268" y="534"/>
                    <a:pt x="1187" y="426"/>
                  </a:cubicBezTo>
                  <a:cubicBezTo>
                    <a:pt x="1105" y="326"/>
                    <a:pt x="1005" y="236"/>
                    <a:pt x="888" y="163"/>
                  </a:cubicBezTo>
                  <a:cubicBezTo>
                    <a:pt x="779" y="91"/>
                    <a:pt x="652" y="36"/>
                    <a:pt x="526" y="18"/>
                  </a:cubicBezTo>
                  <a:cubicBezTo>
                    <a:pt x="469" y="7"/>
                    <a:pt x="413" y="0"/>
                    <a:pt x="358" y="0"/>
                  </a:cubicBezTo>
                  <a:close/>
                </a:path>
              </a:pathLst>
            </a:custGeom>
            <a:solidFill>
              <a:srgbClr val="002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7256890" y="2364722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8" y="0"/>
                  </a:moveTo>
                  <a:cubicBezTo>
                    <a:pt x="309" y="0"/>
                    <a:pt x="120" y="169"/>
                    <a:pt x="64" y="408"/>
                  </a:cubicBezTo>
                  <a:cubicBezTo>
                    <a:pt x="1" y="680"/>
                    <a:pt x="127" y="942"/>
                    <a:pt x="354" y="996"/>
                  </a:cubicBezTo>
                  <a:cubicBezTo>
                    <a:pt x="382" y="1003"/>
                    <a:pt x="410" y="1006"/>
                    <a:pt x="438" y="1006"/>
                  </a:cubicBezTo>
                  <a:cubicBezTo>
                    <a:pt x="636" y="1006"/>
                    <a:pt x="823" y="845"/>
                    <a:pt x="879" y="607"/>
                  </a:cubicBezTo>
                  <a:cubicBezTo>
                    <a:pt x="951" y="326"/>
                    <a:pt x="815" y="64"/>
                    <a:pt x="589" y="10"/>
                  </a:cubicBezTo>
                  <a:cubicBezTo>
                    <a:pt x="562" y="3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6919495" y="2284029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5" y="0"/>
                  </a:moveTo>
                  <a:cubicBezTo>
                    <a:pt x="307" y="0"/>
                    <a:pt x="120" y="163"/>
                    <a:pt x="64" y="409"/>
                  </a:cubicBezTo>
                  <a:cubicBezTo>
                    <a:pt x="1" y="680"/>
                    <a:pt x="128" y="943"/>
                    <a:pt x="354" y="997"/>
                  </a:cubicBezTo>
                  <a:cubicBezTo>
                    <a:pt x="381" y="1004"/>
                    <a:pt x="408" y="1007"/>
                    <a:pt x="435" y="1007"/>
                  </a:cubicBezTo>
                  <a:cubicBezTo>
                    <a:pt x="634" y="1007"/>
                    <a:pt x="823" y="838"/>
                    <a:pt x="879" y="599"/>
                  </a:cubicBezTo>
                  <a:cubicBezTo>
                    <a:pt x="951" y="327"/>
                    <a:pt x="815" y="65"/>
                    <a:pt x="589" y="10"/>
                  </a:cubicBezTo>
                  <a:cubicBezTo>
                    <a:pt x="561" y="4"/>
                    <a:pt x="533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7251943" y="2505880"/>
              <a:ext cx="175240" cy="233177"/>
            </a:xfrm>
            <a:custGeom>
              <a:avLst/>
              <a:gdLst/>
              <a:ahLst/>
              <a:cxnLst/>
              <a:rect l="l" t="t" r="r" b="b"/>
              <a:pathLst>
                <a:path w="1594" h="2121" extrusionOk="0">
                  <a:moveTo>
                    <a:pt x="1195" y="0"/>
                  </a:moveTo>
                  <a:cubicBezTo>
                    <a:pt x="700" y="0"/>
                    <a:pt x="251" y="331"/>
                    <a:pt x="127" y="835"/>
                  </a:cubicBezTo>
                  <a:cubicBezTo>
                    <a:pt x="0" y="1387"/>
                    <a:pt x="308" y="1939"/>
                    <a:pt x="824" y="2120"/>
                  </a:cubicBezTo>
                  <a:cubicBezTo>
                    <a:pt x="1132" y="1450"/>
                    <a:pt x="1403" y="681"/>
                    <a:pt x="1594" y="74"/>
                  </a:cubicBezTo>
                  <a:cubicBezTo>
                    <a:pt x="1548" y="56"/>
                    <a:pt x="1494" y="38"/>
                    <a:pt x="1449" y="29"/>
                  </a:cubicBezTo>
                  <a:cubicBezTo>
                    <a:pt x="1364" y="10"/>
                    <a:pt x="1279" y="0"/>
                    <a:pt x="119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6679724" y="2368570"/>
              <a:ext cx="264839" cy="240653"/>
            </a:xfrm>
            <a:custGeom>
              <a:avLst/>
              <a:gdLst/>
              <a:ahLst/>
              <a:cxnLst/>
              <a:rect l="l" t="t" r="r" b="b"/>
              <a:pathLst>
                <a:path w="2409" h="2189" extrusionOk="0">
                  <a:moveTo>
                    <a:pt x="1208" y="0"/>
                  </a:moveTo>
                  <a:cubicBezTo>
                    <a:pt x="711" y="0"/>
                    <a:pt x="260" y="339"/>
                    <a:pt x="136" y="844"/>
                  </a:cubicBezTo>
                  <a:cubicBezTo>
                    <a:pt x="0" y="1432"/>
                    <a:pt x="362" y="2021"/>
                    <a:pt x="951" y="2156"/>
                  </a:cubicBezTo>
                  <a:cubicBezTo>
                    <a:pt x="1038" y="2178"/>
                    <a:pt x="1126" y="2188"/>
                    <a:pt x="1212" y="2188"/>
                  </a:cubicBezTo>
                  <a:cubicBezTo>
                    <a:pt x="1704" y="2188"/>
                    <a:pt x="2148" y="1851"/>
                    <a:pt x="2263" y="1351"/>
                  </a:cubicBezTo>
                  <a:cubicBezTo>
                    <a:pt x="2408" y="762"/>
                    <a:pt x="2046" y="174"/>
                    <a:pt x="1458" y="29"/>
                  </a:cubicBezTo>
                  <a:cubicBezTo>
                    <a:pt x="1374" y="10"/>
                    <a:pt x="1291" y="0"/>
                    <a:pt x="1208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7017009" y="2650337"/>
              <a:ext cx="80804" cy="24626"/>
            </a:xfrm>
            <a:custGeom>
              <a:avLst/>
              <a:gdLst/>
              <a:ahLst/>
              <a:cxnLst/>
              <a:rect l="l" t="t" r="r" b="b"/>
              <a:pathLst>
                <a:path w="735" h="224" extrusionOk="0">
                  <a:moveTo>
                    <a:pt x="1" y="1"/>
                  </a:moveTo>
                  <a:cubicBezTo>
                    <a:pt x="91" y="100"/>
                    <a:pt x="209" y="164"/>
                    <a:pt x="336" y="200"/>
                  </a:cubicBezTo>
                  <a:cubicBezTo>
                    <a:pt x="409" y="214"/>
                    <a:pt x="481" y="224"/>
                    <a:pt x="552" y="224"/>
                  </a:cubicBezTo>
                  <a:cubicBezTo>
                    <a:pt x="614" y="224"/>
                    <a:pt x="675" y="217"/>
                    <a:pt x="734" y="200"/>
                  </a:cubicBezTo>
                  <a:cubicBezTo>
                    <a:pt x="598" y="173"/>
                    <a:pt x="481" y="155"/>
                    <a:pt x="363" y="127"/>
                  </a:cubicBezTo>
                  <a:cubicBezTo>
                    <a:pt x="236" y="91"/>
                    <a:pt x="119" y="46"/>
                    <a:pt x="1" y="1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6967318" y="2522920"/>
              <a:ext cx="233947" cy="128297"/>
            </a:xfrm>
            <a:custGeom>
              <a:avLst/>
              <a:gdLst/>
              <a:ahLst/>
              <a:cxnLst/>
              <a:rect l="l" t="t" r="r" b="b"/>
              <a:pathLst>
                <a:path w="2128" h="1167" extrusionOk="0">
                  <a:moveTo>
                    <a:pt x="0" y="1"/>
                  </a:moveTo>
                  <a:cubicBezTo>
                    <a:pt x="0" y="1"/>
                    <a:pt x="18" y="381"/>
                    <a:pt x="236" y="707"/>
                  </a:cubicBezTo>
                  <a:cubicBezTo>
                    <a:pt x="371" y="906"/>
                    <a:pt x="580" y="1087"/>
                    <a:pt x="896" y="1151"/>
                  </a:cubicBezTo>
                  <a:cubicBezTo>
                    <a:pt x="966" y="1162"/>
                    <a:pt x="1032" y="1167"/>
                    <a:pt x="1096" y="1167"/>
                  </a:cubicBezTo>
                  <a:cubicBezTo>
                    <a:pt x="1290" y="1167"/>
                    <a:pt x="1457" y="1119"/>
                    <a:pt x="1594" y="1051"/>
                  </a:cubicBezTo>
                  <a:cubicBezTo>
                    <a:pt x="1956" y="861"/>
                    <a:pt x="2128" y="526"/>
                    <a:pt x="2128" y="526"/>
                  </a:cubicBezTo>
                  <a:cubicBezTo>
                    <a:pt x="2128" y="526"/>
                    <a:pt x="1032" y="39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993153" y="2594929"/>
              <a:ext cx="149405" cy="56288"/>
            </a:xfrm>
            <a:custGeom>
              <a:avLst/>
              <a:gdLst/>
              <a:ahLst/>
              <a:cxnLst/>
              <a:rect l="l" t="t" r="r" b="b"/>
              <a:pathLst>
                <a:path w="1359" h="512" extrusionOk="0">
                  <a:moveTo>
                    <a:pt x="390" y="0"/>
                  </a:moveTo>
                  <a:cubicBezTo>
                    <a:pt x="240" y="0"/>
                    <a:pt x="106" y="24"/>
                    <a:pt x="1" y="52"/>
                  </a:cubicBezTo>
                  <a:cubicBezTo>
                    <a:pt x="136" y="251"/>
                    <a:pt x="345" y="432"/>
                    <a:pt x="661" y="496"/>
                  </a:cubicBezTo>
                  <a:cubicBezTo>
                    <a:pt x="731" y="507"/>
                    <a:pt x="797" y="512"/>
                    <a:pt x="861" y="512"/>
                  </a:cubicBezTo>
                  <a:cubicBezTo>
                    <a:pt x="1055" y="512"/>
                    <a:pt x="1222" y="464"/>
                    <a:pt x="1359" y="396"/>
                  </a:cubicBezTo>
                  <a:cubicBezTo>
                    <a:pt x="1026" y="87"/>
                    <a:pt x="677" y="0"/>
                    <a:pt x="390" y="0"/>
                  </a:cubicBez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462709" y="2227961"/>
              <a:ext cx="127528" cy="222074"/>
            </a:xfrm>
            <a:custGeom>
              <a:avLst/>
              <a:gdLst/>
              <a:ahLst/>
              <a:cxnLst/>
              <a:rect l="l" t="t" r="r" b="b"/>
              <a:pathLst>
                <a:path w="1160" h="2020" extrusionOk="0">
                  <a:moveTo>
                    <a:pt x="904" y="683"/>
                  </a:moveTo>
                  <a:cubicBezTo>
                    <a:pt x="917" y="683"/>
                    <a:pt x="930" y="684"/>
                    <a:pt x="942" y="686"/>
                  </a:cubicBezTo>
                  <a:lnTo>
                    <a:pt x="942" y="686"/>
                  </a:lnTo>
                  <a:cubicBezTo>
                    <a:pt x="974" y="885"/>
                    <a:pt x="999" y="1091"/>
                    <a:pt x="1024" y="1290"/>
                  </a:cubicBezTo>
                  <a:cubicBezTo>
                    <a:pt x="1033" y="1408"/>
                    <a:pt x="1042" y="1516"/>
                    <a:pt x="1051" y="1625"/>
                  </a:cubicBezTo>
                  <a:cubicBezTo>
                    <a:pt x="1060" y="1733"/>
                    <a:pt x="1051" y="1842"/>
                    <a:pt x="978" y="1887"/>
                  </a:cubicBezTo>
                  <a:cubicBezTo>
                    <a:pt x="949" y="1912"/>
                    <a:pt x="911" y="1924"/>
                    <a:pt x="870" y="1924"/>
                  </a:cubicBezTo>
                  <a:cubicBezTo>
                    <a:pt x="821" y="1924"/>
                    <a:pt x="769" y="1908"/>
                    <a:pt x="725" y="1878"/>
                  </a:cubicBezTo>
                  <a:cubicBezTo>
                    <a:pt x="634" y="1824"/>
                    <a:pt x="562" y="1742"/>
                    <a:pt x="517" y="1652"/>
                  </a:cubicBezTo>
                  <a:cubicBezTo>
                    <a:pt x="417" y="1462"/>
                    <a:pt x="399" y="1226"/>
                    <a:pt x="480" y="1027"/>
                  </a:cubicBezTo>
                  <a:cubicBezTo>
                    <a:pt x="517" y="928"/>
                    <a:pt x="580" y="837"/>
                    <a:pt x="671" y="774"/>
                  </a:cubicBezTo>
                  <a:cubicBezTo>
                    <a:pt x="734" y="718"/>
                    <a:pt x="819" y="683"/>
                    <a:pt x="904" y="683"/>
                  </a:cubicBezTo>
                  <a:close/>
                  <a:moveTo>
                    <a:pt x="615" y="1"/>
                  </a:moveTo>
                  <a:cubicBezTo>
                    <a:pt x="521" y="1"/>
                    <a:pt x="431" y="40"/>
                    <a:pt x="363" y="95"/>
                  </a:cubicBezTo>
                  <a:cubicBezTo>
                    <a:pt x="263" y="158"/>
                    <a:pt x="191" y="258"/>
                    <a:pt x="145" y="357"/>
                  </a:cubicBezTo>
                  <a:cubicBezTo>
                    <a:pt x="37" y="566"/>
                    <a:pt x="1" y="801"/>
                    <a:pt x="55" y="1018"/>
                  </a:cubicBezTo>
                  <a:cubicBezTo>
                    <a:pt x="28" y="801"/>
                    <a:pt x="73" y="566"/>
                    <a:pt x="191" y="385"/>
                  </a:cubicBezTo>
                  <a:cubicBezTo>
                    <a:pt x="245" y="294"/>
                    <a:pt x="308" y="204"/>
                    <a:pt x="399" y="149"/>
                  </a:cubicBezTo>
                  <a:cubicBezTo>
                    <a:pt x="462" y="105"/>
                    <a:pt x="533" y="79"/>
                    <a:pt x="602" y="79"/>
                  </a:cubicBezTo>
                  <a:cubicBezTo>
                    <a:pt x="632" y="79"/>
                    <a:pt x="661" y="84"/>
                    <a:pt x="689" y="95"/>
                  </a:cubicBezTo>
                  <a:cubicBezTo>
                    <a:pt x="779" y="122"/>
                    <a:pt x="833" y="213"/>
                    <a:pt x="870" y="312"/>
                  </a:cubicBezTo>
                  <a:cubicBezTo>
                    <a:pt x="897" y="412"/>
                    <a:pt x="915" y="520"/>
                    <a:pt x="933" y="629"/>
                  </a:cubicBezTo>
                  <a:cubicBezTo>
                    <a:pt x="936" y="647"/>
                    <a:pt x="939" y="665"/>
                    <a:pt x="942" y="683"/>
                  </a:cubicBezTo>
                  <a:lnTo>
                    <a:pt x="942" y="683"/>
                  </a:lnTo>
                  <a:cubicBezTo>
                    <a:pt x="920" y="678"/>
                    <a:pt x="899" y="676"/>
                    <a:pt x="877" y="676"/>
                  </a:cubicBezTo>
                  <a:cubicBezTo>
                    <a:pt x="799" y="676"/>
                    <a:pt x="722" y="703"/>
                    <a:pt x="652" y="747"/>
                  </a:cubicBezTo>
                  <a:cubicBezTo>
                    <a:pt x="553" y="810"/>
                    <a:pt x="480" y="901"/>
                    <a:pt x="426" y="1009"/>
                  </a:cubicBezTo>
                  <a:cubicBezTo>
                    <a:pt x="336" y="1217"/>
                    <a:pt x="345" y="1471"/>
                    <a:pt x="444" y="1688"/>
                  </a:cubicBezTo>
                  <a:cubicBezTo>
                    <a:pt x="499" y="1788"/>
                    <a:pt x="571" y="1887"/>
                    <a:pt x="671" y="1960"/>
                  </a:cubicBezTo>
                  <a:cubicBezTo>
                    <a:pt x="726" y="1995"/>
                    <a:pt x="799" y="2019"/>
                    <a:pt x="873" y="2019"/>
                  </a:cubicBezTo>
                  <a:cubicBezTo>
                    <a:pt x="931" y="2019"/>
                    <a:pt x="990" y="2005"/>
                    <a:pt x="1042" y="1969"/>
                  </a:cubicBezTo>
                  <a:cubicBezTo>
                    <a:pt x="1096" y="1924"/>
                    <a:pt x="1132" y="1860"/>
                    <a:pt x="1141" y="1797"/>
                  </a:cubicBezTo>
                  <a:cubicBezTo>
                    <a:pt x="1159" y="1733"/>
                    <a:pt x="1159" y="1679"/>
                    <a:pt x="1150" y="1616"/>
                  </a:cubicBezTo>
                  <a:cubicBezTo>
                    <a:pt x="1150" y="1507"/>
                    <a:pt x="1141" y="1389"/>
                    <a:pt x="1123" y="1281"/>
                  </a:cubicBezTo>
                  <a:cubicBezTo>
                    <a:pt x="1105" y="1054"/>
                    <a:pt x="1069" y="837"/>
                    <a:pt x="1033" y="611"/>
                  </a:cubicBezTo>
                  <a:cubicBezTo>
                    <a:pt x="1005" y="502"/>
                    <a:pt x="996" y="394"/>
                    <a:pt x="951" y="285"/>
                  </a:cubicBezTo>
                  <a:cubicBezTo>
                    <a:pt x="915" y="167"/>
                    <a:pt x="843" y="50"/>
                    <a:pt x="707" y="13"/>
                  </a:cubicBezTo>
                  <a:cubicBezTo>
                    <a:pt x="676" y="5"/>
                    <a:pt x="645" y="1"/>
                    <a:pt x="615" y="1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6262735" y="1624300"/>
              <a:ext cx="1419293" cy="852016"/>
            </a:xfrm>
            <a:custGeom>
              <a:avLst/>
              <a:gdLst/>
              <a:ahLst/>
              <a:cxnLst/>
              <a:rect l="l" t="t" r="r" b="b"/>
              <a:pathLst>
                <a:path w="12910" h="7750" extrusionOk="0">
                  <a:moveTo>
                    <a:pt x="6144" y="0"/>
                  </a:moveTo>
                  <a:cubicBezTo>
                    <a:pt x="5449" y="0"/>
                    <a:pt x="4756" y="137"/>
                    <a:pt x="4119" y="417"/>
                  </a:cubicBezTo>
                  <a:cubicBezTo>
                    <a:pt x="3666" y="616"/>
                    <a:pt x="3286" y="924"/>
                    <a:pt x="3114" y="1385"/>
                  </a:cubicBezTo>
                  <a:cubicBezTo>
                    <a:pt x="2905" y="1170"/>
                    <a:pt x="2606" y="1054"/>
                    <a:pt x="2310" y="1054"/>
                  </a:cubicBezTo>
                  <a:cubicBezTo>
                    <a:pt x="2208" y="1054"/>
                    <a:pt x="2107" y="1068"/>
                    <a:pt x="2010" y="1096"/>
                  </a:cubicBezTo>
                  <a:cubicBezTo>
                    <a:pt x="1620" y="1213"/>
                    <a:pt x="1313" y="1548"/>
                    <a:pt x="1231" y="1938"/>
                  </a:cubicBezTo>
                  <a:cubicBezTo>
                    <a:pt x="1141" y="2354"/>
                    <a:pt x="1286" y="2798"/>
                    <a:pt x="1123" y="3187"/>
                  </a:cubicBezTo>
                  <a:cubicBezTo>
                    <a:pt x="978" y="3549"/>
                    <a:pt x="607" y="3757"/>
                    <a:pt x="371" y="4065"/>
                  </a:cubicBezTo>
                  <a:cubicBezTo>
                    <a:pt x="18" y="4518"/>
                    <a:pt x="0" y="5160"/>
                    <a:pt x="163" y="5713"/>
                  </a:cubicBezTo>
                  <a:cubicBezTo>
                    <a:pt x="163" y="5722"/>
                    <a:pt x="172" y="5722"/>
                    <a:pt x="172" y="5731"/>
                  </a:cubicBezTo>
                  <a:cubicBezTo>
                    <a:pt x="244" y="6147"/>
                    <a:pt x="426" y="6536"/>
                    <a:pt x="670" y="6880"/>
                  </a:cubicBezTo>
                  <a:cubicBezTo>
                    <a:pt x="824" y="7080"/>
                    <a:pt x="996" y="7270"/>
                    <a:pt x="1204" y="7405"/>
                  </a:cubicBezTo>
                  <a:cubicBezTo>
                    <a:pt x="1322" y="7532"/>
                    <a:pt x="1448" y="7641"/>
                    <a:pt x="1584" y="7722"/>
                  </a:cubicBezTo>
                  <a:cubicBezTo>
                    <a:pt x="1604" y="7727"/>
                    <a:pt x="1623" y="7728"/>
                    <a:pt x="1641" y="7728"/>
                  </a:cubicBezTo>
                  <a:cubicBezTo>
                    <a:pt x="1774" y="7728"/>
                    <a:pt x="1838" y="7623"/>
                    <a:pt x="1838" y="7623"/>
                  </a:cubicBezTo>
                  <a:cubicBezTo>
                    <a:pt x="1231" y="6899"/>
                    <a:pt x="1430" y="5441"/>
                    <a:pt x="2164" y="5169"/>
                  </a:cubicBezTo>
                  <a:cubicBezTo>
                    <a:pt x="2272" y="5130"/>
                    <a:pt x="2373" y="5113"/>
                    <a:pt x="2467" y="5113"/>
                  </a:cubicBezTo>
                  <a:cubicBezTo>
                    <a:pt x="2822" y="5113"/>
                    <a:pt x="3074" y="5352"/>
                    <a:pt x="3196" y="5495"/>
                  </a:cubicBezTo>
                  <a:cubicBezTo>
                    <a:pt x="3205" y="5830"/>
                    <a:pt x="3223" y="6727"/>
                    <a:pt x="3331" y="6772"/>
                  </a:cubicBezTo>
                  <a:cubicBezTo>
                    <a:pt x="3333" y="6773"/>
                    <a:pt x="3335" y="6773"/>
                    <a:pt x="3337" y="6773"/>
                  </a:cubicBezTo>
                  <a:cubicBezTo>
                    <a:pt x="3525" y="6773"/>
                    <a:pt x="5816" y="4303"/>
                    <a:pt x="5414" y="3033"/>
                  </a:cubicBezTo>
                  <a:lnTo>
                    <a:pt x="5414" y="3033"/>
                  </a:lnTo>
                  <a:cubicBezTo>
                    <a:pt x="5694" y="3612"/>
                    <a:pt x="6210" y="4065"/>
                    <a:pt x="6817" y="4282"/>
                  </a:cubicBezTo>
                  <a:cubicBezTo>
                    <a:pt x="7075" y="4371"/>
                    <a:pt x="7348" y="4415"/>
                    <a:pt x="7621" y="4415"/>
                  </a:cubicBezTo>
                  <a:cubicBezTo>
                    <a:pt x="7990" y="4415"/>
                    <a:pt x="8358" y="4335"/>
                    <a:pt x="8691" y="4174"/>
                  </a:cubicBezTo>
                  <a:lnTo>
                    <a:pt x="8691" y="4174"/>
                  </a:lnTo>
                  <a:cubicBezTo>
                    <a:pt x="8672" y="4825"/>
                    <a:pt x="9053" y="5441"/>
                    <a:pt x="9641" y="5722"/>
                  </a:cubicBezTo>
                  <a:cubicBezTo>
                    <a:pt x="9958" y="5867"/>
                    <a:pt x="10320" y="5921"/>
                    <a:pt x="10555" y="6183"/>
                  </a:cubicBezTo>
                  <a:cubicBezTo>
                    <a:pt x="10700" y="6346"/>
                    <a:pt x="10773" y="6564"/>
                    <a:pt x="10899" y="6745"/>
                  </a:cubicBezTo>
                  <a:cubicBezTo>
                    <a:pt x="10917" y="6763"/>
                    <a:pt x="10936" y="6781"/>
                    <a:pt x="10954" y="6799"/>
                  </a:cubicBezTo>
                  <a:cubicBezTo>
                    <a:pt x="10945" y="6871"/>
                    <a:pt x="10927" y="6935"/>
                    <a:pt x="10908" y="7007"/>
                  </a:cubicBezTo>
                  <a:cubicBezTo>
                    <a:pt x="10908" y="7007"/>
                    <a:pt x="10908" y="7016"/>
                    <a:pt x="10899" y="7043"/>
                  </a:cubicBezTo>
                  <a:cubicBezTo>
                    <a:pt x="10881" y="7125"/>
                    <a:pt x="10854" y="7215"/>
                    <a:pt x="10827" y="7306"/>
                  </a:cubicBezTo>
                  <a:cubicBezTo>
                    <a:pt x="10800" y="7424"/>
                    <a:pt x="10755" y="7577"/>
                    <a:pt x="10700" y="7749"/>
                  </a:cubicBezTo>
                  <a:cubicBezTo>
                    <a:pt x="11252" y="7523"/>
                    <a:pt x="11787" y="7215"/>
                    <a:pt x="12176" y="6772"/>
                  </a:cubicBezTo>
                  <a:cubicBezTo>
                    <a:pt x="12665" y="6220"/>
                    <a:pt x="12909" y="5396"/>
                    <a:pt x="12619" y="4717"/>
                  </a:cubicBezTo>
                  <a:cubicBezTo>
                    <a:pt x="12493" y="4436"/>
                    <a:pt x="12284" y="4174"/>
                    <a:pt x="12266" y="3866"/>
                  </a:cubicBezTo>
                  <a:cubicBezTo>
                    <a:pt x="12248" y="3558"/>
                    <a:pt x="12420" y="3277"/>
                    <a:pt x="12484" y="2970"/>
                  </a:cubicBezTo>
                  <a:cubicBezTo>
                    <a:pt x="12556" y="2562"/>
                    <a:pt x="12411" y="2119"/>
                    <a:pt x="12112" y="1829"/>
                  </a:cubicBezTo>
                  <a:cubicBezTo>
                    <a:pt x="11844" y="1560"/>
                    <a:pt x="11465" y="1416"/>
                    <a:pt x="11089" y="1416"/>
                  </a:cubicBezTo>
                  <a:cubicBezTo>
                    <a:pt x="11047" y="1416"/>
                    <a:pt x="11005" y="1418"/>
                    <a:pt x="10963" y="1422"/>
                  </a:cubicBezTo>
                  <a:cubicBezTo>
                    <a:pt x="10726" y="1437"/>
                    <a:pt x="10489" y="1506"/>
                    <a:pt x="10257" y="1506"/>
                  </a:cubicBezTo>
                  <a:cubicBezTo>
                    <a:pt x="10205" y="1506"/>
                    <a:pt x="10154" y="1502"/>
                    <a:pt x="10103" y="1494"/>
                  </a:cubicBezTo>
                  <a:cubicBezTo>
                    <a:pt x="9768" y="1440"/>
                    <a:pt x="9505" y="1204"/>
                    <a:pt x="9234" y="1005"/>
                  </a:cubicBezTo>
                  <a:cubicBezTo>
                    <a:pt x="8351" y="344"/>
                    <a:pt x="7246" y="0"/>
                    <a:pt x="6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6388063" y="1731818"/>
              <a:ext cx="1276045" cy="628073"/>
            </a:xfrm>
            <a:custGeom>
              <a:avLst/>
              <a:gdLst/>
              <a:ahLst/>
              <a:cxnLst/>
              <a:rect l="l" t="t" r="r" b="b"/>
              <a:pathLst>
                <a:path w="11607" h="5713" extrusionOk="0">
                  <a:moveTo>
                    <a:pt x="2210" y="0"/>
                  </a:moveTo>
                  <a:cubicBezTo>
                    <a:pt x="2110" y="118"/>
                    <a:pt x="2028" y="254"/>
                    <a:pt x="1974" y="407"/>
                  </a:cubicBezTo>
                  <a:cubicBezTo>
                    <a:pt x="1765" y="192"/>
                    <a:pt x="1466" y="76"/>
                    <a:pt x="1170" y="76"/>
                  </a:cubicBezTo>
                  <a:cubicBezTo>
                    <a:pt x="1068" y="76"/>
                    <a:pt x="967" y="90"/>
                    <a:pt x="870" y="118"/>
                  </a:cubicBezTo>
                  <a:cubicBezTo>
                    <a:pt x="480" y="235"/>
                    <a:pt x="173" y="570"/>
                    <a:pt x="91" y="960"/>
                  </a:cubicBezTo>
                  <a:cubicBezTo>
                    <a:pt x="1" y="1358"/>
                    <a:pt x="136" y="1793"/>
                    <a:pt x="1" y="2164"/>
                  </a:cubicBezTo>
                  <a:cubicBezTo>
                    <a:pt x="417" y="2327"/>
                    <a:pt x="843" y="2462"/>
                    <a:pt x="1150" y="2616"/>
                  </a:cubicBezTo>
                  <a:cubicBezTo>
                    <a:pt x="2038" y="3033"/>
                    <a:pt x="2952" y="3404"/>
                    <a:pt x="3866" y="3748"/>
                  </a:cubicBezTo>
                  <a:cubicBezTo>
                    <a:pt x="4210" y="3141"/>
                    <a:pt x="4418" y="2517"/>
                    <a:pt x="4274" y="2055"/>
                  </a:cubicBezTo>
                  <a:lnTo>
                    <a:pt x="4274" y="2055"/>
                  </a:lnTo>
                  <a:cubicBezTo>
                    <a:pt x="4554" y="2634"/>
                    <a:pt x="5070" y="3087"/>
                    <a:pt x="5677" y="3304"/>
                  </a:cubicBezTo>
                  <a:cubicBezTo>
                    <a:pt x="5935" y="3393"/>
                    <a:pt x="6208" y="3437"/>
                    <a:pt x="6481" y="3437"/>
                  </a:cubicBezTo>
                  <a:cubicBezTo>
                    <a:pt x="6850" y="3437"/>
                    <a:pt x="7218" y="3357"/>
                    <a:pt x="7551" y="3196"/>
                  </a:cubicBezTo>
                  <a:lnTo>
                    <a:pt x="7551" y="3196"/>
                  </a:lnTo>
                  <a:cubicBezTo>
                    <a:pt x="7532" y="3847"/>
                    <a:pt x="7913" y="4463"/>
                    <a:pt x="8501" y="4744"/>
                  </a:cubicBezTo>
                  <a:cubicBezTo>
                    <a:pt x="8818" y="4889"/>
                    <a:pt x="9180" y="4943"/>
                    <a:pt x="9415" y="5205"/>
                  </a:cubicBezTo>
                  <a:cubicBezTo>
                    <a:pt x="9479" y="5278"/>
                    <a:pt x="9533" y="5359"/>
                    <a:pt x="9578" y="5450"/>
                  </a:cubicBezTo>
                  <a:cubicBezTo>
                    <a:pt x="9705" y="5477"/>
                    <a:pt x="9841" y="5504"/>
                    <a:pt x="9968" y="5531"/>
                  </a:cubicBezTo>
                  <a:cubicBezTo>
                    <a:pt x="10348" y="5604"/>
                    <a:pt x="10728" y="5658"/>
                    <a:pt x="11108" y="5712"/>
                  </a:cubicBezTo>
                  <a:cubicBezTo>
                    <a:pt x="11389" y="5359"/>
                    <a:pt x="11579" y="4907"/>
                    <a:pt x="11606" y="4463"/>
                  </a:cubicBezTo>
                  <a:cubicBezTo>
                    <a:pt x="11525" y="4436"/>
                    <a:pt x="11434" y="4409"/>
                    <a:pt x="11362" y="4382"/>
                  </a:cubicBezTo>
                  <a:cubicBezTo>
                    <a:pt x="9877" y="3829"/>
                    <a:pt x="8429" y="3187"/>
                    <a:pt x="6971" y="2580"/>
                  </a:cubicBezTo>
                  <a:cubicBezTo>
                    <a:pt x="5523" y="1965"/>
                    <a:pt x="4083" y="1304"/>
                    <a:pt x="2789" y="398"/>
                  </a:cubicBezTo>
                  <a:cubicBezTo>
                    <a:pt x="2599" y="263"/>
                    <a:pt x="2400" y="136"/>
                    <a:pt x="2210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7530632" y="4704499"/>
              <a:ext cx="1796489" cy="438980"/>
            </a:xfrm>
            <a:custGeom>
              <a:avLst/>
              <a:gdLst/>
              <a:ahLst/>
              <a:cxnLst/>
              <a:rect l="l" t="t" r="r" b="b"/>
              <a:pathLst>
                <a:path w="16341" h="3993" extrusionOk="0">
                  <a:moveTo>
                    <a:pt x="0" y="0"/>
                  </a:moveTo>
                  <a:lnTo>
                    <a:pt x="0" y="3992"/>
                  </a:lnTo>
                  <a:lnTo>
                    <a:pt x="15734" y="3992"/>
                  </a:lnTo>
                  <a:cubicBezTo>
                    <a:pt x="16068" y="3992"/>
                    <a:pt x="16340" y="3721"/>
                    <a:pt x="16340" y="3377"/>
                  </a:cubicBezTo>
                  <a:lnTo>
                    <a:pt x="16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7631113" y="4633810"/>
              <a:ext cx="853005" cy="70800"/>
            </a:xfrm>
            <a:custGeom>
              <a:avLst/>
              <a:gdLst/>
              <a:ahLst/>
              <a:cxnLst/>
              <a:rect l="l" t="t" r="r" b="b"/>
              <a:pathLst>
                <a:path w="7759" h="644" extrusionOk="0">
                  <a:moveTo>
                    <a:pt x="0" y="1"/>
                  </a:moveTo>
                  <a:lnTo>
                    <a:pt x="0" y="643"/>
                  </a:lnTo>
                  <a:lnTo>
                    <a:pt x="7758" y="643"/>
                  </a:lnTo>
                  <a:lnTo>
                    <a:pt x="7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8131654" y="4633810"/>
              <a:ext cx="1213270" cy="70800"/>
            </a:xfrm>
            <a:custGeom>
              <a:avLst/>
              <a:gdLst/>
              <a:ahLst/>
              <a:cxnLst/>
              <a:rect l="l" t="t" r="r" b="b"/>
              <a:pathLst>
                <a:path w="11036" h="644" extrusionOk="0">
                  <a:moveTo>
                    <a:pt x="1" y="1"/>
                  </a:moveTo>
                  <a:lnTo>
                    <a:pt x="1" y="643"/>
                  </a:lnTo>
                  <a:lnTo>
                    <a:pt x="11036" y="643"/>
                  </a:lnTo>
                  <a:lnTo>
                    <a:pt x="11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8131654" y="3731122"/>
              <a:ext cx="1380485" cy="902807"/>
            </a:xfrm>
            <a:custGeom>
              <a:avLst/>
              <a:gdLst/>
              <a:ahLst/>
              <a:cxnLst/>
              <a:rect l="l" t="t" r="r" b="b"/>
              <a:pathLst>
                <a:path w="12557" h="8212" extrusionOk="0">
                  <a:moveTo>
                    <a:pt x="1848" y="1"/>
                  </a:moveTo>
                  <a:cubicBezTo>
                    <a:pt x="1685" y="1"/>
                    <a:pt x="1540" y="128"/>
                    <a:pt x="1504" y="291"/>
                  </a:cubicBezTo>
                  <a:lnTo>
                    <a:pt x="1" y="8212"/>
                  </a:lnTo>
                  <a:lnTo>
                    <a:pt x="11036" y="8212"/>
                  </a:lnTo>
                  <a:lnTo>
                    <a:pt x="12512" y="417"/>
                  </a:lnTo>
                  <a:cubicBezTo>
                    <a:pt x="12557" y="200"/>
                    <a:pt x="12394" y="1"/>
                    <a:pt x="12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Unit Testing? A Comprehensive Guide">
            <a:extLst>
              <a:ext uri="{FF2B5EF4-FFF2-40B4-BE49-F238E27FC236}">
                <a16:creationId xmlns:a16="http://schemas.microsoft.com/office/drawing/2014/main" id="{80401847-1511-721E-E734-6E119AEC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30" y="2668483"/>
            <a:ext cx="4467724" cy="247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2" name="Google Shape;702;p32"/>
          <p:cNvSpPr/>
          <p:nvPr/>
        </p:nvSpPr>
        <p:spPr>
          <a:xfrm>
            <a:off x="1328608" y="2073052"/>
            <a:ext cx="805069" cy="803141"/>
          </a:xfrm>
          <a:custGeom>
            <a:avLst/>
            <a:gdLst/>
            <a:ahLst/>
            <a:cxnLst/>
            <a:rect l="l" t="t" r="r" b="b"/>
            <a:pathLst>
              <a:path w="11688" h="11660" extrusionOk="0">
                <a:moveTo>
                  <a:pt x="5849" y="3838"/>
                </a:moveTo>
                <a:cubicBezTo>
                  <a:pt x="6953" y="3838"/>
                  <a:pt x="7840" y="4735"/>
                  <a:pt x="7840" y="5830"/>
                </a:cubicBezTo>
                <a:cubicBezTo>
                  <a:pt x="7840" y="6934"/>
                  <a:pt x="6944" y="7831"/>
                  <a:pt x="5840" y="7831"/>
                </a:cubicBezTo>
                <a:cubicBezTo>
                  <a:pt x="4735" y="7831"/>
                  <a:pt x="3839" y="6934"/>
                  <a:pt x="3839" y="5830"/>
                </a:cubicBezTo>
                <a:cubicBezTo>
                  <a:pt x="3839" y="4726"/>
                  <a:pt x="4735" y="3838"/>
                  <a:pt x="5840" y="3838"/>
                </a:cubicBezTo>
                <a:close/>
                <a:moveTo>
                  <a:pt x="5469" y="0"/>
                </a:moveTo>
                <a:cubicBezTo>
                  <a:pt x="5143" y="0"/>
                  <a:pt x="4862" y="235"/>
                  <a:pt x="4808" y="561"/>
                </a:cubicBezTo>
                <a:lnTo>
                  <a:pt x="4654" y="1430"/>
                </a:lnTo>
                <a:cubicBezTo>
                  <a:pt x="4274" y="1539"/>
                  <a:pt x="3912" y="1684"/>
                  <a:pt x="3568" y="1883"/>
                </a:cubicBezTo>
                <a:lnTo>
                  <a:pt x="2843" y="1376"/>
                </a:lnTo>
                <a:cubicBezTo>
                  <a:pt x="2725" y="1293"/>
                  <a:pt x="2590" y="1254"/>
                  <a:pt x="2456" y="1254"/>
                </a:cubicBezTo>
                <a:cubicBezTo>
                  <a:pt x="2282" y="1254"/>
                  <a:pt x="2111" y="1321"/>
                  <a:pt x="1983" y="1449"/>
                </a:cubicBezTo>
                <a:lnTo>
                  <a:pt x="1458" y="1974"/>
                </a:lnTo>
                <a:cubicBezTo>
                  <a:pt x="1232" y="2209"/>
                  <a:pt x="1205" y="2571"/>
                  <a:pt x="1395" y="2834"/>
                </a:cubicBezTo>
                <a:lnTo>
                  <a:pt x="1902" y="3558"/>
                </a:lnTo>
                <a:cubicBezTo>
                  <a:pt x="1712" y="3902"/>
                  <a:pt x="1558" y="4273"/>
                  <a:pt x="1458" y="4653"/>
                </a:cubicBezTo>
                <a:lnTo>
                  <a:pt x="562" y="4798"/>
                </a:lnTo>
                <a:cubicBezTo>
                  <a:pt x="245" y="4852"/>
                  <a:pt x="10" y="5124"/>
                  <a:pt x="1" y="5450"/>
                </a:cubicBezTo>
                <a:lnTo>
                  <a:pt x="1" y="6201"/>
                </a:lnTo>
                <a:cubicBezTo>
                  <a:pt x="1" y="6527"/>
                  <a:pt x="236" y="6808"/>
                  <a:pt x="562" y="6871"/>
                </a:cubicBezTo>
                <a:lnTo>
                  <a:pt x="1431" y="7016"/>
                </a:lnTo>
                <a:cubicBezTo>
                  <a:pt x="1531" y="7405"/>
                  <a:pt x="1685" y="7767"/>
                  <a:pt x="1884" y="8111"/>
                </a:cubicBezTo>
                <a:lnTo>
                  <a:pt x="1395" y="8835"/>
                </a:lnTo>
                <a:cubicBezTo>
                  <a:pt x="1205" y="9098"/>
                  <a:pt x="1241" y="9460"/>
                  <a:pt x="1467" y="9695"/>
                </a:cubicBezTo>
                <a:lnTo>
                  <a:pt x="1993" y="10221"/>
                </a:lnTo>
                <a:cubicBezTo>
                  <a:pt x="2125" y="10348"/>
                  <a:pt x="2299" y="10416"/>
                  <a:pt x="2472" y="10416"/>
                </a:cubicBezTo>
                <a:cubicBezTo>
                  <a:pt x="2605" y="10416"/>
                  <a:pt x="2738" y="10376"/>
                  <a:pt x="2852" y="10293"/>
                </a:cubicBezTo>
                <a:lnTo>
                  <a:pt x="3586" y="9786"/>
                </a:lnTo>
                <a:cubicBezTo>
                  <a:pt x="3921" y="9976"/>
                  <a:pt x="4292" y="10130"/>
                  <a:pt x="4672" y="10230"/>
                </a:cubicBezTo>
                <a:lnTo>
                  <a:pt x="4826" y="11108"/>
                </a:lnTo>
                <a:cubicBezTo>
                  <a:pt x="4880" y="11425"/>
                  <a:pt x="5161" y="11660"/>
                  <a:pt x="5487" y="11660"/>
                </a:cubicBezTo>
                <a:lnTo>
                  <a:pt x="6229" y="11660"/>
                </a:lnTo>
                <a:cubicBezTo>
                  <a:pt x="6555" y="11660"/>
                  <a:pt x="6836" y="11425"/>
                  <a:pt x="6890" y="11108"/>
                </a:cubicBezTo>
                <a:lnTo>
                  <a:pt x="7044" y="10230"/>
                </a:lnTo>
                <a:cubicBezTo>
                  <a:pt x="7424" y="10130"/>
                  <a:pt x="7786" y="9976"/>
                  <a:pt x="8130" y="9786"/>
                </a:cubicBezTo>
                <a:lnTo>
                  <a:pt x="8863" y="10293"/>
                </a:lnTo>
                <a:cubicBezTo>
                  <a:pt x="8978" y="10376"/>
                  <a:pt x="9111" y="10416"/>
                  <a:pt x="9244" y="10416"/>
                </a:cubicBezTo>
                <a:cubicBezTo>
                  <a:pt x="9417" y="10416"/>
                  <a:pt x="9590" y="10348"/>
                  <a:pt x="9723" y="10221"/>
                </a:cubicBezTo>
                <a:lnTo>
                  <a:pt x="10239" y="9695"/>
                </a:lnTo>
                <a:cubicBezTo>
                  <a:pt x="10475" y="9460"/>
                  <a:pt x="10502" y="9098"/>
                  <a:pt x="10321" y="8835"/>
                </a:cubicBezTo>
                <a:lnTo>
                  <a:pt x="9805" y="8102"/>
                </a:lnTo>
                <a:cubicBezTo>
                  <a:pt x="10004" y="7767"/>
                  <a:pt x="10158" y="7396"/>
                  <a:pt x="10258" y="7016"/>
                </a:cubicBezTo>
                <a:lnTo>
                  <a:pt x="11136" y="6862"/>
                </a:lnTo>
                <a:cubicBezTo>
                  <a:pt x="11452" y="6808"/>
                  <a:pt x="11688" y="6527"/>
                  <a:pt x="11688" y="6201"/>
                </a:cubicBezTo>
                <a:lnTo>
                  <a:pt x="11688" y="5450"/>
                </a:lnTo>
                <a:cubicBezTo>
                  <a:pt x="11688" y="5124"/>
                  <a:pt x="11452" y="4843"/>
                  <a:pt x="11136" y="4789"/>
                </a:cubicBezTo>
                <a:lnTo>
                  <a:pt x="10258" y="4635"/>
                </a:lnTo>
                <a:cubicBezTo>
                  <a:pt x="10158" y="4255"/>
                  <a:pt x="10004" y="3884"/>
                  <a:pt x="9805" y="3549"/>
                </a:cubicBezTo>
                <a:lnTo>
                  <a:pt x="10303" y="2834"/>
                </a:lnTo>
                <a:cubicBezTo>
                  <a:pt x="10493" y="2571"/>
                  <a:pt x="10466" y="2209"/>
                  <a:pt x="10230" y="1974"/>
                </a:cubicBezTo>
                <a:lnTo>
                  <a:pt x="9705" y="1449"/>
                </a:lnTo>
                <a:cubicBezTo>
                  <a:pt x="9577" y="1321"/>
                  <a:pt x="9406" y="1254"/>
                  <a:pt x="9233" y="1254"/>
                </a:cubicBezTo>
                <a:cubicBezTo>
                  <a:pt x="9099" y="1254"/>
                  <a:pt x="8964" y="1293"/>
                  <a:pt x="8845" y="1376"/>
                </a:cubicBezTo>
                <a:lnTo>
                  <a:pt x="8112" y="1883"/>
                </a:lnTo>
                <a:cubicBezTo>
                  <a:pt x="7777" y="1684"/>
                  <a:pt x="7406" y="1539"/>
                  <a:pt x="7026" y="1430"/>
                </a:cubicBezTo>
                <a:lnTo>
                  <a:pt x="6872" y="561"/>
                </a:lnTo>
                <a:cubicBezTo>
                  <a:pt x="6818" y="235"/>
                  <a:pt x="6537" y="0"/>
                  <a:pt x="6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 flipH="1">
            <a:off x="3907675" y="1987961"/>
            <a:ext cx="4523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dk2"/>
                </a:solidFill>
              </a:rPr>
              <a:t>Unit </a:t>
            </a:r>
            <a:r>
              <a:rPr lang="id-ID" dirty="0" err="1">
                <a:solidFill>
                  <a:schemeClr val="dk2"/>
                </a:solidFill>
              </a:rPr>
              <a:t>Test</a:t>
            </a:r>
            <a:endParaRPr lang="id-ID" dirty="0">
              <a:solidFill>
                <a:schemeClr val="dk2"/>
              </a:solidFill>
            </a:endParaRPr>
          </a:p>
        </p:txBody>
      </p:sp>
      <p:sp>
        <p:nvSpPr>
          <p:cNvPr id="704" name="Google Shape;704;p32"/>
          <p:cNvSpPr txBox="1">
            <a:spLocks noGrp="1"/>
          </p:cNvSpPr>
          <p:nvPr>
            <p:ph type="title" idx="2"/>
          </p:nvPr>
        </p:nvSpPr>
        <p:spPr>
          <a:xfrm flipH="1">
            <a:off x="6956275" y="1146161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05" name="Google Shape;705;p32"/>
          <p:cNvGrpSpPr/>
          <p:nvPr/>
        </p:nvGrpSpPr>
        <p:grpSpPr>
          <a:xfrm>
            <a:off x="-98813" y="1379450"/>
            <a:ext cx="3370076" cy="3916551"/>
            <a:chOff x="-98813" y="1379450"/>
            <a:chExt cx="3370076" cy="3916551"/>
          </a:xfrm>
        </p:grpSpPr>
        <p:sp>
          <p:nvSpPr>
            <p:cNvPr id="706" name="Google Shape;706;p32"/>
            <p:cNvSpPr/>
            <p:nvPr/>
          </p:nvSpPr>
          <p:spPr>
            <a:xfrm rot="-1738578" flipH="1">
              <a:off x="841101" y="3006392"/>
              <a:ext cx="711304" cy="86295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 flipH="1">
              <a:off x="494364" y="2338580"/>
              <a:ext cx="887179" cy="1103662"/>
            </a:xfrm>
            <a:custGeom>
              <a:avLst/>
              <a:gdLst/>
              <a:ahLst/>
              <a:cxnLst/>
              <a:rect l="l" t="t" r="r" b="b"/>
              <a:pathLst>
                <a:path w="7307" h="9090" extrusionOk="0">
                  <a:moveTo>
                    <a:pt x="5278" y="0"/>
                  </a:moveTo>
                  <a:lnTo>
                    <a:pt x="1603" y="1159"/>
                  </a:lnTo>
                  <a:lnTo>
                    <a:pt x="2979" y="5522"/>
                  </a:lnTo>
                  <a:cubicBezTo>
                    <a:pt x="2381" y="5767"/>
                    <a:pt x="1847" y="6156"/>
                    <a:pt x="1413" y="6663"/>
                  </a:cubicBezTo>
                  <a:cubicBezTo>
                    <a:pt x="996" y="7152"/>
                    <a:pt x="508" y="7686"/>
                    <a:pt x="1" y="8111"/>
                  </a:cubicBezTo>
                  <a:cubicBezTo>
                    <a:pt x="182" y="8265"/>
                    <a:pt x="372" y="8401"/>
                    <a:pt x="490" y="8510"/>
                  </a:cubicBezTo>
                  <a:cubicBezTo>
                    <a:pt x="915" y="8872"/>
                    <a:pt x="1331" y="9080"/>
                    <a:pt x="1893" y="9089"/>
                  </a:cubicBezTo>
                  <a:cubicBezTo>
                    <a:pt x="1900" y="9089"/>
                    <a:pt x="1908" y="9089"/>
                    <a:pt x="1915" y="9089"/>
                  </a:cubicBezTo>
                  <a:cubicBezTo>
                    <a:pt x="3072" y="9089"/>
                    <a:pt x="3990" y="8406"/>
                    <a:pt x="4943" y="7840"/>
                  </a:cubicBezTo>
                  <a:cubicBezTo>
                    <a:pt x="5269" y="7650"/>
                    <a:pt x="5586" y="7441"/>
                    <a:pt x="5894" y="7233"/>
                  </a:cubicBezTo>
                  <a:cubicBezTo>
                    <a:pt x="6319" y="6717"/>
                    <a:pt x="6709" y="6174"/>
                    <a:pt x="7089" y="5622"/>
                  </a:cubicBezTo>
                  <a:cubicBezTo>
                    <a:pt x="7161" y="5522"/>
                    <a:pt x="7234" y="5414"/>
                    <a:pt x="7306" y="5305"/>
                  </a:cubicBezTo>
                  <a:lnTo>
                    <a:pt x="6953" y="5287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215770" y="3356458"/>
              <a:ext cx="3055493" cy="1787034"/>
            </a:xfrm>
            <a:custGeom>
              <a:avLst/>
              <a:gdLst/>
              <a:ahLst/>
              <a:cxnLst/>
              <a:rect l="l" t="t" r="r" b="b"/>
              <a:pathLst>
                <a:path w="27793" h="16255" extrusionOk="0">
                  <a:moveTo>
                    <a:pt x="13573" y="1"/>
                  </a:moveTo>
                  <a:cubicBezTo>
                    <a:pt x="13418" y="1"/>
                    <a:pt x="13264" y="2"/>
                    <a:pt x="13109" y="5"/>
                  </a:cubicBezTo>
                  <a:cubicBezTo>
                    <a:pt x="10466" y="50"/>
                    <a:pt x="7732" y="521"/>
                    <a:pt x="5568" y="2051"/>
                  </a:cubicBezTo>
                  <a:cubicBezTo>
                    <a:pt x="3694" y="3373"/>
                    <a:pt x="2409" y="5382"/>
                    <a:pt x="1549" y="7510"/>
                  </a:cubicBezTo>
                  <a:cubicBezTo>
                    <a:pt x="444" y="10262"/>
                    <a:pt x="1" y="13330"/>
                    <a:pt x="453" y="16254"/>
                  </a:cubicBezTo>
                  <a:lnTo>
                    <a:pt x="27792" y="16254"/>
                  </a:lnTo>
                  <a:cubicBezTo>
                    <a:pt x="27765" y="14272"/>
                    <a:pt x="27684" y="12280"/>
                    <a:pt x="27313" y="10343"/>
                  </a:cubicBezTo>
                  <a:cubicBezTo>
                    <a:pt x="26878" y="8062"/>
                    <a:pt x="26000" y="5808"/>
                    <a:pt x="24452" y="4070"/>
                  </a:cubicBezTo>
                  <a:cubicBezTo>
                    <a:pt x="23076" y="2522"/>
                    <a:pt x="21220" y="1435"/>
                    <a:pt x="19247" y="802"/>
                  </a:cubicBezTo>
                  <a:cubicBezTo>
                    <a:pt x="17420" y="215"/>
                    <a:pt x="15493" y="1"/>
                    <a:pt x="13573" y="1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1198556" y="4011789"/>
              <a:ext cx="1237237" cy="625105"/>
            </a:xfrm>
            <a:custGeom>
              <a:avLst/>
              <a:gdLst/>
              <a:ahLst/>
              <a:cxnLst/>
              <a:rect l="l" t="t" r="r" b="b"/>
              <a:pathLst>
                <a:path w="11254" h="5686" extrusionOk="0">
                  <a:moveTo>
                    <a:pt x="2680" y="1"/>
                  </a:moveTo>
                  <a:lnTo>
                    <a:pt x="544" y="200"/>
                  </a:lnTo>
                  <a:cubicBezTo>
                    <a:pt x="481" y="879"/>
                    <a:pt x="408" y="1639"/>
                    <a:pt x="336" y="2418"/>
                  </a:cubicBezTo>
                  <a:cubicBezTo>
                    <a:pt x="227" y="3504"/>
                    <a:pt x="109" y="4636"/>
                    <a:pt x="1" y="5686"/>
                  </a:cubicBezTo>
                  <a:lnTo>
                    <a:pt x="10710" y="5686"/>
                  </a:lnTo>
                  <a:lnTo>
                    <a:pt x="11253" y="3097"/>
                  </a:lnTo>
                  <a:lnTo>
                    <a:pt x="3015" y="2155"/>
                  </a:lnTo>
                  <a:cubicBezTo>
                    <a:pt x="3015" y="2155"/>
                    <a:pt x="2870" y="1368"/>
                    <a:pt x="2680" y="1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 rot="252422">
              <a:off x="664110" y="2687103"/>
              <a:ext cx="405225" cy="248896"/>
            </a:xfrm>
            <a:custGeom>
              <a:avLst/>
              <a:gdLst/>
              <a:ahLst/>
              <a:cxnLst/>
              <a:rect l="l" t="t" r="r" b="b"/>
              <a:pathLst>
                <a:path w="3686" h="2264" extrusionOk="0">
                  <a:moveTo>
                    <a:pt x="28" y="0"/>
                  </a:moveTo>
                  <a:lnTo>
                    <a:pt x="1" y="136"/>
                  </a:lnTo>
                  <a:cubicBezTo>
                    <a:pt x="399" y="733"/>
                    <a:pt x="924" y="1258"/>
                    <a:pt x="1513" y="1593"/>
                  </a:cubicBezTo>
                  <a:lnTo>
                    <a:pt x="1513" y="1602"/>
                  </a:lnTo>
                  <a:cubicBezTo>
                    <a:pt x="1549" y="1621"/>
                    <a:pt x="1621" y="1657"/>
                    <a:pt x="1712" y="1702"/>
                  </a:cubicBezTo>
                  <a:cubicBezTo>
                    <a:pt x="1929" y="1811"/>
                    <a:pt x="2155" y="1901"/>
                    <a:pt x="2391" y="1955"/>
                  </a:cubicBezTo>
                  <a:cubicBezTo>
                    <a:pt x="2708" y="2064"/>
                    <a:pt x="3097" y="2173"/>
                    <a:pt x="3495" y="2263"/>
                  </a:cubicBezTo>
                  <a:lnTo>
                    <a:pt x="3685" y="1439"/>
                  </a:lnTo>
                  <a:cubicBezTo>
                    <a:pt x="2979" y="1358"/>
                    <a:pt x="2273" y="1168"/>
                    <a:pt x="1730" y="996"/>
                  </a:cubicBezTo>
                  <a:cubicBezTo>
                    <a:pt x="1495" y="933"/>
                    <a:pt x="1268" y="842"/>
                    <a:pt x="1051" y="733"/>
                  </a:cubicBezTo>
                  <a:cubicBezTo>
                    <a:pt x="961" y="697"/>
                    <a:pt x="888" y="661"/>
                    <a:pt x="852" y="634"/>
                  </a:cubicBezTo>
                  <a:cubicBezTo>
                    <a:pt x="562" y="462"/>
                    <a:pt x="273" y="235"/>
                    <a:pt x="28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75042" y="4274537"/>
              <a:ext cx="204154" cy="186234"/>
            </a:xfrm>
            <a:custGeom>
              <a:avLst/>
              <a:gdLst/>
              <a:ahLst/>
              <a:cxnLst/>
              <a:rect l="l" t="t" r="r" b="b"/>
              <a:pathLst>
                <a:path w="1857" h="1694" extrusionOk="0">
                  <a:moveTo>
                    <a:pt x="1621" y="1"/>
                  </a:moveTo>
                  <a:lnTo>
                    <a:pt x="1" y="1693"/>
                  </a:lnTo>
                  <a:lnTo>
                    <a:pt x="1857" y="815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 flipH="1">
              <a:off x="170493" y="3556126"/>
              <a:ext cx="1398215" cy="1344671"/>
            </a:xfrm>
            <a:custGeom>
              <a:avLst/>
              <a:gdLst/>
              <a:ahLst/>
              <a:cxnLst/>
              <a:rect l="l" t="t" r="r" b="b"/>
              <a:pathLst>
                <a:path w="11516" h="11075" extrusionOk="0">
                  <a:moveTo>
                    <a:pt x="10364" y="0"/>
                  </a:moveTo>
                  <a:cubicBezTo>
                    <a:pt x="10335" y="0"/>
                    <a:pt x="10305" y="3"/>
                    <a:pt x="10276" y="8"/>
                  </a:cubicBezTo>
                  <a:cubicBezTo>
                    <a:pt x="10031" y="54"/>
                    <a:pt x="9877" y="298"/>
                    <a:pt x="9760" y="524"/>
                  </a:cubicBezTo>
                  <a:cubicBezTo>
                    <a:pt x="9045" y="1991"/>
                    <a:pt x="8845" y="3693"/>
                    <a:pt x="7994" y="5078"/>
                  </a:cubicBezTo>
                  <a:cubicBezTo>
                    <a:pt x="7732" y="5503"/>
                    <a:pt x="7388" y="5911"/>
                    <a:pt x="6908" y="6038"/>
                  </a:cubicBezTo>
                  <a:cubicBezTo>
                    <a:pt x="6793" y="6070"/>
                    <a:pt x="6677" y="6084"/>
                    <a:pt x="6560" y="6084"/>
                  </a:cubicBezTo>
                  <a:cubicBezTo>
                    <a:pt x="6115" y="6084"/>
                    <a:pt x="5664" y="5876"/>
                    <a:pt x="5270" y="5639"/>
                  </a:cubicBezTo>
                  <a:cubicBezTo>
                    <a:pt x="3658" y="4680"/>
                    <a:pt x="2264" y="3249"/>
                    <a:pt x="436" y="2824"/>
                  </a:cubicBezTo>
                  <a:cubicBezTo>
                    <a:pt x="300" y="2788"/>
                    <a:pt x="155" y="2760"/>
                    <a:pt x="1" y="2760"/>
                  </a:cubicBezTo>
                  <a:cubicBezTo>
                    <a:pt x="481" y="4354"/>
                    <a:pt x="1169" y="6273"/>
                    <a:pt x="1540" y="7432"/>
                  </a:cubicBezTo>
                  <a:cubicBezTo>
                    <a:pt x="1630" y="7694"/>
                    <a:pt x="1694" y="7920"/>
                    <a:pt x="1739" y="8092"/>
                  </a:cubicBezTo>
                  <a:cubicBezTo>
                    <a:pt x="1821" y="8192"/>
                    <a:pt x="1893" y="8292"/>
                    <a:pt x="1974" y="8382"/>
                  </a:cubicBezTo>
                  <a:cubicBezTo>
                    <a:pt x="2780" y="9360"/>
                    <a:pt x="3776" y="10202"/>
                    <a:pt x="4944" y="10681"/>
                  </a:cubicBezTo>
                  <a:cubicBezTo>
                    <a:pt x="5559" y="10934"/>
                    <a:pt x="6228" y="11074"/>
                    <a:pt x="6892" y="11074"/>
                  </a:cubicBezTo>
                  <a:cubicBezTo>
                    <a:pt x="7488" y="11074"/>
                    <a:pt x="8080" y="10962"/>
                    <a:pt x="8628" y="10718"/>
                  </a:cubicBezTo>
                  <a:cubicBezTo>
                    <a:pt x="9660" y="10256"/>
                    <a:pt x="10421" y="9378"/>
                    <a:pt x="11244" y="8572"/>
                  </a:cubicBezTo>
                  <a:cubicBezTo>
                    <a:pt x="11253" y="7911"/>
                    <a:pt x="11344" y="3150"/>
                    <a:pt x="11516" y="1068"/>
                  </a:cubicBezTo>
                  <a:cubicBezTo>
                    <a:pt x="11362" y="832"/>
                    <a:pt x="11190" y="606"/>
                    <a:pt x="11000" y="389"/>
                  </a:cubicBezTo>
                  <a:cubicBezTo>
                    <a:pt x="10830" y="194"/>
                    <a:pt x="10609" y="0"/>
                    <a:pt x="10364" y="0"/>
                  </a:cubicBezTo>
                  <a:close/>
                </a:path>
              </a:pathLst>
            </a:custGeom>
            <a:solidFill>
              <a:srgbClr val="002D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 flipH="1">
              <a:off x="-98813" y="2970175"/>
              <a:ext cx="1737813" cy="2325826"/>
            </a:xfrm>
            <a:custGeom>
              <a:avLst/>
              <a:gdLst/>
              <a:ahLst/>
              <a:cxnLst/>
              <a:rect l="l" t="t" r="r" b="b"/>
              <a:pathLst>
                <a:path w="14313" h="19156" extrusionOk="0">
                  <a:moveTo>
                    <a:pt x="9272" y="0"/>
                  </a:moveTo>
                  <a:cubicBezTo>
                    <a:pt x="9271" y="0"/>
                    <a:pt x="9270" y="0"/>
                    <a:pt x="9270" y="0"/>
                  </a:cubicBezTo>
                  <a:cubicBezTo>
                    <a:pt x="9270" y="0"/>
                    <a:pt x="9252" y="9"/>
                    <a:pt x="9216" y="28"/>
                  </a:cubicBezTo>
                  <a:cubicBezTo>
                    <a:pt x="9207" y="37"/>
                    <a:pt x="9198" y="37"/>
                    <a:pt x="9180" y="46"/>
                  </a:cubicBezTo>
                  <a:cubicBezTo>
                    <a:pt x="8682" y="335"/>
                    <a:pt x="6048" y="1829"/>
                    <a:pt x="4418" y="2553"/>
                  </a:cubicBezTo>
                  <a:cubicBezTo>
                    <a:pt x="3871" y="2796"/>
                    <a:pt x="3441" y="2953"/>
                    <a:pt x="3236" y="2953"/>
                  </a:cubicBezTo>
                  <a:cubicBezTo>
                    <a:pt x="3173" y="2953"/>
                    <a:pt x="3132" y="2938"/>
                    <a:pt x="3115" y="2906"/>
                  </a:cubicBezTo>
                  <a:cubicBezTo>
                    <a:pt x="2952" y="2589"/>
                    <a:pt x="3848" y="1639"/>
                    <a:pt x="4527" y="978"/>
                  </a:cubicBezTo>
                  <a:cubicBezTo>
                    <a:pt x="4907" y="598"/>
                    <a:pt x="5224" y="317"/>
                    <a:pt x="5224" y="317"/>
                  </a:cubicBezTo>
                  <a:lnTo>
                    <a:pt x="5224" y="317"/>
                  </a:lnTo>
                  <a:lnTo>
                    <a:pt x="4726" y="372"/>
                  </a:lnTo>
                  <a:cubicBezTo>
                    <a:pt x="4518" y="399"/>
                    <a:pt x="4319" y="480"/>
                    <a:pt x="4156" y="607"/>
                  </a:cubicBezTo>
                  <a:cubicBezTo>
                    <a:pt x="4002" y="725"/>
                    <a:pt x="3830" y="869"/>
                    <a:pt x="3649" y="1023"/>
                  </a:cubicBezTo>
                  <a:lnTo>
                    <a:pt x="3640" y="1023"/>
                  </a:lnTo>
                  <a:cubicBezTo>
                    <a:pt x="3323" y="1295"/>
                    <a:pt x="2961" y="1603"/>
                    <a:pt x="2599" y="1938"/>
                  </a:cubicBezTo>
                  <a:cubicBezTo>
                    <a:pt x="1422" y="3015"/>
                    <a:pt x="200" y="4318"/>
                    <a:pt x="73" y="5061"/>
                  </a:cubicBezTo>
                  <a:cubicBezTo>
                    <a:pt x="1" y="5468"/>
                    <a:pt x="236" y="6446"/>
                    <a:pt x="580" y="7586"/>
                  </a:cubicBezTo>
                  <a:cubicBezTo>
                    <a:pt x="1060" y="9180"/>
                    <a:pt x="1748" y="11099"/>
                    <a:pt x="2119" y="12258"/>
                  </a:cubicBezTo>
                  <a:cubicBezTo>
                    <a:pt x="2209" y="12520"/>
                    <a:pt x="2273" y="12746"/>
                    <a:pt x="2318" y="12918"/>
                  </a:cubicBezTo>
                  <a:cubicBezTo>
                    <a:pt x="2345" y="13000"/>
                    <a:pt x="2363" y="13072"/>
                    <a:pt x="2372" y="13127"/>
                  </a:cubicBezTo>
                  <a:cubicBezTo>
                    <a:pt x="2553" y="14141"/>
                    <a:pt x="2010" y="19156"/>
                    <a:pt x="2010" y="19156"/>
                  </a:cubicBezTo>
                  <a:lnTo>
                    <a:pt x="14313" y="19156"/>
                  </a:lnTo>
                  <a:lnTo>
                    <a:pt x="11814" y="13480"/>
                  </a:lnTo>
                  <a:cubicBezTo>
                    <a:pt x="11814" y="13480"/>
                    <a:pt x="11814" y="13453"/>
                    <a:pt x="11823" y="13398"/>
                  </a:cubicBezTo>
                  <a:cubicBezTo>
                    <a:pt x="11832" y="12737"/>
                    <a:pt x="11923" y="7976"/>
                    <a:pt x="12095" y="5894"/>
                  </a:cubicBezTo>
                  <a:cubicBezTo>
                    <a:pt x="12104" y="5794"/>
                    <a:pt x="12113" y="5694"/>
                    <a:pt x="12122" y="5613"/>
                  </a:cubicBezTo>
                  <a:cubicBezTo>
                    <a:pt x="12122" y="5559"/>
                    <a:pt x="12131" y="5504"/>
                    <a:pt x="12140" y="5459"/>
                  </a:cubicBezTo>
                  <a:cubicBezTo>
                    <a:pt x="12140" y="5414"/>
                    <a:pt x="12149" y="5369"/>
                    <a:pt x="12158" y="5323"/>
                  </a:cubicBezTo>
                  <a:cubicBezTo>
                    <a:pt x="12158" y="5269"/>
                    <a:pt x="12167" y="5224"/>
                    <a:pt x="12176" y="5178"/>
                  </a:cubicBezTo>
                  <a:cubicBezTo>
                    <a:pt x="12185" y="5151"/>
                    <a:pt x="12185" y="5133"/>
                    <a:pt x="12185" y="5115"/>
                  </a:cubicBezTo>
                  <a:cubicBezTo>
                    <a:pt x="12439" y="3848"/>
                    <a:pt x="12412" y="1657"/>
                    <a:pt x="11506" y="824"/>
                  </a:cubicBezTo>
                  <a:cubicBezTo>
                    <a:pt x="10629" y="9"/>
                    <a:pt x="9327" y="0"/>
                    <a:pt x="9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141445" y="3141320"/>
              <a:ext cx="711312" cy="86296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57606" y="3766715"/>
              <a:ext cx="2076849" cy="979236"/>
            </a:xfrm>
            <a:custGeom>
              <a:avLst/>
              <a:gdLst/>
              <a:ahLst/>
              <a:cxnLst/>
              <a:rect l="l" t="t" r="r" b="b"/>
              <a:pathLst>
                <a:path w="17790" h="8388" extrusionOk="0">
                  <a:moveTo>
                    <a:pt x="15305" y="0"/>
                  </a:moveTo>
                  <a:cubicBezTo>
                    <a:pt x="15004" y="0"/>
                    <a:pt x="14219" y="329"/>
                    <a:pt x="14096" y="419"/>
                  </a:cubicBezTo>
                  <a:cubicBezTo>
                    <a:pt x="14032" y="473"/>
                    <a:pt x="13833" y="727"/>
                    <a:pt x="13670" y="953"/>
                  </a:cubicBezTo>
                  <a:cubicBezTo>
                    <a:pt x="13571" y="1071"/>
                    <a:pt x="13471" y="1216"/>
                    <a:pt x="13390" y="1342"/>
                  </a:cubicBezTo>
                  <a:cubicBezTo>
                    <a:pt x="13209" y="1632"/>
                    <a:pt x="13082" y="1885"/>
                    <a:pt x="13082" y="1885"/>
                  </a:cubicBezTo>
                  <a:lnTo>
                    <a:pt x="12910" y="2184"/>
                  </a:lnTo>
                  <a:lnTo>
                    <a:pt x="6030" y="4149"/>
                  </a:lnTo>
                  <a:cubicBezTo>
                    <a:pt x="6030" y="4149"/>
                    <a:pt x="5514" y="2583"/>
                    <a:pt x="4926" y="808"/>
                  </a:cubicBezTo>
                  <a:cubicBezTo>
                    <a:pt x="3769" y="1882"/>
                    <a:pt x="1654" y="2035"/>
                    <a:pt x="550" y="2035"/>
                  </a:cubicBezTo>
                  <a:cubicBezTo>
                    <a:pt x="315" y="2035"/>
                    <a:pt x="125" y="2028"/>
                    <a:pt x="1" y="2021"/>
                  </a:cubicBezTo>
                  <a:lnTo>
                    <a:pt x="1" y="2021"/>
                  </a:lnTo>
                  <a:cubicBezTo>
                    <a:pt x="1" y="2048"/>
                    <a:pt x="10" y="2067"/>
                    <a:pt x="10" y="2085"/>
                  </a:cubicBezTo>
                  <a:cubicBezTo>
                    <a:pt x="318" y="3180"/>
                    <a:pt x="1259" y="5153"/>
                    <a:pt x="1983" y="6611"/>
                  </a:cubicBezTo>
                  <a:cubicBezTo>
                    <a:pt x="2533" y="7709"/>
                    <a:pt x="3656" y="8388"/>
                    <a:pt x="4861" y="8388"/>
                  </a:cubicBezTo>
                  <a:cubicBezTo>
                    <a:pt x="5026" y="8388"/>
                    <a:pt x="5193" y="8375"/>
                    <a:pt x="5360" y="8349"/>
                  </a:cubicBezTo>
                  <a:cubicBezTo>
                    <a:pt x="9769" y="7661"/>
                    <a:pt x="13344" y="4366"/>
                    <a:pt x="13344" y="4366"/>
                  </a:cubicBezTo>
                  <a:cubicBezTo>
                    <a:pt x="13344" y="4366"/>
                    <a:pt x="16440" y="4103"/>
                    <a:pt x="16612" y="3931"/>
                  </a:cubicBezTo>
                  <a:cubicBezTo>
                    <a:pt x="16784" y="3750"/>
                    <a:pt x="16775" y="3433"/>
                    <a:pt x="16775" y="3433"/>
                  </a:cubicBezTo>
                  <a:cubicBezTo>
                    <a:pt x="16984" y="3352"/>
                    <a:pt x="17310" y="2836"/>
                    <a:pt x="17310" y="2836"/>
                  </a:cubicBezTo>
                  <a:cubicBezTo>
                    <a:pt x="17536" y="2700"/>
                    <a:pt x="17500" y="2211"/>
                    <a:pt x="17500" y="2211"/>
                  </a:cubicBezTo>
                  <a:cubicBezTo>
                    <a:pt x="17789" y="1949"/>
                    <a:pt x="17753" y="1532"/>
                    <a:pt x="17753" y="1532"/>
                  </a:cubicBezTo>
                  <a:cubicBezTo>
                    <a:pt x="17753" y="1532"/>
                    <a:pt x="15408" y="1351"/>
                    <a:pt x="14775" y="1297"/>
                  </a:cubicBezTo>
                  <a:cubicBezTo>
                    <a:pt x="14865" y="953"/>
                    <a:pt x="15562" y="84"/>
                    <a:pt x="15381" y="12"/>
                  </a:cubicBezTo>
                  <a:cubicBezTo>
                    <a:pt x="15362" y="4"/>
                    <a:pt x="15336" y="0"/>
                    <a:pt x="1530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818797" y="4164343"/>
              <a:ext cx="142776" cy="139624"/>
            </a:xfrm>
            <a:custGeom>
              <a:avLst/>
              <a:gdLst/>
              <a:ahLst/>
              <a:cxnLst/>
              <a:rect l="l" t="t" r="r" b="b"/>
              <a:pathLst>
                <a:path w="1223" h="1196" extrusionOk="0">
                  <a:moveTo>
                    <a:pt x="979" y="0"/>
                  </a:moveTo>
                  <a:lnTo>
                    <a:pt x="1" y="1195"/>
                  </a:lnTo>
                  <a:lnTo>
                    <a:pt x="1223" y="743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404404" y="1668279"/>
              <a:ext cx="1110809" cy="1195680"/>
            </a:xfrm>
            <a:custGeom>
              <a:avLst/>
              <a:gdLst/>
              <a:ahLst/>
              <a:cxnLst/>
              <a:rect l="l" t="t" r="r" b="b"/>
              <a:pathLst>
                <a:path w="10104" h="10876" extrusionOk="0">
                  <a:moveTo>
                    <a:pt x="5240" y="0"/>
                  </a:moveTo>
                  <a:cubicBezTo>
                    <a:pt x="3056" y="0"/>
                    <a:pt x="1077" y="1493"/>
                    <a:pt x="544" y="3711"/>
                  </a:cubicBezTo>
                  <a:cubicBezTo>
                    <a:pt x="1" y="5965"/>
                    <a:pt x="987" y="8889"/>
                    <a:pt x="2961" y="10021"/>
                  </a:cubicBezTo>
                  <a:lnTo>
                    <a:pt x="2961" y="10030"/>
                  </a:lnTo>
                  <a:cubicBezTo>
                    <a:pt x="2988" y="10048"/>
                    <a:pt x="3060" y="10084"/>
                    <a:pt x="3151" y="10129"/>
                  </a:cubicBezTo>
                  <a:cubicBezTo>
                    <a:pt x="3368" y="10238"/>
                    <a:pt x="3595" y="10319"/>
                    <a:pt x="3839" y="10383"/>
                  </a:cubicBezTo>
                  <a:cubicBezTo>
                    <a:pt x="4562" y="10622"/>
                    <a:pt x="5603" y="10875"/>
                    <a:pt x="6506" y="10875"/>
                  </a:cubicBezTo>
                  <a:cubicBezTo>
                    <a:pt x="7039" y="10875"/>
                    <a:pt x="7524" y="10787"/>
                    <a:pt x="7867" y="10555"/>
                  </a:cubicBezTo>
                  <a:cubicBezTo>
                    <a:pt x="8211" y="10319"/>
                    <a:pt x="8555" y="9749"/>
                    <a:pt x="8854" y="9097"/>
                  </a:cubicBezTo>
                  <a:cubicBezTo>
                    <a:pt x="9162" y="8427"/>
                    <a:pt x="9433" y="7658"/>
                    <a:pt x="9624" y="7051"/>
                  </a:cubicBezTo>
                  <a:cubicBezTo>
                    <a:pt x="9723" y="6735"/>
                    <a:pt x="9805" y="6454"/>
                    <a:pt x="9859" y="6264"/>
                  </a:cubicBezTo>
                  <a:cubicBezTo>
                    <a:pt x="9877" y="6219"/>
                    <a:pt x="9886" y="6164"/>
                    <a:pt x="9904" y="6119"/>
                  </a:cubicBezTo>
                  <a:lnTo>
                    <a:pt x="9931" y="6001"/>
                  </a:lnTo>
                  <a:cubicBezTo>
                    <a:pt x="9940" y="5974"/>
                    <a:pt x="9940" y="5965"/>
                    <a:pt x="9940" y="5965"/>
                  </a:cubicBezTo>
                  <a:cubicBezTo>
                    <a:pt x="10067" y="5449"/>
                    <a:pt x="10103" y="4933"/>
                    <a:pt x="10067" y="4435"/>
                  </a:cubicBezTo>
                  <a:cubicBezTo>
                    <a:pt x="9895" y="2417"/>
                    <a:pt x="8456" y="642"/>
                    <a:pt x="6374" y="135"/>
                  </a:cubicBezTo>
                  <a:cubicBezTo>
                    <a:pt x="5994" y="44"/>
                    <a:pt x="5614" y="0"/>
                    <a:pt x="5240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1117011" y="2293157"/>
              <a:ext cx="95646" cy="168314"/>
            </a:xfrm>
            <a:custGeom>
              <a:avLst/>
              <a:gdLst/>
              <a:ahLst/>
              <a:cxnLst/>
              <a:rect l="l" t="t" r="r" b="b"/>
              <a:pathLst>
                <a:path w="870" h="1531" extrusionOk="0">
                  <a:moveTo>
                    <a:pt x="688" y="1"/>
                  </a:moveTo>
                  <a:lnTo>
                    <a:pt x="688" y="1"/>
                  </a:lnTo>
                  <a:cubicBezTo>
                    <a:pt x="625" y="145"/>
                    <a:pt x="562" y="281"/>
                    <a:pt x="525" y="435"/>
                  </a:cubicBezTo>
                  <a:cubicBezTo>
                    <a:pt x="471" y="580"/>
                    <a:pt x="444" y="734"/>
                    <a:pt x="417" y="888"/>
                  </a:cubicBezTo>
                  <a:cubicBezTo>
                    <a:pt x="417" y="888"/>
                    <a:pt x="417" y="888"/>
                    <a:pt x="417" y="897"/>
                  </a:cubicBezTo>
                  <a:cubicBezTo>
                    <a:pt x="426" y="915"/>
                    <a:pt x="444" y="933"/>
                    <a:pt x="462" y="933"/>
                  </a:cubicBezTo>
                  <a:cubicBezTo>
                    <a:pt x="470" y="932"/>
                    <a:pt x="478" y="932"/>
                    <a:pt x="486" y="932"/>
                  </a:cubicBezTo>
                  <a:cubicBezTo>
                    <a:pt x="586" y="932"/>
                    <a:pt x="683" y="985"/>
                    <a:pt x="725" y="1069"/>
                  </a:cubicBezTo>
                  <a:cubicBezTo>
                    <a:pt x="770" y="1150"/>
                    <a:pt x="734" y="1268"/>
                    <a:pt x="652" y="1349"/>
                  </a:cubicBezTo>
                  <a:cubicBezTo>
                    <a:pt x="580" y="1422"/>
                    <a:pt x="471" y="1467"/>
                    <a:pt x="353" y="1476"/>
                  </a:cubicBezTo>
                  <a:cubicBezTo>
                    <a:pt x="332" y="1478"/>
                    <a:pt x="310" y="1479"/>
                    <a:pt x="289" y="1479"/>
                  </a:cubicBezTo>
                  <a:cubicBezTo>
                    <a:pt x="193" y="1479"/>
                    <a:pt x="96" y="1464"/>
                    <a:pt x="0" y="1449"/>
                  </a:cubicBezTo>
                  <a:lnTo>
                    <a:pt x="0" y="1449"/>
                  </a:lnTo>
                  <a:cubicBezTo>
                    <a:pt x="118" y="1485"/>
                    <a:pt x="236" y="1521"/>
                    <a:pt x="353" y="1530"/>
                  </a:cubicBezTo>
                  <a:cubicBezTo>
                    <a:pt x="480" y="1530"/>
                    <a:pt x="616" y="1494"/>
                    <a:pt x="715" y="1404"/>
                  </a:cubicBezTo>
                  <a:cubicBezTo>
                    <a:pt x="806" y="1313"/>
                    <a:pt x="869" y="1159"/>
                    <a:pt x="797" y="1023"/>
                  </a:cubicBezTo>
                  <a:cubicBezTo>
                    <a:pt x="751" y="915"/>
                    <a:pt x="632" y="853"/>
                    <a:pt x="513" y="849"/>
                  </a:cubicBezTo>
                  <a:lnTo>
                    <a:pt x="513" y="849"/>
                  </a:lnTo>
                  <a:cubicBezTo>
                    <a:pt x="531" y="712"/>
                    <a:pt x="555" y="582"/>
                    <a:pt x="580" y="444"/>
                  </a:cubicBezTo>
                  <a:cubicBezTo>
                    <a:pt x="616" y="299"/>
                    <a:pt x="652" y="154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1091066" y="2422553"/>
              <a:ext cx="15061" cy="25945"/>
            </a:xfrm>
            <a:custGeom>
              <a:avLst/>
              <a:gdLst/>
              <a:ahLst/>
              <a:cxnLst/>
              <a:rect l="l" t="t" r="r" b="b"/>
              <a:pathLst>
                <a:path w="137" h="236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55"/>
                    <a:pt x="10" y="100"/>
                    <a:pt x="28" y="136"/>
                  </a:cubicBezTo>
                  <a:cubicBezTo>
                    <a:pt x="46" y="172"/>
                    <a:pt x="73" y="209"/>
                    <a:pt x="128" y="236"/>
                  </a:cubicBezTo>
                  <a:cubicBezTo>
                    <a:pt x="137" y="181"/>
                    <a:pt x="128" y="136"/>
                    <a:pt x="110" y="100"/>
                  </a:cubicBezTo>
                  <a:cubicBezTo>
                    <a:pt x="91" y="64"/>
                    <a:pt x="64" y="28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933857" y="2072185"/>
              <a:ext cx="165346" cy="56178"/>
            </a:xfrm>
            <a:custGeom>
              <a:avLst/>
              <a:gdLst/>
              <a:ahLst/>
              <a:cxnLst/>
              <a:rect l="l" t="t" r="r" b="b"/>
              <a:pathLst>
                <a:path w="1504" h="511" extrusionOk="0">
                  <a:moveTo>
                    <a:pt x="836" y="1"/>
                  </a:moveTo>
                  <a:cubicBezTo>
                    <a:pt x="792" y="1"/>
                    <a:pt x="749" y="4"/>
                    <a:pt x="707" y="10"/>
                  </a:cubicBezTo>
                  <a:cubicBezTo>
                    <a:pt x="571" y="19"/>
                    <a:pt x="444" y="55"/>
                    <a:pt x="327" y="109"/>
                  </a:cubicBezTo>
                  <a:cubicBezTo>
                    <a:pt x="209" y="164"/>
                    <a:pt x="91" y="236"/>
                    <a:pt x="10" y="336"/>
                  </a:cubicBezTo>
                  <a:cubicBezTo>
                    <a:pt x="1" y="345"/>
                    <a:pt x="1" y="354"/>
                    <a:pt x="1" y="372"/>
                  </a:cubicBezTo>
                  <a:cubicBezTo>
                    <a:pt x="1" y="399"/>
                    <a:pt x="19" y="417"/>
                    <a:pt x="46" y="417"/>
                  </a:cubicBezTo>
                  <a:cubicBezTo>
                    <a:pt x="173" y="426"/>
                    <a:pt x="290" y="426"/>
                    <a:pt x="399" y="426"/>
                  </a:cubicBezTo>
                  <a:cubicBezTo>
                    <a:pt x="499" y="435"/>
                    <a:pt x="607" y="444"/>
                    <a:pt x="707" y="453"/>
                  </a:cubicBezTo>
                  <a:lnTo>
                    <a:pt x="1005" y="490"/>
                  </a:lnTo>
                  <a:cubicBezTo>
                    <a:pt x="1086" y="497"/>
                    <a:pt x="1167" y="510"/>
                    <a:pt x="1257" y="510"/>
                  </a:cubicBezTo>
                  <a:cubicBezTo>
                    <a:pt x="1278" y="510"/>
                    <a:pt x="1300" y="510"/>
                    <a:pt x="1322" y="508"/>
                  </a:cubicBezTo>
                  <a:lnTo>
                    <a:pt x="1331" y="508"/>
                  </a:lnTo>
                  <a:cubicBezTo>
                    <a:pt x="1368" y="508"/>
                    <a:pt x="1404" y="490"/>
                    <a:pt x="1431" y="463"/>
                  </a:cubicBezTo>
                  <a:cubicBezTo>
                    <a:pt x="1494" y="408"/>
                    <a:pt x="1503" y="309"/>
                    <a:pt x="1440" y="245"/>
                  </a:cubicBezTo>
                  <a:cubicBezTo>
                    <a:pt x="1349" y="137"/>
                    <a:pt x="1232" y="82"/>
                    <a:pt x="1096" y="37"/>
                  </a:cubicBezTo>
                  <a:cubicBezTo>
                    <a:pt x="1012" y="13"/>
                    <a:pt x="92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1330947" y="2154857"/>
              <a:ext cx="150394" cy="92347"/>
            </a:xfrm>
            <a:custGeom>
              <a:avLst/>
              <a:gdLst/>
              <a:ahLst/>
              <a:cxnLst/>
              <a:rect l="l" t="t" r="r" b="b"/>
              <a:pathLst>
                <a:path w="1368" h="840" extrusionOk="0">
                  <a:moveTo>
                    <a:pt x="358" y="0"/>
                  </a:moveTo>
                  <a:cubicBezTo>
                    <a:pt x="279" y="0"/>
                    <a:pt x="202" y="14"/>
                    <a:pt x="127" y="45"/>
                  </a:cubicBezTo>
                  <a:cubicBezTo>
                    <a:pt x="91" y="55"/>
                    <a:pt x="64" y="82"/>
                    <a:pt x="46" y="109"/>
                  </a:cubicBezTo>
                  <a:cubicBezTo>
                    <a:pt x="1" y="190"/>
                    <a:pt x="28" y="281"/>
                    <a:pt x="100" y="326"/>
                  </a:cubicBezTo>
                  <a:lnTo>
                    <a:pt x="118" y="335"/>
                  </a:lnTo>
                  <a:cubicBezTo>
                    <a:pt x="218" y="389"/>
                    <a:pt x="308" y="426"/>
                    <a:pt x="408" y="462"/>
                  </a:cubicBezTo>
                  <a:lnTo>
                    <a:pt x="689" y="561"/>
                  </a:lnTo>
                  <a:cubicBezTo>
                    <a:pt x="779" y="598"/>
                    <a:pt x="879" y="643"/>
                    <a:pt x="978" y="679"/>
                  </a:cubicBezTo>
                  <a:cubicBezTo>
                    <a:pt x="1078" y="724"/>
                    <a:pt x="1177" y="779"/>
                    <a:pt x="1286" y="833"/>
                  </a:cubicBezTo>
                  <a:cubicBezTo>
                    <a:pt x="1291" y="838"/>
                    <a:pt x="1297" y="840"/>
                    <a:pt x="1304" y="840"/>
                  </a:cubicBezTo>
                  <a:cubicBezTo>
                    <a:pt x="1311" y="840"/>
                    <a:pt x="1318" y="838"/>
                    <a:pt x="1322" y="833"/>
                  </a:cubicBezTo>
                  <a:cubicBezTo>
                    <a:pt x="1349" y="833"/>
                    <a:pt x="1368" y="806"/>
                    <a:pt x="1359" y="779"/>
                  </a:cubicBezTo>
                  <a:cubicBezTo>
                    <a:pt x="1331" y="643"/>
                    <a:pt x="1268" y="534"/>
                    <a:pt x="1187" y="426"/>
                  </a:cubicBezTo>
                  <a:cubicBezTo>
                    <a:pt x="1105" y="326"/>
                    <a:pt x="1005" y="236"/>
                    <a:pt x="888" y="163"/>
                  </a:cubicBezTo>
                  <a:cubicBezTo>
                    <a:pt x="779" y="91"/>
                    <a:pt x="652" y="36"/>
                    <a:pt x="526" y="18"/>
                  </a:cubicBezTo>
                  <a:cubicBezTo>
                    <a:pt x="469" y="7"/>
                    <a:pt x="413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1292140" y="2294147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8" y="0"/>
                  </a:moveTo>
                  <a:cubicBezTo>
                    <a:pt x="309" y="0"/>
                    <a:pt x="120" y="169"/>
                    <a:pt x="64" y="408"/>
                  </a:cubicBezTo>
                  <a:cubicBezTo>
                    <a:pt x="1" y="680"/>
                    <a:pt x="127" y="942"/>
                    <a:pt x="354" y="996"/>
                  </a:cubicBezTo>
                  <a:cubicBezTo>
                    <a:pt x="382" y="1003"/>
                    <a:pt x="410" y="1006"/>
                    <a:pt x="438" y="1006"/>
                  </a:cubicBezTo>
                  <a:cubicBezTo>
                    <a:pt x="636" y="1006"/>
                    <a:pt x="823" y="845"/>
                    <a:pt x="879" y="607"/>
                  </a:cubicBezTo>
                  <a:cubicBezTo>
                    <a:pt x="951" y="326"/>
                    <a:pt x="815" y="64"/>
                    <a:pt x="589" y="10"/>
                  </a:cubicBezTo>
                  <a:cubicBezTo>
                    <a:pt x="562" y="3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954745" y="2213454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5" y="0"/>
                  </a:moveTo>
                  <a:cubicBezTo>
                    <a:pt x="307" y="0"/>
                    <a:pt x="120" y="163"/>
                    <a:pt x="64" y="409"/>
                  </a:cubicBezTo>
                  <a:cubicBezTo>
                    <a:pt x="1" y="680"/>
                    <a:pt x="128" y="943"/>
                    <a:pt x="354" y="997"/>
                  </a:cubicBezTo>
                  <a:cubicBezTo>
                    <a:pt x="381" y="1004"/>
                    <a:pt x="408" y="1007"/>
                    <a:pt x="435" y="1007"/>
                  </a:cubicBezTo>
                  <a:cubicBezTo>
                    <a:pt x="634" y="1007"/>
                    <a:pt x="823" y="838"/>
                    <a:pt x="879" y="599"/>
                  </a:cubicBezTo>
                  <a:cubicBezTo>
                    <a:pt x="951" y="327"/>
                    <a:pt x="815" y="65"/>
                    <a:pt x="589" y="10"/>
                  </a:cubicBezTo>
                  <a:cubicBezTo>
                    <a:pt x="561" y="4"/>
                    <a:pt x="533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1287193" y="2435305"/>
              <a:ext cx="175240" cy="233177"/>
            </a:xfrm>
            <a:custGeom>
              <a:avLst/>
              <a:gdLst/>
              <a:ahLst/>
              <a:cxnLst/>
              <a:rect l="l" t="t" r="r" b="b"/>
              <a:pathLst>
                <a:path w="1594" h="2121" extrusionOk="0">
                  <a:moveTo>
                    <a:pt x="1195" y="0"/>
                  </a:moveTo>
                  <a:cubicBezTo>
                    <a:pt x="700" y="0"/>
                    <a:pt x="251" y="331"/>
                    <a:pt x="127" y="835"/>
                  </a:cubicBezTo>
                  <a:cubicBezTo>
                    <a:pt x="0" y="1387"/>
                    <a:pt x="308" y="1939"/>
                    <a:pt x="824" y="2120"/>
                  </a:cubicBezTo>
                  <a:cubicBezTo>
                    <a:pt x="1132" y="1450"/>
                    <a:pt x="1403" y="681"/>
                    <a:pt x="1594" y="74"/>
                  </a:cubicBezTo>
                  <a:cubicBezTo>
                    <a:pt x="1548" y="56"/>
                    <a:pt x="1494" y="38"/>
                    <a:pt x="1449" y="29"/>
                  </a:cubicBezTo>
                  <a:cubicBezTo>
                    <a:pt x="1364" y="10"/>
                    <a:pt x="1279" y="0"/>
                    <a:pt x="119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714974" y="2297995"/>
              <a:ext cx="264839" cy="240653"/>
            </a:xfrm>
            <a:custGeom>
              <a:avLst/>
              <a:gdLst/>
              <a:ahLst/>
              <a:cxnLst/>
              <a:rect l="l" t="t" r="r" b="b"/>
              <a:pathLst>
                <a:path w="2409" h="2189" extrusionOk="0">
                  <a:moveTo>
                    <a:pt x="1208" y="0"/>
                  </a:moveTo>
                  <a:cubicBezTo>
                    <a:pt x="711" y="0"/>
                    <a:pt x="260" y="339"/>
                    <a:pt x="136" y="844"/>
                  </a:cubicBezTo>
                  <a:cubicBezTo>
                    <a:pt x="0" y="1432"/>
                    <a:pt x="362" y="2021"/>
                    <a:pt x="951" y="2156"/>
                  </a:cubicBezTo>
                  <a:cubicBezTo>
                    <a:pt x="1038" y="2178"/>
                    <a:pt x="1126" y="2188"/>
                    <a:pt x="1212" y="2188"/>
                  </a:cubicBezTo>
                  <a:cubicBezTo>
                    <a:pt x="1704" y="2188"/>
                    <a:pt x="2148" y="1851"/>
                    <a:pt x="2263" y="1351"/>
                  </a:cubicBezTo>
                  <a:cubicBezTo>
                    <a:pt x="2408" y="762"/>
                    <a:pt x="2046" y="174"/>
                    <a:pt x="1458" y="29"/>
                  </a:cubicBezTo>
                  <a:cubicBezTo>
                    <a:pt x="1374" y="10"/>
                    <a:pt x="1291" y="0"/>
                    <a:pt x="1208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1052259" y="2579762"/>
              <a:ext cx="80804" cy="24626"/>
            </a:xfrm>
            <a:custGeom>
              <a:avLst/>
              <a:gdLst/>
              <a:ahLst/>
              <a:cxnLst/>
              <a:rect l="l" t="t" r="r" b="b"/>
              <a:pathLst>
                <a:path w="735" h="224" extrusionOk="0">
                  <a:moveTo>
                    <a:pt x="1" y="1"/>
                  </a:moveTo>
                  <a:cubicBezTo>
                    <a:pt x="91" y="100"/>
                    <a:pt x="209" y="164"/>
                    <a:pt x="336" y="200"/>
                  </a:cubicBezTo>
                  <a:cubicBezTo>
                    <a:pt x="409" y="214"/>
                    <a:pt x="481" y="224"/>
                    <a:pt x="552" y="224"/>
                  </a:cubicBezTo>
                  <a:cubicBezTo>
                    <a:pt x="614" y="224"/>
                    <a:pt x="675" y="217"/>
                    <a:pt x="734" y="200"/>
                  </a:cubicBezTo>
                  <a:cubicBezTo>
                    <a:pt x="598" y="173"/>
                    <a:pt x="481" y="155"/>
                    <a:pt x="363" y="127"/>
                  </a:cubicBezTo>
                  <a:cubicBezTo>
                    <a:pt x="236" y="91"/>
                    <a:pt x="119" y="4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1002568" y="2452345"/>
              <a:ext cx="233947" cy="128297"/>
            </a:xfrm>
            <a:custGeom>
              <a:avLst/>
              <a:gdLst/>
              <a:ahLst/>
              <a:cxnLst/>
              <a:rect l="l" t="t" r="r" b="b"/>
              <a:pathLst>
                <a:path w="2128" h="1167" extrusionOk="0">
                  <a:moveTo>
                    <a:pt x="0" y="1"/>
                  </a:moveTo>
                  <a:cubicBezTo>
                    <a:pt x="0" y="1"/>
                    <a:pt x="18" y="381"/>
                    <a:pt x="236" y="707"/>
                  </a:cubicBezTo>
                  <a:cubicBezTo>
                    <a:pt x="371" y="906"/>
                    <a:pt x="580" y="1087"/>
                    <a:pt x="896" y="1151"/>
                  </a:cubicBezTo>
                  <a:cubicBezTo>
                    <a:pt x="966" y="1162"/>
                    <a:pt x="1032" y="1167"/>
                    <a:pt x="1096" y="1167"/>
                  </a:cubicBezTo>
                  <a:cubicBezTo>
                    <a:pt x="1290" y="1167"/>
                    <a:pt x="1457" y="1119"/>
                    <a:pt x="1594" y="1051"/>
                  </a:cubicBezTo>
                  <a:cubicBezTo>
                    <a:pt x="1956" y="861"/>
                    <a:pt x="2128" y="526"/>
                    <a:pt x="2128" y="526"/>
                  </a:cubicBezTo>
                  <a:cubicBezTo>
                    <a:pt x="2128" y="526"/>
                    <a:pt x="1032" y="39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1028403" y="2524354"/>
              <a:ext cx="149405" cy="56288"/>
            </a:xfrm>
            <a:custGeom>
              <a:avLst/>
              <a:gdLst/>
              <a:ahLst/>
              <a:cxnLst/>
              <a:rect l="l" t="t" r="r" b="b"/>
              <a:pathLst>
                <a:path w="1359" h="512" extrusionOk="0">
                  <a:moveTo>
                    <a:pt x="390" y="0"/>
                  </a:moveTo>
                  <a:cubicBezTo>
                    <a:pt x="240" y="0"/>
                    <a:pt x="106" y="24"/>
                    <a:pt x="1" y="52"/>
                  </a:cubicBezTo>
                  <a:cubicBezTo>
                    <a:pt x="136" y="251"/>
                    <a:pt x="345" y="432"/>
                    <a:pt x="661" y="496"/>
                  </a:cubicBezTo>
                  <a:cubicBezTo>
                    <a:pt x="731" y="507"/>
                    <a:pt x="797" y="512"/>
                    <a:pt x="861" y="512"/>
                  </a:cubicBezTo>
                  <a:cubicBezTo>
                    <a:pt x="1055" y="512"/>
                    <a:pt x="1222" y="464"/>
                    <a:pt x="1359" y="396"/>
                  </a:cubicBezTo>
                  <a:cubicBezTo>
                    <a:pt x="1026" y="87"/>
                    <a:pt x="677" y="0"/>
                    <a:pt x="390" y="0"/>
                  </a:cubicBez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97959" y="2157386"/>
              <a:ext cx="127527" cy="222074"/>
            </a:xfrm>
            <a:custGeom>
              <a:avLst/>
              <a:gdLst/>
              <a:ahLst/>
              <a:cxnLst/>
              <a:rect l="l" t="t" r="r" b="b"/>
              <a:pathLst>
                <a:path w="1160" h="2020" extrusionOk="0">
                  <a:moveTo>
                    <a:pt x="904" y="683"/>
                  </a:moveTo>
                  <a:cubicBezTo>
                    <a:pt x="917" y="683"/>
                    <a:pt x="930" y="684"/>
                    <a:pt x="942" y="686"/>
                  </a:cubicBezTo>
                  <a:lnTo>
                    <a:pt x="942" y="686"/>
                  </a:lnTo>
                  <a:cubicBezTo>
                    <a:pt x="974" y="885"/>
                    <a:pt x="999" y="1091"/>
                    <a:pt x="1024" y="1290"/>
                  </a:cubicBezTo>
                  <a:cubicBezTo>
                    <a:pt x="1033" y="1408"/>
                    <a:pt x="1042" y="1516"/>
                    <a:pt x="1051" y="1625"/>
                  </a:cubicBezTo>
                  <a:cubicBezTo>
                    <a:pt x="1060" y="1733"/>
                    <a:pt x="1051" y="1842"/>
                    <a:pt x="978" y="1887"/>
                  </a:cubicBezTo>
                  <a:cubicBezTo>
                    <a:pt x="949" y="1912"/>
                    <a:pt x="911" y="1924"/>
                    <a:pt x="870" y="1924"/>
                  </a:cubicBezTo>
                  <a:cubicBezTo>
                    <a:pt x="821" y="1924"/>
                    <a:pt x="769" y="1908"/>
                    <a:pt x="725" y="1878"/>
                  </a:cubicBezTo>
                  <a:cubicBezTo>
                    <a:pt x="634" y="1824"/>
                    <a:pt x="562" y="1742"/>
                    <a:pt x="517" y="1652"/>
                  </a:cubicBezTo>
                  <a:cubicBezTo>
                    <a:pt x="417" y="1462"/>
                    <a:pt x="399" y="1226"/>
                    <a:pt x="480" y="1027"/>
                  </a:cubicBezTo>
                  <a:cubicBezTo>
                    <a:pt x="517" y="928"/>
                    <a:pt x="580" y="837"/>
                    <a:pt x="671" y="774"/>
                  </a:cubicBezTo>
                  <a:cubicBezTo>
                    <a:pt x="734" y="718"/>
                    <a:pt x="819" y="683"/>
                    <a:pt x="904" y="683"/>
                  </a:cubicBezTo>
                  <a:close/>
                  <a:moveTo>
                    <a:pt x="615" y="1"/>
                  </a:moveTo>
                  <a:cubicBezTo>
                    <a:pt x="521" y="1"/>
                    <a:pt x="431" y="40"/>
                    <a:pt x="363" y="95"/>
                  </a:cubicBezTo>
                  <a:cubicBezTo>
                    <a:pt x="263" y="158"/>
                    <a:pt x="191" y="258"/>
                    <a:pt x="145" y="357"/>
                  </a:cubicBezTo>
                  <a:cubicBezTo>
                    <a:pt x="37" y="566"/>
                    <a:pt x="1" y="801"/>
                    <a:pt x="55" y="1018"/>
                  </a:cubicBezTo>
                  <a:cubicBezTo>
                    <a:pt x="28" y="801"/>
                    <a:pt x="73" y="566"/>
                    <a:pt x="191" y="385"/>
                  </a:cubicBezTo>
                  <a:cubicBezTo>
                    <a:pt x="245" y="294"/>
                    <a:pt x="308" y="204"/>
                    <a:pt x="399" y="149"/>
                  </a:cubicBezTo>
                  <a:cubicBezTo>
                    <a:pt x="462" y="105"/>
                    <a:pt x="533" y="79"/>
                    <a:pt x="602" y="79"/>
                  </a:cubicBezTo>
                  <a:cubicBezTo>
                    <a:pt x="632" y="79"/>
                    <a:pt x="661" y="84"/>
                    <a:pt x="689" y="95"/>
                  </a:cubicBezTo>
                  <a:cubicBezTo>
                    <a:pt x="779" y="122"/>
                    <a:pt x="833" y="213"/>
                    <a:pt x="870" y="312"/>
                  </a:cubicBezTo>
                  <a:cubicBezTo>
                    <a:pt x="897" y="412"/>
                    <a:pt x="915" y="520"/>
                    <a:pt x="933" y="629"/>
                  </a:cubicBezTo>
                  <a:cubicBezTo>
                    <a:pt x="936" y="647"/>
                    <a:pt x="939" y="665"/>
                    <a:pt x="942" y="683"/>
                  </a:cubicBezTo>
                  <a:lnTo>
                    <a:pt x="942" y="683"/>
                  </a:lnTo>
                  <a:cubicBezTo>
                    <a:pt x="920" y="678"/>
                    <a:pt x="899" y="676"/>
                    <a:pt x="877" y="676"/>
                  </a:cubicBezTo>
                  <a:cubicBezTo>
                    <a:pt x="799" y="676"/>
                    <a:pt x="722" y="703"/>
                    <a:pt x="652" y="747"/>
                  </a:cubicBezTo>
                  <a:cubicBezTo>
                    <a:pt x="553" y="810"/>
                    <a:pt x="480" y="901"/>
                    <a:pt x="426" y="1009"/>
                  </a:cubicBezTo>
                  <a:cubicBezTo>
                    <a:pt x="336" y="1217"/>
                    <a:pt x="345" y="1471"/>
                    <a:pt x="444" y="1688"/>
                  </a:cubicBezTo>
                  <a:cubicBezTo>
                    <a:pt x="499" y="1788"/>
                    <a:pt x="571" y="1887"/>
                    <a:pt x="671" y="1960"/>
                  </a:cubicBezTo>
                  <a:cubicBezTo>
                    <a:pt x="726" y="1995"/>
                    <a:pt x="799" y="2019"/>
                    <a:pt x="873" y="2019"/>
                  </a:cubicBezTo>
                  <a:cubicBezTo>
                    <a:pt x="931" y="2019"/>
                    <a:pt x="990" y="2005"/>
                    <a:pt x="1042" y="1969"/>
                  </a:cubicBezTo>
                  <a:cubicBezTo>
                    <a:pt x="1096" y="1924"/>
                    <a:pt x="1132" y="1860"/>
                    <a:pt x="1141" y="1797"/>
                  </a:cubicBezTo>
                  <a:cubicBezTo>
                    <a:pt x="1159" y="1733"/>
                    <a:pt x="1159" y="1679"/>
                    <a:pt x="1150" y="1616"/>
                  </a:cubicBezTo>
                  <a:cubicBezTo>
                    <a:pt x="1150" y="1507"/>
                    <a:pt x="1141" y="1389"/>
                    <a:pt x="1123" y="1281"/>
                  </a:cubicBezTo>
                  <a:cubicBezTo>
                    <a:pt x="1105" y="1054"/>
                    <a:pt x="1069" y="837"/>
                    <a:pt x="1033" y="611"/>
                  </a:cubicBezTo>
                  <a:cubicBezTo>
                    <a:pt x="1005" y="502"/>
                    <a:pt x="996" y="394"/>
                    <a:pt x="951" y="285"/>
                  </a:cubicBezTo>
                  <a:cubicBezTo>
                    <a:pt x="915" y="167"/>
                    <a:pt x="843" y="50"/>
                    <a:pt x="707" y="13"/>
                  </a:cubicBezTo>
                  <a:cubicBezTo>
                    <a:pt x="676" y="5"/>
                    <a:pt x="64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68475" y="1379450"/>
              <a:ext cx="1237250" cy="1253974"/>
            </a:xfrm>
            <a:custGeom>
              <a:avLst/>
              <a:gdLst/>
              <a:ahLst/>
              <a:cxnLst/>
              <a:rect l="l" t="t" r="r" b="b"/>
              <a:pathLst>
                <a:path w="11190" h="11341" extrusionOk="0">
                  <a:moveTo>
                    <a:pt x="2752" y="1"/>
                  </a:moveTo>
                  <a:cubicBezTo>
                    <a:pt x="2553" y="1"/>
                    <a:pt x="2346" y="54"/>
                    <a:pt x="2155" y="106"/>
                  </a:cubicBezTo>
                  <a:cubicBezTo>
                    <a:pt x="2082" y="134"/>
                    <a:pt x="2010" y="161"/>
                    <a:pt x="1946" y="206"/>
                  </a:cubicBezTo>
                  <a:cubicBezTo>
                    <a:pt x="1892" y="251"/>
                    <a:pt x="1847" y="333"/>
                    <a:pt x="1865" y="405"/>
                  </a:cubicBezTo>
                  <a:cubicBezTo>
                    <a:pt x="1874" y="450"/>
                    <a:pt x="1901" y="487"/>
                    <a:pt x="1919" y="532"/>
                  </a:cubicBezTo>
                  <a:cubicBezTo>
                    <a:pt x="1937" y="568"/>
                    <a:pt x="1946" y="622"/>
                    <a:pt x="1910" y="650"/>
                  </a:cubicBezTo>
                  <a:cubicBezTo>
                    <a:pt x="1521" y="713"/>
                    <a:pt x="1168" y="976"/>
                    <a:pt x="996" y="1338"/>
                  </a:cubicBezTo>
                  <a:cubicBezTo>
                    <a:pt x="815" y="1691"/>
                    <a:pt x="833" y="2134"/>
                    <a:pt x="1023" y="2478"/>
                  </a:cubicBezTo>
                  <a:cubicBezTo>
                    <a:pt x="1159" y="2723"/>
                    <a:pt x="1394" y="2931"/>
                    <a:pt x="1602" y="3121"/>
                  </a:cubicBezTo>
                  <a:cubicBezTo>
                    <a:pt x="933" y="3782"/>
                    <a:pt x="471" y="4642"/>
                    <a:pt x="236" y="5556"/>
                  </a:cubicBezTo>
                  <a:cubicBezTo>
                    <a:pt x="9" y="6461"/>
                    <a:pt x="0" y="7430"/>
                    <a:pt x="172" y="8353"/>
                  </a:cubicBezTo>
                  <a:cubicBezTo>
                    <a:pt x="290" y="9005"/>
                    <a:pt x="498" y="9648"/>
                    <a:pt x="842" y="10218"/>
                  </a:cubicBezTo>
                  <a:cubicBezTo>
                    <a:pt x="1105" y="10653"/>
                    <a:pt x="1440" y="11042"/>
                    <a:pt x="1847" y="11341"/>
                  </a:cubicBezTo>
                  <a:cubicBezTo>
                    <a:pt x="2091" y="10952"/>
                    <a:pt x="2236" y="10354"/>
                    <a:pt x="2318" y="9720"/>
                  </a:cubicBezTo>
                  <a:lnTo>
                    <a:pt x="2318" y="9720"/>
                  </a:lnTo>
                  <a:cubicBezTo>
                    <a:pt x="2236" y="9732"/>
                    <a:pt x="2158" y="9737"/>
                    <a:pt x="2084" y="9737"/>
                  </a:cubicBezTo>
                  <a:cubicBezTo>
                    <a:pt x="509" y="9737"/>
                    <a:pt x="462" y="7285"/>
                    <a:pt x="1430" y="6887"/>
                  </a:cubicBezTo>
                  <a:cubicBezTo>
                    <a:pt x="1546" y="6840"/>
                    <a:pt x="1655" y="6821"/>
                    <a:pt x="1756" y="6821"/>
                  </a:cubicBezTo>
                  <a:cubicBezTo>
                    <a:pt x="2144" y="6821"/>
                    <a:pt x="2416" y="7109"/>
                    <a:pt x="2517" y="7231"/>
                  </a:cubicBezTo>
                  <a:cubicBezTo>
                    <a:pt x="2535" y="7294"/>
                    <a:pt x="2553" y="7358"/>
                    <a:pt x="2562" y="7421"/>
                  </a:cubicBezTo>
                  <a:cubicBezTo>
                    <a:pt x="2598" y="7656"/>
                    <a:pt x="2553" y="7892"/>
                    <a:pt x="2526" y="8118"/>
                  </a:cubicBezTo>
                  <a:cubicBezTo>
                    <a:pt x="2490" y="8353"/>
                    <a:pt x="2481" y="8598"/>
                    <a:pt x="2580" y="8806"/>
                  </a:cubicBezTo>
                  <a:cubicBezTo>
                    <a:pt x="2665" y="8983"/>
                    <a:pt x="2855" y="9128"/>
                    <a:pt x="3043" y="9128"/>
                  </a:cubicBezTo>
                  <a:cubicBezTo>
                    <a:pt x="3076" y="9128"/>
                    <a:pt x="3109" y="9123"/>
                    <a:pt x="3141" y="9114"/>
                  </a:cubicBezTo>
                  <a:cubicBezTo>
                    <a:pt x="3015" y="8996"/>
                    <a:pt x="3015" y="8743"/>
                    <a:pt x="3060" y="8580"/>
                  </a:cubicBezTo>
                  <a:cubicBezTo>
                    <a:pt x="3105" y="8408"/>
                    <a:pt x="3196" y="8263"/>
                    <a:pt x="3259" y="8100"/>
                  </a:cubicBezTo>
                  <a:cubicBezTo>
                    <a:pt x="3377" y="7819"/>
                    <a:pt x="3395" y="7502"/>
                    <a:pt x="3332" y="7204"/>
                  </a:cubicBezTo>
                  <a:cubicBezTo>
                    <a:pt x="3739" y="7095"/>
                    <a:pt x="4137" y="6905"/>
                    <a:pt x="4472" y="6642"/>
                  </a:cubicBezTo>
                  <a:cubicBezTo>
                    <a:pt x="4925" y="6298"/>
                    <a:pt x="5287" y="5837"/>
                    <a:pt x="5504" y="5312"/>
                  </a:cubicBezTo>
                  <a:cubicBezTo>
                    <a:pt x="5776" y="5429"/>
                    <a:pt x="6065" y="5520"/>
                    <a:pt x="6355" y="5574"/>
                  </a:cubicBezTo>
                  <a:cubicBezTo>
                    <a:pt x="6355" y="5574"/>
                    <a:pt x="7184" y="6084"/>
                    <a:pt x="8268" y="6084"/>
                  </a:cubicBezTo>
                  <a:cubicBezTo>
                    <a:pt x="8679" y="6084"/>
                    <a:pt x="9125" y="6011"/>
                    <a:pt x="9578" y="5810"/>
                  </a:cubicBezTo>
                  <a:cubicBezTo>
                    <a:pt x="9822" y="6280"/>
                    <a:pt x="10239" y="7222"/>
                    <a:pt x="10284" y="8154"/>
                  </a:cubicBezTo>
                  <a:cubicBezTo>
                    <a:pt x="10266" y="8245"/>
                    <a:pt x="10248" y="8344"/>
                    <a:pt x="10230" y="8444"/>
                  </a:cubicBezTo>
                  <a:cubicBezTo>
                    <a:pt x="10230" y="8444"/>
                    <a:pt x="10230" y="8453"/>
                    <a:pt x="10221" y="8480"/>
                  </a:cubicBezTo>
                  <a:cubicBezTo>
                    <a:pt x="10202" y="8562"/>
                    <a:pt x="10184" y="8652"/>
                    <a:pt x="10157" y="8743"/>
                  </a:cubicBezTo>
                  <a:cubicBezTo>
                    <a:pt x="10112" y="8933"/>
                    <a:pt x="10040" y="9213"/>
                    <a:pt x="9949" y="9539"/>
                  </a:cubicBezTo>
                  <a:cubicBezTo>
                    <a:pt x="9931" y="9594"/>
                    <a:pt x="9913" y="9648"/>
                    <a:pt x="9895" y="9702"/>
                  </a:cubicBezTo>
                  <a:cubicBezTo>
                    <a:pt x="10275" y="9213"/>
                    <a:pt x="10574" y="8679"/>
                    <a:pt x="10764" y="8100"/>
                  </a:cubicBezTo>
                  <a:cubicBezTo>
                    <a:pt x="11189" y="6842"/>
                    <a:pt x="11099" y="5393"/>
                    <a:pt x="10402" y="4271"/>
                  </a:cubicBezTo>
                  <a:cubicBezTo>
                    <a:pt x="9804" y="3320"/>
                    <a:pt x="8826" y="2659"/>
                    <a:pt x="7785" y="2270"/>
                  </a:cubicBezTo>
                  <a:cubicBezTo>
                    <a:pt x="7309" y="2094"/>
                    <a:pt x="6782" y="1972"/>
                    <a:pt x="6268" y="1972"/>
                  </a:cubicBezTo>
                  <a:cubicBezTo>
                    <a:pt x="5962" y="1972"/>
                    <a:pt x="5661" y="2015"/>
                    <a:pt x="5377" y="2116"/>
                  </a:cubicBezTo>
                  <a:cubicBezTo>
                    <a:pt x="5414" y="1636"/>
                    <a:pt x="5196" y="1138"/>
                    <a:pt x="4816" y="840"/>
                  </a:cubicBezTo>
                  <a:cubicBezTo>
                    <a:pt x="4555" y="635"/>
                    <a:pt x="4247" y="528"/>
                    <a:pt x="3933" y="528"/>
                  </a:cubicBezTo>
                  <a:cubicBezTo>
                    <a:pt x="3790" y="528"/>
                    <a:pt x="3645" y="550"/>
                    <a:pt x="3504" y="595"/>
                  </a:cubicBezTo>
                  <a:cubicBezTo>
                    <a:pt x="3494" y="315"/>
                    <a:pt x="3241" y="88"/>
                    <a:pt x="2969" y="25"/>
                  </a:cubicBezTo>
                  <a:cubicBezTo>
                    <a:pt x="2899" y="8"/>
                    <a:pt x="2826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2"/>
            <p:cNvGrpSpPr/>
            <p:nvPr/>
          </p:nvGrpSpPr>
          <p:grpSpPr>
            <a:xfrm>
              <a:off x="1236532" y="3731122"/>
              <a:ext cx="1981507" cy="1412358"/>
              <a:chOff x="1236532" y="3731122"/>
              <a:chExt cx="1981507" cy="1412358"/>
            </a:xfrm>
          </p:grpSpPr>
          <p:sp>
            <p:nvSpPr>
              <p:cNvPr id="732" name="Google Shape;732;p32"/>
              <p:cNvSpPr/>
              <p:nvPr/>
            </p:nvSpPr>
            <p:spPr>
              <a:xfrm>
                <a:off x="1236532" y="4704499"/>
                <a:ext cx="1796489" cy="438980"/>
              </a:xfrm>
              <a:custGeom>
                <a:avLst/>
                <a:gdLst/>
                <a:ahLst/>
                <a:cxnLst/>
                <a:rect l="l" t="t" r="r" b="b"/>
                <a:pathLst>
                  <a:path w="16341" h="3993" extrusionOk="0">
                    <a:moveTo>
                      <a:pt x="0" y="0"/>
                    </a:moveTo>
                    <a:lnTo>
                      <a:pt x="0" y="3992"/>
                    </a:lnTo>
                    <a:lnTo>
                      <a:pt x="15734" y="3992"/>
                    </a:lnTo>
                    <a:cubicBezTo>
                      <a:pt x="16068" y="3992"/>
                      <a:pt x="16340" y="3721"/>
                      <a:pt x="16340" y="3377"/>
                    </a:cubicBezTo>
                    <a:lnTo>
                      <a:pt x="163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1337013" y="4633810"/>
                <a:ext cx="853005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644" extrusionOk="0">
                    <a:moveTo>
                      <a:pt x="0" y="1"/>
                    </a:moveTo>
                    <a:lnTo>
                      <a:pt x="0" y="643"/>
                    </a:lnTo>
                    <a:lnTo>
                      <a:pt x="7758" y="643"/>
                    </a:lnTo>
                    <a:lnTo>
                      <a:pt x="7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1837554" y="4633810"/>
                <a:ext cx="121327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11036" y="643"/>
                    </a:lnTo>
                    <a:lnTo>
                      <a:pt x="11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837554" y="3731122"/>
                <a:ext cx="1380485" cy="902807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8212" extrusionOk="0">
                    <a:moveTo>
                      <a:pt x="1848" y="1"/>
                    </a:moveTo>
                    <a:cubicBezTo>
                      <a:pt x="1685" y="1"/>
                      <a:pt x="1540" y="128"/>
                      <a:pt x="1504" y="291"/>
                    </a:cubicBezTo>
                    <a:lnTo>
                      <a:pt x="1" y="8212"/>
                    </a:lnTo>
                    <a:lnTo>
                      <a:pt x="11036" y="8212"/>
                    </a:lnTo>
                    <a:lnTo>
                      <a:pt x="12512" y="417"/>
                    </a:lnTo>
                    <a:cubicBezTo>
                      <a:pt x="12557" y="200"/>
                      <a:pt x="12394" y="1"/>
                      <a:pt x="121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32"/>
            <p:cNvSpPr/>
            <p:nvPr/>
          </p:nvSpPr>
          <p:spPr>
            <a:xfrm>
              <a:off x="434420" y="3141692"/>
              <a:ext cx="280500" cy="322100"/>
            </a:xfrm>
            <a:custGeom>
              <a:avLst/>
              <a:gdLst/>
              <a:ahLst/>
              <a:cxnLst/>
              <a:rect l="l" t="t" r="r" b="b"/>
              <a:pathLst>
                <a:path w="11220" h="12884" extrusionOk="0">
                  <a:moveTo>
                    <a:pt x="3459" y="86"/>
                  </a:moveTo>
                  <a:cubicBezTo>
                    <a:pt x="4665" y="375"/>
                    <a:pt x="5995" y="575"/>
                    <a:pt x="7276" y="2690"/>
                  </a:cubicBezTo>
                  <a:cubicBezTo>
                    <a:pt x="8557" y="4805"/>
                    <a:pt x="11741" y="11927"/>
                    <a:pt x="11147" y="12776"/>
                  </a:cubicBezTo>
                  <a:cubicBezTo>
                    <a:pt x="10553" y="13625"/>
                    <a:pt x="5289" y="9210"/>
                    <a:pt x="3710" y="7784"/>
                  </a:cubicBezTo>
                  <a:cubicBezTo>
                    <a:pt x="2131" y="6358"/>
                    <a:pt x="2284" y="5356"/>
                    <a:pt x="1673" y="4218"/>
                  </a:cubicBezTo>
                  <a:cubicBezTo>
                    <a:pt x="1062" y="3080"/>
                    <a:pt x="-255" y="1647"/>
                    <a:pt x="43" y="958"/>
                  </a:cubicBezTo>
                  <a:cubicBezTo>
                    <a:pt x="341" y="269"/>
                    <a:pt x="2254" y="-203"/>
                    <a:pt x="3459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>
            <a:spLocks noGrp="1"/>
          </p:cNvSpPr>
          <p:nvPr>
            <p:ph type="subTitle" idx="4"/>
          </p:nvPr>
        </p:nvSpPr>
        <p:spPr>
          <a:xfrm>
            <a:off x="4923250" y="988166"/>
            <a:ext cx="2505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id-ID" dirty="0"/>
          </a:p>
        </p:txBody>
      </p:sp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</a:t>
            </a:r>
            <a:endParaRPr dirty="0"/>
          </a:p>
        </p:txBody>
      </p:sp>
      <p:sp>
        <p:nvSpPr>
          <p:cNvPr id="743" name="Google Shape;743;p33"/>
          <p:cNvSpPr txBox="1">
            <a:spLocks noGrp="1"/>
          </p:cNvSpPr>
          <p:nvPr>
            <p:ph type="subTitle" idx="1"/>
          </p:nvPr>
        </p:nvSpPr>
        <p:spPr>
          <a:xfrm>
            <a:off x="4923249" y="141806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Pengujian Terisolasi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Otomatisasi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Dapat Diulangi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Cepat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Menguji Unit Kecil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Asumsi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Integrasi Terus-menerus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Pengembangan Berbasis Uji (</a:t>
            </a:r>
            <a:r>
              <a:rPr lang="id-ID" dirty="0" err="1"/>
              <a:t>Test-Driven</a:t>
            </a:r>
            <a:r>
              <a:rPr lang="id-ID" dirty="0"/>
              <a:t> Development, TDD)</a:t>
            </a:r>
            <a:endParaRPr dirty="0"/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2"/>
          </p:nvPr>
        </p:nvSpPr>
        <p:spPr>
          <a:xfrm>
            <a:off x="811606" y="1418064"/>
            <a:ext cx="3845454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di mana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atau unit-unit </a:t>
            </a:r>
            <a:r>
              <a:rPr lang="en-US" dirty="0" err="1"/>
              <a:t>dari</a:t>
            </a:r>
            <a:r>
              <a:rPr lang="en-US" dirty="0"/>
              <a:t> aplikasi perangkat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secara </a:t>
            </a:r>
            <a:r>
              <a:rPr lang="en-US" dirty="0" err="1"/>
              <a:t>terpisah</a:t>
            </a:r>
            <a:r>
              <a:rPr lang="en-US" dirty="0"/>
              <a:t> untuk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mereka </a:t>
            </a:r>
            <a:r>
              <a:rPr lang="en-US" dirty="0" err="1"/>
              <a:t>berfungsi</a:t>
            </a:r>
            <a:r>
              <a:rPr lang="en-US" dirty="0"/>
              <a:t> dengan </a:t>
            </a:r>
            <a:r>
              <a:rPr lang="en-US" dirty="0" err="1"/>
              <a:t>benar</a:t>
            </a:r>
            <a:r>
              <a:rPr lang="en-US" dirty="0"/>
              <a:t>. Tujuan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unit </a:t>
            </a:r>
            <a:r>
              <a:rPr lang="en-US" dirty="0" err="1"/>
              <a:t>adalah</a:t>
            </a:r>
            <a:r>
              <a:rPr lang="en-US" dirty="0"/>
              <a:t> untuk </a:t>
            </a:r>
            <a:r>
              <a:rPr lang="en-US" dirty="0" err="1"/>
              <a:t>memvalidasi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unit biasanya </a:t>
            </a:r>
            <a:r>
              <a:rPr lang="en-US" dirty="0" err="1"/>
              <a:t>sesuai</a:t>
            </a:r>
            <a:r>
              <a:rPr lang="en-US" dirty="0"/>
              <a:t> dengan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terdefinisi</a:t>
            </a:r>
            <a:r>
              <a:rPr lang="en-US" dirty="0"/>
              <a:t> dengan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metode, atau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</p:txBody>
      </p:sp>
      <p:sp>
        <p:nvSpPr>
          <p:cNvPr id="745" name="Google Shape;745;p33"/>
          <p:cNvSpPr txBox="1">
            <a:spLocks noGrp="1"/>
          </p:cNvSpPr>
          <p:nvPr>
            <p:ph type="subTitle" idx="3"/>
          </p:nvPr>
        </p:nvSpPr>
        <p:spPr>
          <a:xfrm>
            <a:off x="811606" y="988166"/>
            <a:ext cx="3845454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1328608" y="2073052"/>
            <a:ext cx="805069" cy="803141"/>
          </a:xfrm>
          <a:custGeom>
            <a:avLst/>
            <a:gdLst/>
            <a:ahLst/>
            <a:cxnLst/>
            <a:rect l="l" t="t" r="r" b="b"/>
            <a:pathLst>
              <a:path w="11688" h="11660" extrusionOk="0">
                <a:moveTo>
                  <a:pt x="5849" y="3838"/>
                </a:moveTo>
                <a:cubicBezTo>
                  <a:pt x="6953" y="3838"/>
                  <a:pt x="7840" y="4735"/>
                  <a:pt x="7840" y="5830"/>
                </a:cubicBezTo>
                <a:cubicBezTo>
                  <a:pt x="7840" y="6934"/>
                  <a:pt x="6944" y="7831"/>
                  <a:pt x="5840" y="7831"/>
                </a:cubicBezTo>
                <a:cubicBezTo>
                  <a:pt x="4735" y="7831"/>
                  <a:pt x="3839" y="6934"/>
                  <a:pt x="3839" y="5830"/>
                </a:cubicBezTo>
                <a:cubicBezTo>
                  <a:pt x="3839" y="4726"/>
                  <a:pt x="4735" y="3838"/>
                  <a:pt x="5840" y="3838"/>
                </a:cubicBezTo>
                <a:close/>
                <a:moveTo>
                  <a:pt x="5469" y="0"/>
                </a:moveTo>
                <a:cubicBezTo>
                  <a:pt x="5143" y="0"/>
                  <a:pt x="4862" y="235"/>
                  <a:pt x="4808" y="561"/>
                </a:cubicBezTo>
                <a:lnTo>
                  <a:pt x="4654" y="1430"/>
                </a:lnTo>
                <a:cubicBezTo>
                  <a:pt x="4274" y="1539"/>
                  <a:pt x="3912" y="1684"/>
                  <a:pt x="3568" y="1883"/>
                </a:cubicBezTo>
                <a:lnTo>
                  <a:pt x="2843" y="1376"/>
                </a:lnTo>
                <a:cubicBezTo>
                  <a:pt x="2725" y="1293"/>
                  <a:pt x="2590" y="1254"/>
                  <a:pt x="2456" y="1254"/>
                </a:cubicBezTo>
                <a:cubicBezTo>
                  <a:pt x="2282" y="1254"/>
                  <a:pt x="2111" y="1321"/>
                  <a:pt x="1983" y="1449"/>
                </a:cubicBezTo>
                <a:lnTo>
                  <a:pt x="1458" y="1974"/>
                </a:lnTo>
                <a:cubicBezTo>
                  <a:pt x="1232" y="2209"/>
                  <a:pt x="1205" y="2571"/>
                  <a:pt x="1395" y="2834"/>
                </a:cubicBezTo>
                <a:lnTo>
                  <a:pt x="1902" y="3558"/>
                </a:lnTo>
                <a:cubicBezTo>
                  <a:pt x="1712" y="3902"/>
                  <a:pt x="1558" y="4273"/>
                  <a:pt x="1458" y="4653"/>
                </a:cubicBezTo>
                <a:lnTo>
                  <a:pt x="562" y="4798"/>
                </a:lnTo>
                <a:cubicBezTo>
                  <a:pt x="245" y="4852"/>
                  <a:pt x="10" y="5124"/>
                  <a:pt x="1" y="5450"/>
                </a:cubicBezTo>
                <a:lnTo>
                  <a:pt x="1" y="6201"/>
                </a:lnTo>
                <a:cubicBezTo>
                  <a:pt x="1" y="6527"/>
                  <a:pt x="236" y="6808"/>
                  <a:pt x="562" y="6871"/>
                </a:cubicBezTo>
                <a:lnTo>
                  <a:pt x="1431" y="7016"/>
                </a:lnTo>
                <a:cubicBezTo>
                  <a:pt x="1531" y="7405"/>
                  <a:pt x="1685" y="7767"/>
                  <a:pt x="1884" y="8111"/>
                </a:cubicBezTo>
                <a:lnTo>
                  <a:pt x="1395" y="8835"/>
                </a:lnTo>
                <a:cubicBezTo>
                  <a:pt x="1205" y="9098"/>
                  <a:pt x="1241" y="9460"/>
                  <a:pt x="1467" y="9695"/>
                </a:cubicBezTo>
                <a:lnTo>
                  <a:pt x="1993" y="10221"/>
                </a:lnTo>
                <a:cubicBezTo>
                  <a:pt x="2125" y="10348"/>
                  <a:pt x="2299" y="10416"/>
                  <a:pt x="2472" y="10416"/>
                </a:cubicBezTo>
                <a:cubicBezTo>
                  <a:pt x="2605" y="10416"/>
                  <a:pt x="2738" y="10376"/>
                  <a:pt x="2852" y="10293"/>
                </a:cubicBezTo>
                <a:lnTo>
                  <a:pt x="3586" y="9786"/>
                </a:lnTo>
                <a:cubicBezTo>
                  <a:pt x="3921" y="9976"/>
                  <a:pt x="4292" y="10130"/>
                  <a:pt x="4672" y="10230"/>
                </a:cubicBezTo>
                <a:lnTo>
                  <a:pt x="4826" y="11108"/>
                </a:lnTo>
                <a:cubicBezTo>
                  <a:pt x="4880" y="11425"/>
                  <a:pt x="5161" y="11660"/>
                  <a:pt x="5487" y="11660"/>
                </a:cubicBezTo>
                <a:lnTo>
                  <a:pt x="6229" y="11660"/>
                </a:lnTo>
                <a:cubicBezTo>
                  <a:pt x="6555" y="11660"/>
                  <a:pt x="6836" y="11425"/>
                  <a:pt x="6890" y="11108"/>
                </a:cubicBezTo>
                <a:lnTo>
                  <a:pt x="7044" y="10230"/>
                </a:lnTo>
                <a:cubicBezTo>
                  <a:pt x="7424" y="10130"/>
                  <a:pt x="7786" y="9976"/>
                  <a:pt x="8130" y="9786"/>
                </a:cubicBezTo>
                <a:lnTo>
                  <a:pt x="8863" y="10293"/>
                </a:lnTo>
                <a:cubicBezTo>
                  <a:pt x="8978" y="10376"/>
                  <a:pt x="9111" y="10416"/>
                  <a:pt x="9244" y="10416"/>
                </a:cubicBezTo>
                <a:cubicBezTo>
                  <a:pt x="9417" y="10416"/>
                  <a:pt x="9590" y="10348"/>
                  <a:pt x="9723" y="10221"/>
                </a:cubicBezTo>
                <a:lnTo>
                  <a:pt x="10239" y="9695"/>
                </a:lnTo>
                <a:cubicBezTo>
                  <a:pt x="10475" y="9460"/>
                  <a:pt x="10502" y="9098"/>
                  <a:pt x="10321" y="8835"/>
                </a:cubicBezTo>
                <a:lnTo>
                  <a:pt x="9805" y="8102"/>
                </a:lnTo>
                <a:cubicBezTo>
                  <a:pt x="10004" y="7767"/>
                  <a:pt x="10158" y="7396"/>
                  <a:pt x="10258" y="7016"/>
                </a:cubicBezTo>
                <a:lnTo>
                  <a:pt x="11136" y="6862"/>
                </a:lnTo>
                <a:cubicBezTo>
                  <a:pt x="11452" y="6808"/>
                  <a:pt x="11688" y="6527"/>
                  <a:pt x="11688" y="6201"/>
                </a:cubicBezTo>
                <a:lnTo>
                  <a:pt x="11688" y="5450"/>
                </a:lnTo>
                <a:cubicBezTo>
                  <a:pt x="11688" y="5124"/>
                  <a:pt x="11452" y="4843"/>
                  <a:pt x="11136" y="4789"/>
                </a:cubicBezTo>
                <a:lnTo>
                  <a:pt x="10258" y="4635"/>
                </a:lnTo>
                <a:cubicBezTo>
                  <a:pt x="10158" y="4255"/>
                  <a:pt x="10004" y="3884"/>
                  <a:pt x="9805" y="3549"/>
                </a:cubicBezTo>
                <a:lnTo>
                  <a:pt x="10303" y="2834"/>
                </a:lnTo>
                <a:cubicBezTo>
                  <a:pt x="10493" y="2571"/>
                  <a:pt x="10466" y="2209"/>
                  <a:pt x="10230" y="1974"/>
                </a:cubicBezTo>
                <a:lnTo>
                  <a:pt x="9705" y="1449"/>
                </a:lnTo>
                <a:cubicBezTo>
                  <a:pt x="9577" y="1321"/>
                  <a:pt x="9406" y="1254"/>
                  <a:pt x="9233" y="1254"/>
                </a:cubicBezTo>
                <a:cubicBezTo>
                  <a:pt x="9099" y="1254"/>
                  <a:pt x="8964" y="1293"/>
                  <a:pt x="8845" y="1376"/>
                </a:cubicBezTo>
                <a:lnTo>
                  <a:pt x="8112" y="1883"/>
                </a:lnTo>
                <a:cubicBezTo>
                  <a:pt x="7777" y="1684"/>
                  <a:pt x="7406" y="1539"/>
                  <a:pt x="7026" y="1430"/>
                </a:cubicBezTo>
                <a:lnTo>
                  <a:pt x="6872" y="561"/>
                </a:lnTo>
                <a:cubicBezTo>
                  <a:pt x="6818" y="235"/>
                  <a:pt x="6537" y="0"/>
                  <a:pt x="6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 flipH="1">
            <a:off x="2066549" y="1987961"/>
            <a:ext cx="6364226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dk2"/>
                </a:solidFill>
              </a:rPr>
              <a:t>White Box Testing</a:t>
            </a:r>
          </a:p>
        </p:txBody>
      </p:sp>
      <p:sp>
        <p:nvSpPr>
          <p:cNvPr id="704" name="Google Shape;704;p32"/>
          <p:cNvSpPr txBox="1">
            <a:spLocks noGrp="1"/>
          </p:cNvSpPr>
          <p:nvPr>
            <p:ph type="title" idx="2"/>
          </p:nvPr>
        </p:nvSpPr>
        <p:spPr>
          <a:xfrm flipH="1">
            <a:off x="6956275" y="1146161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05" name="Google Shape;705;p32"/>
          <p:cNvGrpSpPr/>
          <p:nvPr/>
        </p:nvGrpSpPr>
        <p:grpSpPr>
          <a:xfrm>
            <a:off x="-98813" y="1379450"/>
            <a:ext cx="3370076" cy="3916551"/>
            <a:chOff x="-98813" y="1379450"/>
            <a:chExt cx="3370076" cy="3916551"/>
          </a:xfrm>
        </p:grpSpPr>
        <p:sp>
          <p:nvSpPr>
            <p:cNvPr id="706" name="Google Shape;706;p32"/>
            <p:cNvSpPr/>
            <p:nvPr/>
          </p:nvSpPr>
          <p:spPr>
            <a:xfrm rot="-1738578" flipH="1">
              <a:off x="841101" y="3006392"/>
              <a:ext cx="711304" cy="86295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 flipH="1">
              <a:off x="494364" y="2338580"/>
              <a:ext cx="887179" cy="1103662"/>
            </a:xfrm>
            <a:custGeom>
              <a:avLst/>
              <a:gdLst/>
              <a:ahLst/>
              <a:cxnLst/>
              <a:rect l="l" t="t" r="r" b="b"/>
              <a:pathLst>
                <a:path w="7307" h="9090" extrusionOk="0">
                  <a:moveTo>
                    <a:pt x="5278" y="0"/>
                  </a:moveTo>
                  <a:lnTo>
                    <a:pt x="1603" y="1159"/>
                  </a:lnTo>
                  <a:lnTo>
                    <a:pt x="2979" y="5522"/>
                  </a:lnTo>
                  <a:cubicBezTo>
                    <a:pt x="2381" y="5767"/>
                    <a:pt x="1847" y="6156"/>
                    <a:pt x="1413" y="6663"/>
                  </a:cubicBezTo>
                  <a:cubicBezTo>
                    <a:pt x="996" y="7152"/>
                    <a:pt x="508" y="7686"/>
                    <a:pt x="1" y="8111"/>
                  </a:cubicBezTo>
                  <a:cubicBezTo>
                    <a:pt x="182" y="8265"/>
                    <a:pt x="372" y="8401"/>
                    <a:pt x="490" y="8510"/>
                  </a:cubicBezTo>
                  <a:cubicBezTo>
                    <a:pt x="915" y="8872"/>
                    <a:pt x="1331" y="9080"/>
                    <a:pt x="1893" y="9089"/>
                  </a:cubicBezTo>
                  <a:cubicBezTo>
                    <a:pt x="1900" y="9089"/>
                    <a:pt x="1908" y="9089"/>
                    <a:pt x="1915" y="9089"/>
                  </a:cubicBezTo>
                  <a:cubicBezTo>
                    <a:pt x="3072" y="9089"/>
                    <a:pt x="3990" y="8406"/>
                    <a:pt x="4943" y="7840"/>
                  </a:cubicBezTo>
                  <a:cubicBezTo>
                    <a:pt x="5269" y="7650"/>
                    <a:pt x="5586" y="7441"/>
                    <a:pt x="5894" y="7233"/>
                  </a:cubicBezTo>
                  <a:cubicBezTo>
                    <a:pt x="6319" y="6717"/>
                    <a:pt x="6709" y="6174"/>
                    <a:pt x="7089" y="5622"/>
                  </a:cubicBezTo>
                  <a:cubicBezTo>
                    <a:pt x="7161" y="5522"/>
                    <a:pt x="7234" y="5414"/>
                    <a:pt x="7306" y="5305"/>
                  </a:cubicBezTo>
                  <a:lnTo>
                    <a:pt x="6953" y="5287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215770" y="3356458"/>
              <a:ext cx="3055493" cy="1787034"/>
            </a:xfrm>
            <a:custGeom>
              <a:avLst/>
              <a:gdLst/>
              <a:ahLst/>
              <a:cxnLst/>
              <a:rect l="l" t="t" r="r" b="b"/>
              <a:pathLst>
                <a:path w="27793" h="16255" extrusionOk="0">
                  <a:moveTo>
                    <a:pt x="13573" y="1"/>
                  </a:moveTo>
                  <a:cubicBezTo>
                    <a:pt x="13418" y="1"/>
                    <a:pt x="13264" y="2"/>
                    <a:pt x="13109" y="5"/>
                  </a:cubicBezTo>
                  <a:cubicBezTo>
                    <a:pt x="10466" y="50"/>
                    <a:pt x="7732" y="521"/>
                    <a:pt x="5568" y="2051"/>
                  </a:cubicBezTo>
                  <a:cubicBezTo>
                    <a:pt x="3694" y="3373"/>
                    <a:pt x="2409" y="5382"/>
                    <a:pt x="1549" y="7510"/>
                  </a:cubicBezTo>
                  <a:cubicBezTo>
                    <a:pt x="444" y="10262"/>
                    <a:pt x="1" y="13330"/>
                    <a:pt x="453" y="16254"/>
                  </a:cubicBezTo>
                  <a:lnTo>
                    <a:pt x="27792" y="16254"/>
                  </a:lnTo>
                  <a:cubicBezTo>
                    <a:pt x="27765" y="14272"/>
                    <a:pt x="27684" y="12280"/>
                    <a:pt x="27313" y="10343"/>
                  </a:cubicBezTo>
                  <a:cubicBezTo>
                    <a:pt x="26878" y="8062"/>
                    <a:pt x="26000" y="5808"/>
                    <a:pt x="24452" y="4070"/>
                  </a:cubicBezTo>
                  <a:cubicBezTo>
                    <a:pt x="23076" y="2522"/>
                    <a:pt x="21220" y="1435"/>
                    <a:pt x="19247" y="802"/>
                  </a:cubicBezTo>
                  <a:cubicBezTo>
                    <a:pt x="17420" y="215"/>
                    <a:pt x="15493" y="1"/>
                    <a:pt x="13573" y="1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1198556" y="4011789"/>
              <a:ext cx="1237237" cy="625105"/>
            </a:xfrm>
            <a:custGeom>
              <a:avLst/>
              <a:gdLst/>
              <a:ahLst/>
              <a:cxnLst/>
              <a:rect l="l" t="t" r="r" b="b"/>
              <a:pathLst>
                <a:path w="11254" h="5686" extrusionOk="0">
                  <a:moveTo>
                    <a:pt x="2680" y="1"/>
                  </a:moveTo>
                  <a:lnTo>
                    <a:pt x="544" y="200"/>
                  </a:lnTo>
                  <a:cubicBezTo>
                    <a:pt x="481" y="879"/>
                    <a:pt x="408" y="1639"/>
                    <a:pt x="336" y="2418"/>
                  </a:cubicBezTo>
                  <a:cubicBezTo>
                    <a:pt x="227" y="3504"/>
                    <a:pt x="109" y="4636"/>
                    <a:pt x="1" y="5686"/>
                  </a:cubicBezTo>
                  <a:lnTo>
                    <a:pt x="10710" y="5686"/>
                  </a:lnTo>
                  <a:lnTo>
                    <a:pt x="11253" y="3097"/>
                  </a:lnTo>
                  <a:lnTo>
                    <a:pt x="3015" y="2155"/>
                  </a:lnTo>
                  <a:cubicBezTo>
                    <a:pt x="3015" y="2155"/>
                    <a:pt x="2870" y="1368"/>
                    <a:pt x="2680" y="1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 rot="252422">
              <a:off x="664110" y="2687103"/>
              <a:ext cx="405225" cy="248896"/>
            </a:xfrm>
            <a:custGeom>
              <a:avLst/>
              <a:gdLst/>
              <a:ahLst/>
              <a:cxnLst/>
              <a:rect l="l" t="t" r="r" b="b"/>
              <a:pathLst>
                <a:path w="3686" h="2264" extrusionOk="0">
                  <a:moveTo>
                    <a:pt x="28" y="0"/>
                  </a:moveTo>
                  <a:lnTo>
                    <a:pt x="1" y="136"/>
                  </a:lnTo>
                  <a:cubicBezTo>
                    <a:pt x="399" y="733"/>
                    <a:pt x="924" y="1258"/>
                    <a:pt x="1513" y="1593"/>
                  </a:cubicBezTo>
                  <a:lnTo>
                    <a:pt x="1513" y="1602"/>
                  </a:lnTo>
                  <a:cubicBezTo>
                    <a:pt x="1549" y="1621"/>
                    <a:pt x="1621" y="1657"/>
                    <a:pt x="1712" y="1702"/>
                  </a:cubicBezTo>
                  <a:cubicBezTo>
                    <a:pt x="1929" y="1811"/>
                    <a:pt x="2155" y="1901"/>
                    <a:pt x="2391" y="1955"/>
                  </a:cubicBezTo>
                  <a:cubicBezTo>
                    <a:pt x="2708" y="2064"/>
                    <a:pt x="3097" y="2173"/>
                    <a:pt x="3495" y="2263"/>
                  </a:cubicBezTo>
                  <a:lnTo>
                    <a:pt x="3685" y="1439"/>
                  </a:lnTo>
                  <a:cubicBezTo>
                    <a:pt x="2979" y="1358"/>
                    <a:pt x="2273" y="1168"/>
                    <a:pt x="1730" y="996"/>
                  </a:cubicBezTo>
                  <a:cubicBezTo>
                    <a:pt x="1495" y="933"/>
                    <a:pt x="1268" y="842"/>
                    <a:pt x="1051" y="733"/>
                  </a:cubicBezTo>
                  <a:cubicBezTo>
                    <a:pt x="961" y="697"/>
                    <a:pt x="888" y="661"/>
                    <a:pt x="852" y="634"/>
                  </a:cubicBezTo>
                  <a:cubicBezTo>
                    <a:pt x="562" y="462"/>
                    <a:pt x="273" y="235"/>
                    <a:pt x="28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75042" y="4274537"/>
              <a:ext cx="204154" cy="186234"/>
            </a:xfrm>
            <a:custGeom>
              <a:avLst/>
              <a:gdLst/>
              <a:ahLst/>
              <a:cxnLst/>
              <a:rect l="l" t="t" r="r" b="b"/>
              <a:pathLst>
                <a:path w="1857" h="1694" extrusionOk="0">
                  <a:moveTo>
                    <a:pt x="1621" y="1"/>
                  </a:moveTo>
                  <a:lnTo>
                    <a:pt x="1" y="1693"/>
                  </a:lnTo>
                  <a:lnTo>
                    <a:pt x="1857" y="815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 flipH="1">
              <a:off x="170493" y="3556126"/>
              <a:ext cx="1398215" cy="1344671"/>
            </a:xfrm>
            <a:custGeom>
              <a:avLst/>
              <a:gdLst/>
              <a:ahLst/>
              <a:cxnLst/>
              <a:rect l="l" t="t" r="r" b="b"/>
              <a:pathLst>
                <a:path w="11516" h="11075" extrusionOk="0">
                  <a:moveTo>
                    <a:pt x="10364" y="0"/>
                  </a:moveTo>
                  <a:cubicBezTo>
                    <a:pt x="10335" y="0"/>
                    <a:pt x="10305" y="3"/>
                    <a:pt x="10276" y="8"/>
                  </a:cubicBezTo>
                  <a:cubicBezTo>
                    <a:pt x="10031" y="54"/>
                    <a:pt x="9877" y="298"/>
                    <a:pt x="9760" y="524"/>
                  </a:cubicBezTo>
                  <a:cubicBezTo>
                    <a:pt x="9045" y="1991"/>
                    <a:pt x="8845" y="3693"/>
                    <a:pt x="7994" y="5078"/>
                  </a:cubicBezTo>
                  <a:cubicBezTo>
                    <a:pt x="7732" y="5503"/>
                    <a:pt x="7388" y="5911"/>
                    <a:pt x="6908" y="6038"/>
                  </a:cubicBezTo>
                  <a:cubicBezTo>
                    <a:pt x="6793" y="6070"/>
                    <a:pt x="6677" y="6084"/>
                    <a:pt x="6560" y="6084"/>
                  </a:cubicBezTo>
                  <a:cubicBezTo>
                    <a:pt x="6115" y="6084"/>
                    <a:pt x="5664" y="5876"/>
                    <a:pt x="5270" y="5639"/>
                  </a:cubicBezTo>
                  <a:cubicBezTo>
                    <a:pt x="3658" y="4680"/>
                    <a:pt x="2264" y="3249"/>
                    <a:pt x="436" y="2824"/>
                  </a:cubicBezTo>
                  <a:cubicBezTo>
                    <a:pt x="300" y="2788"/>
                    <a:pt x="155" y="2760"/>
                    <a:pt x="1" y="2760"/>
                  </a:cubicBezTo>
                  <a:cubicBezTo>
                    <a:pt x="481" y="4354"/>
                    <a:pt x="1169" y="6273"/>
                    <a:pt x="1540" y="7432"/>
                  </a:cubicBezTo>
                  <a:cubicBezTo>
                    <a:pt x="1630" y="7694"/>
                    <a:pt x="1694" y="7920"/>
                    <a:pt x="1739" y="8092"/>
                  </a:cubicBezTo>
                  <a:cubicBezTo>
                    <a:pt x="1821" y="8192"/>
                    <a:pt x="1893" y="8292"/>
                    <a:pt x="1974" y="8382"/>
                  </a:cubicBezTo>
                  <a:cubicBezTo>
                    <a:pt x="2780" y="9360"/>
                    <a:pt x="3776" y="10202"/>
                    <a:pt x="4944" y="10681"/>
                  </a:cubicBezTo>
                  <a:cubicBezTo>
                    <a:pt x="5559" y="10934"/>
                    <a:pt x="6228" y="11074"/>
                    <a:pt x="6892" y="11074"/>
                  </a:cubicBezTo>
                  <a:cubicBezTo>
                    <a:pt x="7488" y="11074"/>
                    <a:pt x="8080" y="10962"/>
                    <a:pt x="8628" y="10718"/>
                  </a:cubicBezTo>
                  <a:cubicBezTo>
                    <a:pt x="9660" y="10256"/>
                    <a:pt x="10421" y="9378"/>
                    <a:pt x="11244" y="8572"/>
                  </a:cubicBezTo>
                  <a:cubicBezTo>
                    <a:pt x="11253" y="7911"/>
                    <a:pt x="11344" y="3150"/>
                    <a:pt x="11516" y="1068"/>
                  </a:cubicBezTo>
                  <a:cubicBezTo>
                    <a:pt x="11362" y="832"/>
                    <a:pt x="11190" y="606"/>
                    <a:pt x="11000" y="389"/>
                  </a:cubicBezTo>
                  <a:cubicBezTo>
                    <a:pt x="10830" y="194"/>
                    <a:pt x="10609" y="0"/>
                    <a:pt x="10364" y="0"/>
                  </a:cubicBezTo>
                  <a:close/>
                </a:path>
              </a:pathLst>
            </a:custGeom>
            <a:solidFill>
              <a:srgbClr val="002D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 flipH="1">
              <a:off x="-98813" y="2970175"/>
              <a:ext cx="1737813" cy="2325826"/>
            </a:xfrm>
            <a:custGeom>
              <a:avLst/>
              <a:gdLst/>
              <a:ahLst/>
              <a:cxnLst/>
              <a:rect l="l" t="t" r="r" b="b"/>
              <a:pathLst>
                <a:path w="14313" h="19156" extrusionOk="0">
                  <a:moveTo>
                    <a:pt x="9272" y="0"/>
                  </a:moveTo>
                  <a:cubicBezTo>
                    <a:pt x="9271" y="0"/>
                    <a:pt x="9270" y="0"/>
                    <a:pt x="9270" y="0"/>
                  </a:cubicBezTo>
                  <a:cubicBezTo>
                    <a:pt x="9270" y="0"/>
                    <a:pt x="9252" y="9"/>
                    <a:pt x="9216" y="28"/>
                  </a:cubicBezTo>
                  <a:cubicBezTo>
                    <a:pt x="9207" y="37"/>
                    <a:pt x="9198" y="37"/>
                    <a:pt x="9180" y="46"/>
                  </a:cubicBezTo>
                  <a:cubicBezTo>
                    <a:pt x="8682" y="335"/>
                    <a:pt x="6048" y="1829"/>
                    <a:pt x="4418" y="2553"/>
                  </a:cubicBezTo>
                  <a:cubicBezTo>
                    <a:pt x="3871" y="2796"/>
                    <a:pt x="3441" y="2953"/>
                    <a:pt x="3236" y="2953"/>
                  </a:cubicBezTo>
                  <a:cubicBezTo>
                    <a:pt x="3173" y="2953"/>
                    <a:pt x="3132" y="2938"/>
                    <a:pt x="3115" y="2906"/>
                  </a:cubicBezTo>
                  <a:cubicBezTo>
                    <a:pt x="2952" y="2589"/>
                    <a:pt x="3848" y="1639"/>
                    <a:pt x="4527" y="978"/>
                  </a:cubicBezTo>
                  <a:cubicBezTo>
                    <a:pt x="4907" y="598"/>
                    <a:pt x="5224" y="317"/>
                    <a:pt x="5224" y="317"/>
                  </a:cubicBezTo>
                  <a:lnTo>
                    <a:pt x="5224" y="317"/>
                  </a:lnTo>
                  <a:lnTo>
                    <a:pt x="4726" y="372"/>
                  </a:lnTo>
                  <a:cubicBezTo>
                    <a:pt x="4518" y="399"/>
                    <a:pt x="4319" y="480"/>
                    <a:pt x="4156" y="607"/>
                  </a:cubicBezTo>
                  <a:cubicBezTo>
                    <a:pt x="4002" y="725"/>
                    <a:pt x="3830" y="869"/>
                    <a:pt x="3649" y="1023"/>
                  </a:cubicBezTo>
                  <a:lnTo>
                    <a:pt x="3640" y="1023"/>
                  </a:lnTo>
                  <a:cubicBezTo>
                    <a:pt x="3323" y="1295"/>
                    <a:pt x="2961" y="1603"/>
                    <a:pt x="2599" y="1938"/>
                  </a:cubicBezTo>
                  <a:cubicBezTo>
                    <a:pt x="1422" y="3015"/>
                    <a:pt x="200" y="4318"/>
                    <a:pt x="73" y="5061"/>
                  </a:cubicBezTo>
                  <a:cubicBezTo>
                    <a:pt x="1" y="5468"/>
                    <a:pt x="236" y="6446"/>
                    <a:pt x="580" y="7586"/>
                  </a:cubicBezTo>
                  <a:cubicBezTo>
                    <a:pt x="1060" y="9180"/>
                    <a:pt x="1748" y="11099"/>
                    <a:pt x="2119" y="12258"/>
                  </a:cubicBezTo>
                  <a:cubicBezTo>
                    <a:pt x="2209" y="12520"/>
                    <a:pt x="2273" y="12746"/>
                    <a:pt x="2318" y="12918"/>
                  </a:cubicBezTo>
                  <a:cubicBezTo>
                    <a:pt x="2345" y="13000"/>
                    <a:pt x="2363" y="13072"/>
                    <a:pt x="2372" y="13127"/>
                  </a:cubicBezTo>
                  <a:cubicBezTo>
                    <a:pt x="2553" y="14141"/>
                    <a:pt x="2010" y="19156"/>
                    <a:pt x="2010" y="19156"/>
                  </a:cubicBezTo>
                  <a:lnTo>
                    <a:pt x="14313" y="19156"/>
                  </a:lnTo>
                  <a:lnTo>
                    <a:pt x="11814" y="13480"/>
                  </a:lnTo>
                  <a:cubicBezTo>
                    <a:pt x="11814" y="13480"/>
                    <a:pt x="11814" y="13453"/>
                    <a:pt x="11823" y="13398"/>
                  </a:cubicBezTo>
                  <a:cubicBezTo>
                    <a:pt x="11832" y="12737"/>
                    <a:pt x="11923" y="7976"/>
                    <a:pt x="12095" y="5894"/>
                  </a:cubicBezTo>
                  <a:cubicBezTo>
                    <a:pt x="12104" y="5794"/>
                    <a:pt x="12113" y="5694"/>
                    <a:pt x="12122" y="5613"/>
                  </a:cubicBezTo>
                  <a:cubicBezTo>
                    <a:pt x="12122" y="5559"/>
                    <a:pt x="12131" y="5504"/>
                    <a:pt x="12140" y="5459"/>
                  </a:cubicBezTo>
                  <a:cubicBezTo>
                    <a:pt x="12140" y="5414"/>
                    <a:pt x="12149" y="5369"/>
                    <a:pt x="12158" y="5323"/>
                  </a:cubicBezTo>
                  <a:cubicBezTo>
                    <a:pt x="12158" y="5269"/>
                    <a:pt x="12167" y="5224"/>
                    <a:pt x="12176" y="5178"/>
                  </a:cubicBezTo>
                  <a:cubicBezTo>
                    <a:pt x="12185" y="5151"/>
                    <a:pt x="12185" y="5133"/>
                    <a:pt x="12185" y="5115"/>
                  </a:cubicBezTo>
                  <a:cubicBezTo>
                    <a:pt x="12439" y="3848"/>
                    <a:pt x="12412" y="1657"/>
                    <a:pt x="11506" y="824"/>
                  </a:cubicBezTo>
                  <a:cubicBezTo>
                    <a:pt x="10629" y="9"/>
                    <a:pt x="9327" y="0"/>
                    <a:pt x="9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141445" y="3141320"/>
              <a:ext cx="711312" cy="86296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57606" y="3766715"/>
              <a:ext cx="2076849" cy="979236"/>
            </a:xfrm>
            <a:custGeom>
              <a:avLst/>
              <a:gdLst/>
              <a:ahLst/>
              <a:cxnLst/>
              <a:rect l="l" t="t" r="r" b="b"/>
              <a:pathLst>
                <a:path w="17790" h="8388" extrusionOk="0">
                  <a:moveTo>
                    <a:pt x="15305" y="0"/>
                  </a:moveTo>
                  <a:cubicBezTo>
                    <a:pt x="15004" y="0"/>
                    <a:pt x="14219" y="329"/>
                    <a:pt x="14096" y="419"/>
                  </a:cubicBezTo>
                  <a:cubicBezTo>
                    <a:pt x="14032" y="473"/>
                    <a:pt x="13833" y="727"/>
                    <a:pt x="13670" y="953"/>
                  </a:cubicBezTo>
                  <a:cubicBezTo>
                    <a:pt x="13571" y="1071"/>
                    <a:pt x="13471" y="1216"/>
                    <a:pt x="13390" y="1342"/>
                  </a:cubicBezTo>
                  <a:cubicBezTo>
                    <a:pt x="13209" y="1632"/>
                    <a:pt x="13082" y="1885"/>
                    <a:pt x="13082" y="1885"/>
                  </a:cubicBezTo>
                  <a:lnTo>
                    <a:pt x="12910" y="2184"/>
                  </a:lnTo>
                  <a:lnTo>
                    <a:pt x="6030" y="4149"/>
                  </a:lnTo>
                  <a:cubicBezTo>
                    <a:pt x="6030" y="4149"/>
                    <a:pt x="5514" y="2583"/>
                    <a:pt x="4926" y="808"/>
                  </a:cubicBezTo>
                  <a:cubicBezTo>
                    <a:pt x="3769" y="1882"/>
                    <a:pt x="1654" y="2035"/>
                    <a:pt x="550" y="2035"/>
                  </a:cubicBezTo>
                  <a:cubicBezTo>
                    <a:pt x="315" y="2035"/>
                    <a:pt x="125" y="2028"/>
                    <a:pt x="1" y="2021"/>
                  </a:cubicBezTo>
                  <a:lnTo>
                    <a:pt x="1" y="2021"/>
                  </a:lnTo>
                  <a:cubicBezTo>
                    <a:pt x="1" y="2048"/>
                    <a:pt x="10" y="2067"/>
                    <a:pt x="10" y="2085"/>
                  </a:cubicBezTo>
                  <a:cubicBezTo>
                    <a:pt x="318" y="3180"/>
                    <a:pt x="1259" y="5153"/>
                    <a:pt x="1983" y="6611"/>
                  </a:cubicBezTo>
                  <a:cubicBezTo>
                    <a:pt x="2533" y="7709"/>
                    <a:pt x="3656" y="8388"/>
                    <a:pt x="4861" y="8388"/>
                  </a:cubicBezTo>
                  <a:cubicBezTo>
                    <a:pt x="5026" y="8388"/>
                    <a:pt x="5193" y="8375"/>
                    <a:pt x="5360" y="8349"/>
                  </a:cubicBezTo>
                  <a:cubicBezTo>
                    <a:pt x="9769" y="7661"/>
                    <a:pt x="13344" y="4366"/>
                    <a:pt x="13344" y="4366"/>
                  </a:cubicBezTo>
                  <a:cubicBezTo>
                    <a:pt x="13344" y="4366"/>
                    <a:pt x="16440" y="4103"/>
                    <a:pt x="16612" y="3931"/>
                  </a:cubicBezTo>
                  <a:cubicBezTo>
                    <a:pt x="16784" y="3750"/>
                    <a:pt x="16775" y="3433"/>
                    <a:pt x="16775" y="3433"/>
                  </a:cubicBezTo>
                  <a:cubicBezTo>
                    <a:pt x="16984" y="3352"/>
                    <a:pt x="17310" y="2836"/>
                    <a:pt x="17310" y="2836"/>
                  </a:cubicBezTo>
                  <a:cubicBezTo>
                    <a:pt x="17536" y="2700"/>
                    <a:pt x="17500" y="2211"/>
                    <a:pt x="17500" y="2211"/>
                  </a:cubicBezTo>
                  <a:cubicBezTo>
                    <a:pt x="17789" y="1949"/>
                    <a:pt x="17753" y="1532"/>
                    <a:pt x="17753" y="1532"/>
                  </a:cubicBezTo>
                  <a:cubicBezTo>
                    <a:pt x="17753" y="1532"/>
                    <a:pt x="15408" y="1351"/>
                    <a:pt x="14775" y="1297"/>
                  </a:cubicBezTo>
                  <a:cubicBezTo>
                    <a:pt x="14865" y="953"/>
                    <a:pt x="15562" y="84"/>
                    <a:pt x="15381" y="12"/>
                  </a:cubicBezTo>
                  <a:cubicBezTo>
                    <a:pt x="15362" y="4"/>
                    <a:pt x="15336" y="0"/>
                    <a:pt x="1530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818797" y="4164343"/>
              <a:ext cx="142776" cy="139624"/>
            </a:xfrm>
            <a:custGeom>
              <a:avLst/>
              <a:gdLst/>
              <a:ahLst/>
              <a:cxnLst/>
              <a:rect l="l" t="t" r="r" b="b"/>
              <a:pathLst>
                <a:path w="1223" h="1196" extrusionOk="0">
                  <a:moveTo>
                    <a:pt x="979" y="0"/>
                  </a:moveTo>
                  <a:lnTo>
                    <a:pt x="1" y="1195"/>
                  </a:lnTo>
                  <a:lnTo>
                    <a:pt x="1223" y="743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404404" y="1668279"/>
              <a:ext cx="1110809" cy="1195680"/>
            </a:xfrm>
            <a:custGeom>
              <a:avLst/>
              <a:gdLst/>
              <a:ahLst/>
              <a:cxnLst/>
              <a:rect l="l" t="t" r="r" b="b"/>
              <a:pathLst>
                <a:path w="10104" h="10876" extrusionOk="0">
                  <a:moveTo>
                    <a:pt x="5240" y="0"/>
                  </a:moveTo>
                  <a:cubicBezTo>
                    <a:pt x="3056" y="0"/>
                    <a:pt x="1077" y="1493"/>
                    <a:pt x="544" y="3711"/>
                  </a:cubicBezTo>
                  <a:cubicBezTo>
                    <a:pt x="1" y="5965"/>
                    <a:pt x="987" y="8889"/>
                    <a:pt x="2961" y="10021"/>
                  </a:cubicBezTo>
                  <a:lnTo>
                    <a:pt x="2961" y="10030"/>
                  </a:lnTo>
                  <a:cubicBezTo>
                    <a:pt x="2988" y="10048"/>
                    <a:pt x="3060" y="10084"/>
                    <a:pt x="3151" y="10129"/>
                  </a:cubicBezTo>
                  <a:cubicBezTo>
                    <a:pt x="3368" y="10238"/>
                    <a:pt x="3595" y="10319"/>
                    <a:pt x="3839" y="10383"/>
                  </a:cubicBezTo>
                  <a:cubicBezTo>
                    <a:pt x="4562" y="10622"/>
                    <a:pt x="5603" y="10875"/>
                    <a:pt x="6506" y="10875"/>
                  </a:cubicBezTo>
                  <a:cubicBezTo>
                    <a:pt x="7039" y="10875"/>
                    <a:pt x="7524" y="10787"/>
                    <a:pt x="7867" y="10555"/>
                  </a:cubicBezTo>
                  <a:cubicBezTo>
                    <a:pt x="8211" y="10319"/>
                    <a:pt x="8555" y="9749"/>
                    <a:pt x="8854" y="9097"/>
                  </a:cubicBezTo>
                  <a:cubicBezTo>
                    <a:pt x="9162" y="8427"/>
                    <a:pt x="9433" y="7658"/>
                    <a:pt x="9624" y="7051"/>
                  </a:cubicBezTo>
                  <a:cubicBezTo>
                    <a:pt x="9723" y="6735"/>
                    <a:pt x="9805" y="6454"/>
                    <a:pt x="9859" y="6264"/>
                  </a:cubicBezTo>
                  <a:cubicBezTo>
                    <a:pt x="9877" y="6219"/>
                    <a:pt x="9886" y="6164"/>
                    <a:pt x="9904" y="6119"/>
                  </a:cubicBezTo>
                  <a:lnTo>
                    <a:pt x="9931" y="6001"/>
                  </a:lnTo>
                  <a:cubicBezTo>
                    <a:pt x="9940" y="5974"/>
                    <a:pt x="9940" y="5965"/>
                    <a:pt x="9940" y="5965"/>
                  </a:cubicBezTo>
                  <a:cubicBezTo>
                    <a:pt x="10067" y="5449"/>
                    <a:pt x="10103" y="4933"/>
                    <a:pt x="10067" y="4435"/>
                  </a:cubicBezTo>
                  <a:cubicBezTo>
                    <a:pt x="9895" y="2417"/>
                    <a:pt x="8456" y="642"/>
                    <a:pt x="6374" y="135"/>
                  </a:cubicBezTo>
                  <a:cubicBezTo>
                    <a:pt x="5994" y="44"/>
                    <a:pt x="5614" y="0"/>
                    <a:pt x="5240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1117011" y="2293157"/>
              <a:ext cx="95646" cy="168314"/>
            </a:xfrm>
            <a:custGeom>
              <a:avLst/>
              <a:gdLst/>
              <a:ahLst/>
              <a:cxnLst/>
              <a:rect l="l" t="t" r="r" b="b"/>
              <a:pathLst>
                <a:path w="870" h="1531" extrusionOk="0">
                  <a:moveTo>
                    <a:pt x="688" y="1"/>
                  </a:moveTo>
                  <a:lnTo>
                    <a:pt x="688" y="1"/>
                  </a:lnTo>
                  <a:cubicBezTo>
                    <a:pt x="625" y="145"/>
                    <a:pt x="562" y="281"/>
                    <a:pt x="525" y="435"/>
                  </a:cubicBezTo>
                  <a:cubicBezTo>
                    <a:pt x="471" y="580"/>
                    <a:pt x="444" y="734"/>
                    <a:pt x="417" y="888"/>
                  </a:cubicBezTo>
                  <a:cubicBezTo>
                    <a:pt x="417" y="888"/>
                    <a:pt x="417" y="888"/>
                    <a:pt x="417" y="897"/>
                  </a:cubicBezTo>
                  <a:cubicBezTo>
                    <a:pt x="426" y="915"/>
                    <a:pt x="444" y="933"/>
                    <a:pt x="462" y="933"/>
                  </a:cubicBezTo>
                  <a:cubicBezTo>
                    <a:pt x="470" y="932"/>
                    <a:pt x="478" y="932"/>
                    <a:pt x="486" y="932"/>
                  </a:cubicBezTo>
                  <a:cubicBezTo>
                    <a:pt x="586" y="932"/>
                    <a:pt x="683" y="985"/>
                    <a:pt x="725" y="1069"/>
                  </a:cubicBezTo>
                  <a:cubicBezTo>
                    <a:pt x="770" y="1150"/>
                    <a:pt x="734" y="1268"/>
                    <a:pt x="652" y="1349"/>
                  </a:cubicBezTo>
                  <a:cubicBezTo>
                    <a:pt x="580" y="1422"/>
                    <a:pt x="471" y="1467"/>
                    <a:pt x="353" y="1476"/>
                  </a:cubicBezTo>
                  <a:cubicBezTo>
                    <a:pt x="332" y="1478"/>
                    <a:pt x="310" y="1479"/>
                    <a:pt x="289" y="1479"/>
                  </a:cubicBezTo>
                  <a:cubicBezTo>
                    <a:pt x="193" y="1479"/>
                    <a:pt x="96" y="1464"/>
                    <a:pt x="0" y="1449"/>
                  </a:cubicBezTo>
                  <a:lnTo>
                    <a:pt x="0" y="1449"/>
                  </a:lnTo>
                  <a:cubicBezTo>
                    <a:pt x="118" y="1485"/>
                    <a:pt x="236" y="1521"/>
                    <a:pt x="353" y="1530"/>
                  </a:cubicBezTo>
                  <a:cubicBezTo>
                    <a:pt x="480" y="1530"/>
                    <a:pt x="616" y="1494"/>
                    <a:pt x="715" y="1404"/>
                  </a:cubicBezTo>
                  <a:cubicBezTo>
                    <a:pt x="806" y="1313"/>
                    <a:pt x="869" y="1159"/>
                    <a:pt x="797" y="1023"/>
                  </a:cubicBezTo>
                  <a:cubicBezTo>
                    <a:pt x="751" y="915"/>
                    <a:pt x="632" y="853"/>
                    <a:pt x="513" y="849"/>
                  </a:cubicBezTo>
                  <a:lnTo>
                    <a:pt x="513" y="849"/>
                  </a:lnTo>
                  <a:cubicBezTo>
                    <a:pt x="531" y="712"/>
                    <a:pt x="555" y="582"/>
                    <a:pt x="580" y="444"/>
                  </a:cubicBezTo>
                  <a:cubicBezTo>
                    <a:pt x="616" y="299"/>
                    <a:pt x="652" y="154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1091066" y="2422553"/>
              <a:ext cx="15061" cy="25945"/>
            </a:xfrm>
            <a:custGeom>
              <a:avLst/>
              <a:gdLst/>
              <a:ahLst/>
              <a:cxnLst/>
              <a:rect l="l" t="t" r="r" b="b"/>
              <a:pathLst>
                <a:path w="137" h="236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55"/>
                    <a:pt x="10" y="100"/>
                    <a:pt x="28" y="136"/>
                  </a:cubicBezTo>
                  <a:cubicBezTo>
                    <a:pt x="46" y="172"/>
                    <a:pt x="73" y="209"/>
                    <a:pt x="128" y="236"/>
                  </a:cubicBezTo>
                  <a:cubicBezTo>
                    <a:pt x="137" y="181"/>
                    <a:pt x="128" y="136"/>
                    <a:pt x="110" y="100"/>
                  </a:cubicBezTo>
                  <a:cubicBezTo>
                    <a:pt x="91" y="64"/>
                    <a:pt x="64" y="28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933857" y="2072185"/>
              <a:ext cx="165346" cy="56178"/>
            </a:xfrm>
            <a:custGeom>
              <a:avLst/>
              <a:gdLst/>
              <a:ahLst/>
              <a:cxnLst/>
              <a:rect l="l" t="t" r="r" b="b"/>
              <a:pathLst>
                <a:path w="1504" h="511" extrusionOk="0">
                  <a:moveTo>
                    <a:pt x="836" y="1"/>
                  </a:moveTo>
                  <a:cubicBezTo>
                    <a:pt x="792" y="1"/>
                    <a:pt x="749" y="4"/>
                    <a:pt x="707" y="10"/>
                  </a:cubicBezTo>
                  <a:cubicBezTo>
                    <a:pt x="571" y="19"/>
                    <a:pt x="444" y="55"/>
                    <a:pt x="327" y="109"/>
                  </a:cubicBezTo>
                  <a:cubicBezTo>
                    <a:pt x="209" y="164"/>
                    <a:pt x="91" y="236"/>
                    <a:pt x="10" y="336"/>
                  </a:cubicBezTo>
                  <a:cubicBezTo>
                    <a:pt x="1" y="345"/>
                    <a:pt x="1" y="354"/>
                    <a:pt x="1" y="372"/>
                  </a:cubicBezTo>
                  <a:cubicBezTo>
                    <a:pt x="1" y="399"/>
                    <a:pt x="19" y="417"/>
                    <a:pt x="46" y="417"/>
                  </a:cubicBezTo>
                  <a:cubicBezTo>
                    <a:pt x="173" y="426"/>
                    <a:pt x="290" y="426"/>
                    <a:pt x="399" y="426"/>
                  </a:cubicBezTo>
                  <a:cubicBezTo>
                    <a:pt x="499" y="435"/>
                    <a:pt x="607" y="444"/>
                    <a:pt x="707" y="453"/>
                  </a:cubicBezTo>
                  <a:lnTo>
                    <a:pt x="1005" y="490"/>
                  </a:lnTo>
                  <a:cubicBezTo>
                    <a:pt x="1086" y="497"/>
                    <a:pt x="1167" y="510"/>
                    <a:pt x="1257" y="510"/>
                  </a:cubicBezTo>
                  <a:cubicBezTo>
                    <a:pt x="1278" y="510"/>
                    <a:pt x="1300" y="510"/>
                    <a:pt x="1322" y="508"/>
                  </a:cubicBezTo>
                  <a:lnTo>
                    <a:pt x="1331" y="508"/>
                  </a:lnTo>
                  <a:cubicBezTo>
                    <a:pt x="1368" y="508"/>
                    <a:pt x="1404" y="490"/>
                    <a:pt x="1431" y="463"/>
                  </a:cubicBezTo>
                  <a:cubicBezTo>
                    <a:pt x="1494" y="408"/>
                    <a:pt x="1503" y="309"/>
                    <a:pt x="1440" y="245"/>
                  </a:cubicBezTo>
                  <a:cubicBezTo>
                    <a:pt x="1349" y="137"/>
                    <a:pt x="1232" y="82"/>
                    <a:pt x="1096" y="37"/>
                  </a:cubicBezTo>
                  <a:cubicBezTo>
                    <a:pt x="1012" y="13"/>
                    <a:pt x="92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1330947" y="2154857"/>
              <a:ext cx="150394" cy="92347"/>
            </a:xfrm>
            <a:custGeom>
              <a:avLst/>
              <a:gdLst/>
              <a:ahLst/>
              <a:cxnLst/>
              <a:rect l="l" t="t" r="r" b="b"/>
              <a:pathLst>
                <a:path w="1368" h="840" extrusionOk="0">
                  <a:moveTo>
                    <a:pt x="358" y="0"/>
                  </a:moveTo>
                  <a:cubicBezTo>
                    <a:pt x="279" y="0"/>
                    <a:pt x="202" y="14"/>
                    <a:pt x="127" y="45"/>
                  </a:cubicBezTo>
                  <a:cubicBezTo>
                    <a:pt x="91" y="55"/>
                    <a:pt x="64" y="82"/>
                    <a:pt x="46" y="109"/>
                  </a:cubicBezTo>
                  <a:cubicBezTo>
                    <a:pt x="1" y="190"/>
                    <a:pt x="28" y="281"/>
                    <a:pt x="100" y="326"/>
                  </a:cubicBezTo>
                  <a:lnTo>
                    <a:pt x="118" y="335"/>
                  </a:lnTo>
                  <a:cubicBezTo>
                    <a:pt x="218" y="389"/>
                    <a:pt x="308" y="426"/>
                    <a:pt x="408" y="462"/>
                  </a:cubicBezTo>
                  <a:lnTo>
                    <a:pt x="689" y="561"/>
                  </a:lnTo>
                  <a:cubicBezTo>
                    <a:pt x="779" y="598"/>
                    <a:pt x="879" y="643"/>
                    <a:pt x="978" y="679"/>
                  </a:cubicBezTo>
                  <a:cubicBezTo>
                    <a:pt x="1078" y="724"/>
                    <a:pt x="1177" y="779"/>
                    <a:pt x="1286" y="833"/>
                  </a:cubicBezTo>
                  <a:cubicBezTo>
                    <a:pt x="1291" y="838"/>
                    <a:pt x="1297" y="840"/>
                    <a:pt x="1304" y="840"/>
                  </a:cubicBezTo>
                  <a:cubicBezTo>
                    <a:pt x="1311" y="840"/>
                    <a:pt x="1318" y="838"/>
                    <a:pt x="1322" y="833"/>
                  </a:cubicBezTo>
                  <a:cubicBezTo>
                    <a:pt x="1349" y="833"/>
                    <a:pt x="1368" y="806"/>
                    <a:pt x="1359" y="779"/>
                  </a:cubicBezTo>
                  <a:cubicBezTo>
                    <a:pt x="1331" y="643"/>
                    <a:pt x="1268" y="534"/>
                    <a:pt x="1187" y="426"/>
                  </a:cubicBezTo>
                  <a:cubicBezTo>
                    <a:pt x="1105" y="326"/>
                    <a:pt x="1005" y="236"/>
                    <a:pt x="888" y="163"/>
                  </a:cubicBezTo>
                  <a:cubicBezTo>
                    <a:pt x="779" y="91"/>
                    <a:pt x="652" y="36"/>
                    <a:pt x="526" y="18"/>
                  </a:cubicBezTo>
                  <a:cubicBezTo>
                    <a:pt x="469" y="7"/>
                    <a:pt x="413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1292140" y="2294147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8" y="0"/>
                  </a:moveTo>
                  <a:cubicBezTo>
                    <a:pt x="309" y="0"/>
                    <a:pt x="120" y="169"/>
                    <a:pt x="64" y="408"/>
                  </a:cubicBezTo>
                  <a:cubicBezTo>
                    <a:pt x="1" y="680"/>
                    <a:pt x="127" y="942"/>
                    <a:pt x="354" y="996"/>
                  </a:cubicBezTo>
                  <a:cubicBezTo>
                    <a:pt x="382" y="1003"/>
                    <a:pt x="410" y="1006"/>
                    <a:pt x="438" y="1006"/>
                  </a:cubicBezTo>
                  <a:cubicBezTo>
                    <a:pt x="636" y="1006"/>
                    <a:pt x="823" y="845"/>
                    <a:pt x="879" y="607"/>
                  </a:cubicBezTo>
                  <a:cubicBezTo>
                    <a:pt x="951" y="326"/>
                    <a:pt x="815" y="64"/>
                    <a:pt x="589" y="10"/>
                  </a:cubicBezTo>
                  <a:cubicBezTo>
                    <a:pt x="562" y="3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954745" y="2213454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5" y="0"/>
                  </a:moveTo>
                  <a:cubicBezTo>
                    <a:pt x="307" y="0"/>
                    <a:pt x="120" y="163"/>
                    <a:pt x="64" y="409"/>
                  </a:cubicBezTo>
                  <a:cubicBezTo>
                    <a:pt x="1" y="680"/>
                    <a:pt x="128" y="943"/>
                    <a:pt x="354" y="997"/>
                  </a:cubicBezTo>
                  <a:cubicBezTo>
                    <a:pt x="381" y="1004"/>
                    <a:pt x="408" y="1007"/>
                    <a:pt x="435" y="1007"/>
                  </a:cubicBezTo>
                  <a:cubicBezTo>
                    <a:pt x="634" y="1007"/>
                    <a:pt x="823" y="838"/>
                    <a:pt x="879" y="599"/>
                  </a:cubicBezTo>
                  <a:cubicBezTo>
                    <a:pt x="951" y="327"/>
                    <a:pt x="815" y="65"/>
                    <a:pt x="589" y="10"/>
                  </a:cubicBezTo>
                  <a:cubicBezTo>
                    <a:pt x="561" y="4"/>
                    <a:pt x="533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1287193" y="2435305"/>
              <a:ext cx="175240" cy="233177"/>
            </a:xfrm>
            <a:custGeom>
              <a:avLst/>
              <a:gdLst/>
              <a:ahLst/>
              <a:cxnLst/>
              <a:rect l="l" t="t" r="r" b="b"/>
              <a:pathLst>
                <a:path w="1594" h="2121" extrusionOk="0">
                  <a:moveTo>
                    <a:pt x="1195" y="0"/>
                  </a:moveTo>
                  <a:cubicBezTo>
                    <a:pt x="700" y="0"/>
                    <a:pt x="251" y="331"/>
                    <a:pt x="127" y="835"/>
                  </a:cubicBezTo>
                  <a:cubicBezTo>
                    <a:pt x="0" y="1387"/>
                    <a:pt x="308" y="1939"/>
                    <a:pt x="824" y="2120"/>
                  </a:cubicBezTo>
                  <a:cubicBezTo>
                    <a:pt x="1132" y="1450"/>
                    <a:pt x="1403" y="681"/>
                    <a:pt x="1594" y="74"/>
                  </a:cubicBezTo>
                  <a:cubicBezTo>
                    <a:pt x="1548" y="56"/>
                    <a:pt x="1494" y="38"/>
                    <a:pt x="1449" y="29"/>
                  </a:cubicBezTo>
                  <a:cubicBezTo>
                    <a:pt x="1364" y="10"/>
                    <a:pt x="1279" y="0"/>
                    <a:pt x="119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714974" y="2297995"/>
              <a:ext cx="264839" cy="240653"/>
            </a:xfrm>
            <a:custGeom>
              <a:avLst/>
              <a:gdLst/>
              <a:ahLst/>
              <a:cxnLst/>
              <a:rect l="l" t="t" r="r" b="b"/>
              <a:pathLst>
                <a:path w="2409" h="2189" extrusionOk="0">
                  <a:moveTo>
                    <a:pt x="1208" y="0"/>
                  </a:moveTo>
                  <a:cubicBezTo>
                    <a:pt x="711" y="0"/>
                    <a:pt x="260" y="339"/>
                    <a:pt x="136" y="844"/>
                  </a:cubicBezTo>
                  <a:cubicBezTo>
                    <a:pt x="0" y="1432"/>
                    <a:pt x="362" y="2021"/>
                    <a:pt x="951" y="2156"/>
                  </a:cubicBezTo>
                  <a:cubicBezTo>
                    <a:pt x="1038" y="2178"/>
                    <a:pt x="1126" y="2188"/>
                    <a:pt x="1212" y="2188"/>
                  </a:cubicBezTo>
                  <a:cubicBezTo>
                    <a:pt x="1704" y="2188"/>
                    <a:pt x="2148" y="1851"/>
                    <a:pt x="2263" y="1351"/>
                  </a:cubicBezTo>
                  <a:cubicBezTo>
                    <a:pt x="2408" y="762"/>
                    <a:pt x="2046" y="174"/>
                    <a:pt x="1458" y="29"/>
                  </a:cubicBezTo>
                  <a:cubicBezTo>
                    <a:pt x="1374" y="10"/>
                    <a:pt x="1291" y="0"/>
                    <a:pt x="1208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1052259" y="2579762"/>
              <a:ext cx="80804" cy="24626"/>
            </a:xfrm>
            <a:custGeom>
              <a:avLst/>
              <a:gdLst/>
              <a:ahLst/>
              <a:cxnLst/>
              <a:rect l="l" t="t" r="r" b="b"/>
              <a:pathLst>
                <a:path w="735" h="224" extrusionOk="0">
                  <a:moveTo>
                    <a:pt x="1" y="1"/>
                  </a:moveTo>
                  <a:cubicBezTo>
                    <a:pt x="91" y="100"/>
                    <a:pt x="209" y="164"/>
                    <a:pt x="336" y="200"/>
                  </a:cubicBezTo>
                  <a:cubicBezTo>
                    <a:pt x="409" y="214"/>
                    <a:pt x="481" y="224"/>
                    <a:pt x="552" y="224"/>
                  </a:cubicBezTo>
                  <a:cubicBezTo>
                    <a:pt x="614" y="224"/>
                    <a:pt x="675" y="217"/>
                    <a:pt x="734" y="200"/>
                  </a:cubicBezTo>
                  <a:cubicBezTo>
                    <a:pt x="598" y="173"/>
                    <a:pt x="481" y="155"/>
                    <a:pt x="363" y="127"/>
                  </a:cubicBezTo>
                  <a:cubicBezTo>
                    <a:pt x="236" y="91"/>
                    <a:pt x="119" y="4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1002568" y="2452345"/>
              <a:ext cx="233947" cy="128297"/>
            </a:xfrm>
            <a:custGeom>
              <a:avLst/>
              <a:gdLst/>
              <a:ahLst/>
              <a:cxnLst/>
              <a:rect l="l" t="t" r="r" b="b"/>
              <a:pathLst>
                <a:path w="2128" h="1167" extrusionOk="0">
                  <a:moveTo>
                    <a:pt x="0" y="1"/>
                  </a:moveTo>
                  <a:cubicBezTo>
                    <a:pt x="0" y="1"/>
                    <a:pt x="18" y="381"/>
                    <a:pt x="236" y="707"/>
                  </a:cubicBezTo>
                  <a:cubicBezTo>
                    <a:pt x="371" y="906"/>
                    <a:pt x="580" y="1087"/>
                    <a:pt x="896" y="1151"/>
                  </a:cubicBezTo>
                  <a:cubicBezTo>
                    <a:pt x="966" y="1162"/>
                    <a:pt x="1032" y="1167"/>
                    <a:pt x="1096" y="1167"/>
                  </a:cubicBezTo>
                  <a:cubicBezTo>
                    <a:pt x="1290" y="1167"/>
                    <a:pt x="1457" y="1119"/>
                    <a:pt x="1594" y="1051"/>
                  </a:cubicBezTo>
                  <a:cubicBezTo>
                    <a:pt x="1956" y="861"/>
                    <a:pt x="2128" y="526"/>
                    <a:pt x="2128" y="526"/>
                  </a:cubicBezTo>
                  <a:cubicBezTo>
                    <a:pt x="2128" y="526"/>
                    <a:pt x="1032" y="39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1028403" y="2524354"/>
              <a:ext cx="149405" cy="56288"/>
            </a:xfrm>
            <a:custGeom>
              <a:avLst/>
              <a:gdLst/>
              <a:ahLst/>
              <a:cxnLst/>
              <a:rect l="l" t="t" r="r" b="b"/>
              <a:pathLst>
                <a:path w="1359" h="512" extrusionOk="0">
                  <a:moveTo>
                    <a:pt x="390" y="0"/>
                  </a:moveTo>
                  <a:cubicBezTo>
                    <a:pt x="240" y="0"/>
                    <a:pt x="106" y="24"/>
                    <a:pt x="1" y="52"/>
                  </a:cubicBezTo>
                  <a:cubicBezTo>
                    <a:pt x="136" y="251"/>
                    <a:pt x="345" y="432"/>
                    <a:pt x="661" y="496"/>
                  </a:cubicBezTo>
                  <a:cubicBezTo>
                    <a:pt x="731" y="507"/>
                    <a:pt x="797" y="512"/>
                    <a:pt x="861" y="512"/>
                  </a:cubicBezTo>
                  <a:cubicBezTo>
                    <a:pt x="1055" y="512"/>
                    <a:pt x="1222" y="464"/>
                    <a:pt x="1359" y="396"/>
                  </a:cubicBezTo>
                  <a:cubicBezTo>
                    <a:pt x="1026" y="87"/>
                    <a:pt x="677" y="0"/>
                    <a:pt x="390" y="0"/>
                  </a:cubicBez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97959" y="2157386"/>
              <a:ext cx="127527" cy="222074"/>
            </a:xfrm>
            <a:custGeom>
              <a:avLst/>
              <a:gdLst/>
              <a:ahLst/>
              <a:cxnLst/>
              <a:rect l="l" t="t" r="r" b="b"/>
              <a:pathLst>
                <a:path w="1160" h="2020" extrusionOk="0">
                  <a:moveTo>
                    <a:pt x="904" y="683"/>
                  </a:moveTo>
                  <a:cubicBezTo>
                    <a:pt x="917" y="683"/>
                    <a:pt x="930" y="684"/>
                    <a:pt x="942" y="686"/>
                  </a:cubicBezTo>
                  <a:lnTo>
                    <a:pt x="942" y="686"/>
                  </a:lnTo>
                  <a:cubicBezTo>
                    <a:pt x="974" y="885"/>
                    <a:pt x="999" y="1091"/>
                    <a:pt x="1024" y="1290"/>
                  </a:cubicBezTo>
                  <a:cubicBezTo>
                    <a:pt x="1033" y="1408"/>
                    <a:pt x="1042" y="1516"/>
                    <a:pt x="1051" y="1625"/>
                  </a:cubicBezTo>
                  <a:cubicBezTo>
                    <a:pt x="1060" y="1733"/>
                    <a:pt x="1051" y="1842"/>
                    <a:pt x="978" y="1887"/>
                  </a:cubicBezTo>
                  <a:cubicBezTo>
                    <a:pt x="949" y="1912"/>
                    <a:pt x="911" y="1924"/>
                    <a:pt x="870" y="1924"/>
                  </a:cubicBezTo>
                  <a:cubicBezTo>
                    <a:pt x="821" y="1924"/>
                    <a:pt x="769" y="1908"/>
                    <a:pt x="725" y="1878"/>
                  </a:cubicBezTo>
                  <a:cubicBezTo>
                    <a:pt x="634" y="1824"/>
                    <a:pt x="562" y="1742"/>
                    <a:pt x="517" y="1652"/>
                  </a:cubicBezTo>
                  <a:cubicBezTo>
                    <a:pt x="417" y="1462"/>
                    <a:pt x="399" y="1226"/>
                    <a:pt x="480" y="1027"/>
                  </a:cubicBezTo>
                  <a:cubicBezTo>
                    <a:pt x="517" y="928"/>
                    <a:pt x="580" y="837"/>
                    <a:pt x="671" y="774"/>
                  </a:cubicBezTo>
                  <a:cubicBezTo>
                    <a:pt x="734" y="718"/>
                    <a:pt x="819" y="683"/>
                    <a:pt x="904" y="683"/>
                  </a:cubicBezTo>
                  <a:close/>
                  <a:moveTo>
                    <a:pt x="615" y="1"/>
                  </a:moveTo>
                  <a:cubicBezTo>
                    <a:pt x="521" y="1"/>
                    <a:pt x="431" y="40"/>
                    <a:pt x="363" y="95"/>
                  </a:cubicBezTo>
                  <a:cubicBezTo>
                    <a:pt x="263" y="158"/>
                    <a:pt x="191" y="258"/>
                    <a:pt x="145" y="357"/>
                  </a:cubicBezTo>
                  <a:cubicBezTo>
                    <a:pt x="37" y="566"/>
                    <a:pt x="1" y="801"/>
                    <a:pt x="55" y="1018"/>
                  </a:cubicBezTo>
                  <a:cubicBezTo>
                    <a:pt x="28" y="801"/>
                    <a:pt x="73" y="566"/>
                    <a:pt x="191" y="385"/>
                  </a:cubicBezTo>
                  <a:cubicBezTo>
                    <a:pt x="245" y="294"/>
                    <a:pt x="308" y="204"/>
                    <a:pt x="399" y="149"/>
                  </a:cubicBezTo>
                  <a:cubicBezTo>
                    <a:pt x="462" y="105"/>
                    <a:pt x="533" y="79"/>
                    <a:pt x="602" y="79"/>
                  </a:cubicBezTo>
                  <a:cubicBezTo>
                    <a:pt x="632" y="79"/>
                    <a:pt x="661" y="84"/>
                    <a:pt x="689" y="95"/>
                  </a:cubicBezTo>
                  <a:cubicBezTo>
                    <a:pt x="779" y="122"/>
                    <a:pt x="833" y="213"/>
                    <a:pt x="870" y="312"/>
                  </a:cubicBezTo>
                  <a:cubicBezTo>
                    <a:pt x="897" y="412"/>
                    <a:pt x="915" y="520"/>
                    <a:pt x="933" y="629"/>
                  </a:cubicBezTo>
                  <a:cubicBezTo>
                    <a:pt x="936" y="647"/>
                    <a:pt x="939" y="665"/>
                    <a:pt x="942" y="683"/>
                  </a:cubicBezTo>
                  <a:lnTo>
                    <a:pt x="942" y="683"/>
                  </a:lnTo>
                  <a:cubicBezTo>
                    <a:pt x="920" y="678"/>
                    <a:pt x="899" y="676"/>
                    <a:pt x="877" y="676"/>
                  </a:cubicBezTo>
                  <a:cubicBezTo>
                    <a:pt x="799" y="676"/>
                    <a:pt x="722" y="703"/>
                    <a:pt x="652" y="747"/>
                  </a:cubicBezTo>
                  <a:cubicBezTo>
                    <a:pt x="553" y="810"/>
                    <a:pt x="480" y="901"/>
                    <a:pt x="426" y="1009"/>
                  </a:cubicBezTo>
                  <a:cubicBezTo>
                    <a:pt x="336" y="1217"/>
                    <a:pt x="345" y="1471"/>
                    <a:pt x="444" y="1688"/>
                  </a:cubicBezTo>
                  <a:cubicBezTo>
                    <a:pt x="499" y="1788"/>
                    <a:pt x="571" y="1887"/>
                    <a:pt x="671" y="1960"/>
                  </a:cubicBezTo>
                  <a:cubicBezTo>
                    <a:pt x="726" y="1995"/>
                    <a:pt x="799" y="2019"/>
                    <a:pt x="873" y="2019"/>
                  </a:cubicBezTo>
                  <a:cubicBezTo>
                    <a:pt x="931" y="2019"/>
                    <a:pt x="990" y="2005"/>
                    <a:pt x="1042" y="1969"/>
                  </a:cubicBezTo>
                  <a:cubicBezTo>
                    <a:pt x="1096" y="1924"/>
                    <a:pt x="1132" y="1860"/>
                    <a:pt x="1141" y="1797"/>
                  </a:cubicBezTo>
                  <a:cubicBezTo>
                    <a:pt x="1159" y="1733"/>
                    <a:pt x="1159" y="1679"/>
                    <a:pt x="1150" y="1616"/>
                  </a:cubicBezTo>
                  <a:cubicBezTo>
                    <a:pt x="1150" y="1507"/>
                    <a:pt x="1141" y="1389"/>
                    <a:pt x="1123" y="1281"/>
                  </a:cubicBezTo>
                  <a:cubicBezTo>
                    <a:pt x="1105" y="1054"/>
                    <a:pt x="1069" y="837"/>
                    <a:pt x="1033" y="611"/>
                  </a:cubicBezTo>
                  <a:cubicBezTo>
                    <a:pt x="1005" y="502"/>
                    <a:pt x="996" y="394"/>
                    <a:pt x="951" y="285"/>
                  </a:cubicBezTo>
                  <a:cubicBezTo>
                    <a:pt x="915" y="167"/>
                    <a:pt x="843" y="50"/>
                    <a:pt x="707" y="13"/>
                  </a:cubicBezTo>
                  <a:cubicBezTo>
                    <a:pt x="676" y="5"/>
                    <a:pt x="64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68475" y="1379450"/>
              <a:ext cx="1237250" cy="1253974"/>
            </a:xfrm>
            <a:custGeom>
              <a:avLst/>
              <a:gdLst/>
              <a:ahLst/>
              <a:cxnLst/>
              <a:rect l="l" t="t" r="r" b="b"/>
              <a:pathLst>
                <a:path w="11190" h="11341" extrusionOk="0">
                  <a:moveTo>
                    <a:pt x="2752" y="1"/>
                  </a:moveTo>
                  <a:cubicBezTo>
                    <a:pt x="2553" y="1"/>
                    <a:pt x="2346" y="54"/>
                    <a:pt x="2155" y="106"/>
                  </a:cubicBezTo>
                  <a:cubicBezTo>
                    <a:pt x="2082" y="134"/>
                    <a:pt x="2010" y="161"/>
                    <a:pt x="1946" y="206"/>
                  </a:cubicBezTo>
                  <a:cubicBezTo>
                    <a:pt x="1892" y="251"/>
                    <a:pt x="1847" y="333"/>
                    <a:pt x="1865" y="405"/>
                  </a:cubicBezTo>
                  <a:cubicBezTo>
                    <a:pt x="1874" y="450"/>
                    <a:pt x="1901" y="487"/>
                    <a:pt x="1919" y="532"/>
                  </a:cubicBezTo>
                  <a:cubicBezTo>
                    <a:pt x="1937" y="568"/>
                    <a:pt x="1946" y="622"/>
                    <a:pt x="1910" y="650"/>
                  </a:cubicBezTo>
                  <a:cubicBezTo>
                    <a:pt x="1521" y="713"/>
                    <a:pt x="1168" y="976"/>
                    <a:pt x="996" y="1338"/>
                  </a:cubicBezTo>
                  <a:cubicBezTo>
                    <a:pt x="815" y="1691"/>
                    <a:pt x="833" y="2134"/>
                    <a:pt x="1023" y="2478"/>
                  </a:cubicBezTo>
                  <a:cubicBezTo>
                    <a:pt x="1159" y="2723"/>
                    <a:pt x="1394" y="2931"/>
                    <a:pt x="1602" y="3121"/>
                  </a:cubicBezTo>
                  <a:cubicBezTo>
                    <a:pt x="933" y="3782"/>
                    <a:pt x="471" y="4642"/>
                    <a:pt x="236" y="5556"/>
                  </a:cubicBezTo>
                  <a:cubicBezTo>
                    <a:pt x="9" y="6461"/>
                    <a:pt x="0" y="7430"/>
                    <a:pt x="172" y="8353"/>
                  </a:cubicBezTo>
                  <a:cubicBezTo>
                    <a:pt x="290" y="9005"/>
                    <a:pt x="498" y="9648"/>
                    <a:pt x="842" y="10218"/>
                  </a:cubicBezTo>
                  <a:cubicBezTo>
                    <a:pt x="1105" y="10653"/>
                    <a:pt x="1440" y="11042"/>
                    <a:pt x="1847" y="11341"/>
                  </a:cubicBezTo>
                  <a:cubicBezTo>
                    <a:pt x="2091" y="10952"/>
                    <a:pt x="2236" y="10354"/>
                    <a:pt x="2318" y="9720"/>
                  </a:cubicBezTo>
                  <a:lnTo>
                    <a:pt x="2318" y="9720"/>
                  </a:lnTo>
                  <a:cubicBezTo>
                    <a:pt x="2236" y="9732"/>
                    <a:pt x="2158" y="9737"/>
                    <a:pt x="2084" y="9737"/>
                  </a:cubicBezTo>
                  <a:cubicBezTo>
                    <a:pt x="509" y="9737"/>
                    <a:pt x="462" y="7285"/>
                    <a:pt x="1430" y="6887"/>
                  </a:cubicBezTo>
                  <a:cubicBezTo>
                    <a:pt x="1546" y="6840"/>
                    <a:pt x="1655" y="6821"/>
                    <a:pt x="1756" y="6821"/>
                  </a:cubicBezTo>
                  <a:cubicBezTo>
                    <a:pt x="2144" y="6821"/>
                    <a:pt x="2416" y="7109"/>
                    <a:pt x="2517" y="7231"/>
                  </a:cubicBezTo>
                  <a:cubicBezTo>
                    <a:pt x="2535" y="7294"/>
                    <a:pt x="2553" y="7358"/>
                    <a:pt x="2562" y="7421"/>
                  </a:cubicBezTo>
                  <a:cubicBezTo>
                    <a:pt x="2598" y="7656"/>
                    <a:pt x="2553" y="7892"/>
                    <a:pt x="2526" y="8118"/>
                  </a:cubicBezTo>
                  <a:cubicBezTo>
                    <a:pt x="2490" y="8353"/>
                    <a:pt x="2481" y="8598"/>
                    <a:pt x="2580" y="8806"/>
                  </a:cubicBezTo>
                  <a:cubicBezTo>
                    <a:pt x="2665" y="8983"/>
                    <a:pt x="2855" y="9128"/>
                    <a:pt x="3043" y="9128"/>
                  </a:cubicBezTo>
                  <a:cubicBezTo>
                    <a:pt x="3076" y="9128"/>
                    <a:pt x="3109" y="9123"/>
                    <a:pt x="3141" y="9114"/>
                  </a:cubicBezTo>
                  <a:cubicBezTo>
                    <a:pt x="3015" y="8996"/>
                    <a:pt x="3015" y="8743"/>
                    <a:pt x="3060" y="8580"/>
                  </a:cubicBezTo>
                  <a:cubicBezTo>
                    <a:pt x="3105" y="8408"/>
                    <a:pt x="3196" y="8263"/>
                    <a:pt x="3259" y="8100"/>
                  </a:cubicBezTo>
                  <a:cubicBezTo>
                    <a:pt x="3377" y="7819"/>
                    <a:pt x="3395" y="7502"/>
                    <a:pt x="3332" y="7204"/>
                  </a:cubicBezTo>
                  <a:cubicBezTo>
                    <a:pt x="3739" y="7095"/>
                    <a:pt x="4137" y="6905"/>
                    <a:pt x="4472" y="6642"/>
                  </a:cubicBezTo>
                  <a:cubicBezTo>
                    <a:pt x="4925" y="6298"/>
                    <a:pt x="5287" y="5837"/>
                    <a:pt x="5504" y="5312"/>
                  </a:cubicBezTo>
                  <a:cubicBezTo>
                    <a:pt x="5776" y="5429"/>
                    <a:pt x="6065" y="5520"/>
                    <a:pt x="6355" y="5574"/>
                  </a:cubicBezTo>
                  <a:cubicBezTo>
                    <a:pt x="6355" y="5574"/>
                    <a:pt x="7184" y="6084"/>
                    <a:pt x="8268" y="6084"/>
                  </a:cubicBezTo>
                  <a:cubicBezTo>
                    <a:pt x="8679" y="6084"/>
                    <a:pt x="9125" y="6011"/>
                    <a:pt x="9578" y="5810"/>
                  </a:cubicBezTo>
                  <a:cubicBezTo>
                    <a:pt x="9822" y="6280"/>
                    <a:pt x="10239" y="7222"/>
                    <a:pt x="10284" y="8154"/>
                  </a:cubicBezTo>
                  <a:cubicBezTo>
                    <a:pt x="10266" y="8245"/>
                    <a:pt x="10248" y="8344"/>
                    <a:pt x="10230" y="8444"/>
                  </a:cubicBezTo>
                  <a:cubicBezTo>
                    <a:pt x="10230" y="8444"/>
                    <a:pt x="10230" y="8453"/>
                    <a:pt x="10221" y="8480"/>
                  </a:cubicBezTo>
                  <a:cubicBezTo>
                    <a:pt x="10202" y="8562"/>
                    <a:pt x="10184" y="8652"/>
                    <a:pt x="10157" y="8743"/>
                  </a:cubicBezTo>
                  <a:cubicBezTo>
                    <a:pt x="10112" y="8933"/>
                    <a:pt x="10040" y="9213"/>
                    <a:pt x="9949" y="9539"/>
                  </a:cubicBezTo>
                  <a:cubicBezTo>
                    <a:pt x="9931" y="9594"/>
                    <a:pt x="9913" y="9648"/>
                    <a:pt x="9895" y="9702"/>
                  </a:cubicBezTo>
                  <a:cubicBezTo>
                    <a:pt x="10275" y="9213"/>
                    <a:pt x="10574" y="8679"/>
                    <a:pt x="10764" y="8100"/>
                  </a:cubicBezTo>
                  <a:cubicBezTo>
                    <a:pt x="11189" y="6842"/>
                    <a:pt x="11099" y="5393"/>
                    <a:pt x="10402" y="4271"/>
                  </a:cubicBezTo>
                  <a:cubicBezTo>
                    <a:pt x="9804" y="3320"/>
                    <a:pt x="8826" y="2659"/>
                    <a:pt x="7785" y="2270"/>
                  </a:cubicBezTo>
                  <a:cubicBezTo>
                    <a:pt x="7309" y="2094"/>
                    <a:pt x="6782" y="1972"/>
                    <a:pt x="6268" y="1972"/>
                  </a:cubicBezTo>
                  <a:cubicBezTo>
                    <a:pt x="5962" y="1972"/>
                    <a:pt x="5661" y="2015"/>
                    <a:pt x="5377" y="2116"/>
                  </a:cubicBezTo>
                  <a:cubicBezTo>
                    <a:pt x="5414" y="1636"/>
                    <a:pt x="5196" y="1138"/>
                    <a:pt x="4816" y="840"/>
                  </a:cubicBezTo>
                  <a:cubicBezTo>
                    <a:pt x="4555" y="635"/>
                    <a:pt x="4247" y="528"/>
                    <a:pt x="3933" y="528"/>
                  </a:cubicBezTo>
                  <a:cubicBezTo>
                    <a:pt x="3790" y="528"/>
                    <a:pt x="3645" y="550"/>
                    <a:pt x="3504" y="595"/>
                  </a:cubicBezTo>
                  <a:cubicBezTo>
                    <a:pt x="3494" y="315"/>
                    <a:pt x="3241" y="88"/>
                    <a:pt x="2969" y="25"/>
                  </a:cubicBezTo>
                  <a:cubicBezTo>
                    <a:pt x="2899" y="8"/>
                    <a:pt x="2826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2"/>
            <p:cNvGrpSpPr/>
            <p:nvPr/>
          </p:nvGrpSpPr>
          <p:grpSpPr>
            <a:xfrm>
              <a:off x="1236532" y="3731122"/>
              <a:ext cx="1981507" cy="1412358"/>
              <a:chOff x="1236532" y="3731122"/>
              <a:chExt cx="1981507" cy="1412358"/>
            </a:xfrm>
          </p:grpSpPr>
          <p:sp>
            <p:nvSpPr>
              <p:cNvPr id="732" name="Google Shape;732;p32"/>
              <p:cNvSpPr/>
              <p:nvPr/>
            </p:nvSpPr>
            <p:spPr>
              <a:xfrm>
                <a:off x="1236532" y="4704499"/>
                <a:ext cx="1796489" cy="438980"/>
              </a:xfrm>
              <a:custGeom>
                <a:avLst/>
                <a:gdLst/>
                <a:ahLst/>
                <a:cxnLst/>
                <a:rect l="l" t="t" r="r" b="b"/>
                <a:pathLst>
                  <a:path w="16341" h="3993" extrusionOk="0">
                    <a:moveTo>
                      <a:pt x="0" y="0"/>
                    </a:moveTo>
                    <a:lnTo>
                      <a:pt x="0" y="3992"/>
                    </a:lnTo>
                    <a:lnTo>
                      <a:pt x="15734" y="3992"/>
                    </a:lnTo>
                    <a:cubicBezTo>
                      <a:pt x="16068" y="3992"/>
                      <a:pt x="16340" y="3721"/>
                      <a:pt x="16340" y="3377"/>
                    </a:cubicBezTo>
                    <a:lnTo>
                      <a:pt x="163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1337013" y="4633810"/>
                <a:ext cx="853005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644" extrusionOk="0">
                    <a:moveTo>
                      <a:pt x="0" y="1"/>
                    </a:moveTo>
                    <a:lnTo>
                      <a:pt x="0" y="643"/>
                    </a:lnTo>
                    <a:lnTo>
                      <a:pt x="7758" y="643"/>
                    </a:lnTo>
                    <a:lnTo>
                      <a:pt x="7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1837554" y="4633810"/>
                <a:ext cx="121327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11036" y="643"/>
                    </a:lnTo>
                    <a:lnTo>
                      <a:pt x="11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837554" y="3731122"/>
                <a:ext cx="1380485" cy="902807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8212" extrusionOk="0">
                    <a:moveTo>
                      <a:pt x="1848" y="1"/>
                    </a:moveTo>
                    <a:cubicBezTo>
                      <a:pt x="1685" y="1"/>
                      <a:pt x="1540" y="128"/>
                      <a:pt x="1504" y="291"/>
                    </a:cubicBezTo>
                    <a:lnTo>
                      <a:pt x="1" y="8212"/>
                    </a:lnTo>
                    <a:lnTo>
                      <a:pt x="11036" y="8212"/>
                    </a:lnTo>
                    <a:lnTo>
                      <a:pt x="12512" y="417"/>
                    </a:lnTo>
                    <a:cubicBezTo>
                      <a:pt x="12557" y="200"/>
                      <a:pt x="12394" y="1"/>
                      <a:pt x="121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32"/>
            <p:cNvSpPr/>
            <p:nvPr/>
          </p:nvSpPr>
          <p:spPr>
            <a:xfrm>
              <a:off x="434420" y="3141692"/>
              <a:ext cx="280500" cy="322100"/>
            </a:xfrm>
            <a:custGeom>
              <a:avLst/>
              <a:gdLst/>
              <a:ahLst/>
              <a:cxnLst/>
              <a:rect l="l" t="t" r="r" b="b"/>
              <a:pathLst>
                <a:path w="11220" h="12884" extrusionOk="0">
                  <a:moveTo>
                    <a:pt x="3459" y="86"/>
                  </a:moveTo>
                  <a:cubicBezTo>
                    <a:pt x="4665" y="375"/>
                    <a:pt x="5995" y="575"/>
                    <a:pt x="7276" y="2690"/>
                  </a:cubicBezTo>
                  <a:cubicBezTo>
                    <a:pt x="8557" y="4805"/>
                    <a:pt x="11741" y="11927"/>
                    <a:pt x="11147" y="12776"/>
                  </a:cubicBezTo>
                  <a:cubicBezTo>
                    <a:pt x="10553" y="13625"/>
                    <a:pt x="5289" y="9210"/>
                    <a:pt x="3710" y="7784"/>
                  </a:cubicBezTo>
                  <a:cubicBezTo>
                    <a:pt x="2131" y="6358"/>
                    <a:pt x="2284" y="5356"/>
                    <a:pt x="1673" y="4218"/>
                  </a:cubicBezTo>
                  <a:cubicBezTo>
                    <a:pt x="1062" y="3080"/>
                    <a:pt x="-255" y="1647"/>
                    <a:pt x="43" y="958"/>
                  </a:cubicBezTo>
                  <a:cubicBezTo>
                    <a:pt x="341" y="269"/>
                    <a:pt x="2254" y="-203"/>
                    <a:pt x="3459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2050" name="Picture 2" descr="images (305×165)">
            <a:extLst>
              <a:ext uri="{FF2B5EF4-FFF2-40B4-BE49-F238E27FC236}">
                <a16:creationId xmlns:a16="http://schemas.microsoft.com/office/drawing/2014/main" id="{A7778F6F-4E88-37B6-7C2F-3CEF6105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31" y="2854480"/>
            <a:ext cx="4189206" cy="22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>
            <a:spLocks noGrp="1"/>
          </p:cNvSpPr>
          <p:nvPr>
            <p:ph type="subTitle" idx="4"/>
          </p:nvPr>
        </p:nvSpPr>
        <p:spPr>
          <a:xfrm>
            <a:off x="4923250" y="988166"/>
            <a:ext cx="2505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id-ID" dirty="0"/>
          </a:p>
        </p:txBody>
      </p:sp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dirty="0"/>
          </a:p>
        </p:txBody>
      </p:sp>
      <p:sp>
        <p:nvSpPr>
          <p:cNvPr id="743" name="Google Shape;743;p33"/>
          <p:cNvSpPr txBox="1">
            <a:spLocks noGrp="1"/>
          </p:cNvSpPr>
          <p:nvPr>
            <p:ph type="subTitle" idx="1"/>
          </p:nvPr>
        </p:nvSpPr>
        <p:spPr>
          <a:xfrm>
            <a:off x="4923249" y="141806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Pengetahuan tentang Struktur Internal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Cakupan Kode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Pengujian Jalur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Analisis Aliran Data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Analisis Aliran Kontrol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Pengujian Batas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Cakupan Pernyataan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Cakupan Cabang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Cakupan Jalur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err="1"/>
              <a:t>Pemartisi</a:t>
            </a:r>
            <a:r>
              <a:rPr lang="id-ID" dirty="0"/>
              <a:t> Kesetaraan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Ulasan Kode</a:t>
            </a:r>
            <a:endParaRPr dirty="0"/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2"/>
          </p:nvPr>
        </p:nvSpPr>
        <p:spPr>
          <a:xfrm>
            <a:off x="800976" y="1418064"/>
            <a:ext cx="3771023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White box testing, 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uji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transparan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, atau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struktur</a:t>
            </a:r>
            <a:r>
              <a:rPr lang="en-US" dirty="0"/>
              <a:t> internal, </a:t>
            </a:r>
            <a:r>
              <a:rPr lang="en-US" dirty="0" err="1"/>
              <a:t>logika</a:t>
            </a:r>
            <a:r>
              <a:rPr lang="en-US" dirty="0"/>
              <a:t>, dan </a:t>
            </a:r>
            <a:r>
              <a:rPr lang="en-US" dirty="0" err="1"/>
              <a:t>kode</a:t>
            </a:r>
            <a:r>
              <a:rPr lang="en-US" dirty="0"/>
              <a:t> internal aplikasi. Dalam uji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, para </a:t>
            </a:r>
            <a:r>
              <a:rPr lang="en-US" dirty="0" err="1"/>
              <a:t>pengujian</a:t>
            </a:r>
            <a:r>
              <a:rPr lang="en-US" dirty="0"/>
              <a:t> memiliki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internal perangkat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sumbernya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, dan </a:t>
            </a:r>
            <a:r>
              <a:rPr lang="en-US" dirty="0" err="1"/>
              <a:t>struktur</a:t>
            </a:r>
            <a:r>
              <a:rPr lang="en-US" dirty="0"/>
              <a:t> data. </a:t>
            </a:r>
            <a:r>
              <a:rPr lang="en-US" dirty="0" err="1"/>
              <a:t>Pengetahuan</a:t>
            </a:r>
            <a:r>
              <a:rPr lang="en-US" dirty="0"/>
              <a:t> ini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uji yang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program, </a:t>
            </a:r>
            <a:r>
              <a:rPr lang="en-US" dirty="0" err="1"/>
              <a:t>aliran</a:t>
            </a:r>
            <a:r>
              <a:rPr lang="en-US" dirty="0"/>
              <a:t> data, dan </a:t>
            </a:r>
            <a:r>
              <a:rPr lang="en-US" dirty="0" err="1"/>
              <a:t>fungsionalitasnya</a:t>
            </a:r>
            <a:r>
              <a:rPr lang="en-US" dirty="0"/>
              <a:t>.</a:t>
            </a:r>
          </a:p>
        </p:txBody>
      </p:sp>
      <p:sp>
        <p:nvSpPr>
          <p:cNvPr id="745" name="Google Shape;745;p33"/>
          <p:cNvSpPr txBox="1">
            <a:spLocks noGrp="1"/>
          </p:cNvSpPr>
          <p:nvPr>
            <p:ph type="subTitle" idx="3"/>
          </p:nvPr>
        </p:nvSpPr>
        <p:spPr>
          <a:xfrm>
            <a:off x="800976" y="988166"/>
            <a:ext cx="3771023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9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1328608" y="2073052"/>
            <a:ext cx="805069" cy="803141"/>
          </a:xfrm>
          <a:custGeom>
            <a:avLst/>
            <a:gdLst/>
            <a:ahLst/>
            <a:cxnLst/>
            <a:rect l="l" t="t" r="r" b="b"/>
            <a:pathLst>
              <a:path w="11688" h="11660" extrusionOk="0">
                <a:moveTo>
                  <a:pt x="5849" y="3838"/>
                </a:moveTo>
                <a:cubicBezTo>
                  <a:pt x="6953" y="3838"/>
                  <a:pt x="7840" y="4735"/>
                  <a:pt x="7840" y="5830"/>
                </a:cubicBezTo>
                <a:cubicBezTo>
                  <a:pt x="7840" y="6934"/>
                  <a:pt x="6944" y="7831"/>
                  <a:pt x="5840" y="7831"/>
                </a:cubicBezTo>
                <a:cubicBezTo>
                  <a:pt x="4735" y="7831"/>
                  <a:pt x="3839" y="6934"/>
                  <a:pt x="3839" y="5830"/>
                </a:cubicBezTo>
                <a:cubicBezTo>
                  <a:pt x="3839" y="4726"/>
                  <a:pt x="4735" y="3838"/>
                  <a:pt x="5840" y="3838"/>
                </a:cubicBezTo>
                <a:close/>
                <a:moveTo>
                  <a:pt x="5469" y="0"/>
                </a:moveTo>
                <a:cubicBezTo>
                  <a:pt x="5143" y="0"/>
                  <a:pt x="4862" y="235"/>
                  <a:pt x="4808" y="561"/>
                </a:cubicBezTo>
                <a:lnTo>
                  <a:pt x="4654" y="1430"/>
                </a:lnTo>
                <a:cubicBezTo>
                  <a:pt x="4274" y="1539"/>
                  <a:pt x="3912" y="1684"/>
                  <a:pt x="3568" y="1883"/>
                </a:cubicBezTo>
                <a:lnTo>
                  <a:pt x="2843" y="1376"/>
                </a:lnTo>
                <a:cubicBezTo>
                  <a:pt x="2725" y="1293"/>
                  <a:pt x="2590" y="1254"/>
                  <a:pt x="2456" y="1254"/>
                </a:cubicBezTo>
                <a:cubicBezTo>
                  <a:pt x="2282" y="1254"/>
                  <a:pt x="2111" y="1321"/>
                  <a:pt x="1983" y="1449"/>
                </a:cubicBezTo>
                <a:lnTo>
                  <a:pt x="1458" y="1974"/>
                </a:lnTo>
                <a:cubicBezTo>
                  <a:pt x="1232" y="2209"/>
                  <a:pt x="1205" y="2571"/>
                  <a:pt x="1395" y="2834"/>
                </a:cubicBezTo>
                <a:lnTo>
                  <a:pt x="1902" y="3558"/>
                </a:lnTo>
                <a:cubicBezTo>
                  <a:pt x="1712" y="3902"/>
                  <a:pt x="1558" y="4273"/>
                  <a:pt x="1458" y="4653"/>
                </a:cubicBezTo>
                <a:lnTo>
                  <a:pt x="562" y="4798"/>
                </a:lnTo>
                <a:cubicBezTo>
                  <a:pt x="245" y="4852"/>
                  <a:pt x="10" y="5124"/>
                  <a:pt x="1" y="5450"/>
                </a:cubicBezTo>
                <a:lnTo>
                  <a:pt x="1" y="6201"/>
                </a:lnTo>
                <a:cubicBezTo>
                  <a:pt x="1" y="6527"/>
                  <a:pt x="236" y="6808"/>
                  <a:pt x="562" y="6871"/>
                </a:cubicBezTo>
                <a:lnTo>
                  <a:pt x="1431" y="7016"/>
                </a:lnTo>
                <a:cubicBezTo>
                  <a:pt x="1531" y="7405"/>
                  <a:pt x="1685" y="7767"/>
                  <a:pt x="1884" y="8111"/>
                </a:cubicBezTo>
                <a:lnTo>
                  <a:pt x="1395" y="8835"/>
                </a:lnTo>
                <a:cubicBezTo>
                  <a:pt x="1205" y="9098"/>
                  <a:pt x="1241" y="9460"/>
                  <a:pt x="1467" y="9695"/>
                </a:cubicBezTo>
                <a:lnTo>
                  <a:pt x="1993" y="10221"/>
                </a:lnTo>
                <a:cubicBezTo>
                  <a:pt x="2125" y="10348"/>
                  <a:pt x="2299" y="10416"/>
                  <a:pt x="2472" y="10416"/>
                </a:cubicBezTo>
                <a:cubicBezTo>
                  <a:pt x="2605" y="10416"/>
                  <a:pt x="2738" y="10376"/>
                  <a:pt x="2852" y="10293"/>
                </a:cubicBezTo>
                <a:lnTo>
                  <a:pt x="3586" y="9786"/>
                </a:lnTo>
                <a:cubicBezTo>
                  <a:pt x="3921" y="9976"/>
                  <a:pt x="4292" y="10130"/>
                  <a:pt x="4672" y="10230"/>
                </a:cubicBezTo>
                <a:lnTo>
                  <a:pt x="4826" y="11108"/>
                </a:lnTo>
                <a:cubicBezTo>
                  <a:pt x="4880" y="11425"/>
                  <a:pt x="5161" y="11660"/>
                  <a:pt x="5487" y="11660"/>
                </a:cubicBezTo>
                <a:lnTo>
                  <a:pt x="6229" y="11660"/>
                </a:lnTo>
                <a:cubicBezTo>
                  <a:pt x="6555" y="11660"/>
                  <a:pt x="6836" y="11425"/>
                  <a:pt x="6890" y="11108"/>
                </a:cubicBezTo>
                <a:lnTo>
                  <a:pt x="7044" y="10230"/>
                </a:lnTo>
                <a:cubicBezTo>
                  <a:pt x="7424" y="10130"/>
                  <a:pt x="7786" y="9976"/>
                  <a:pt x="8130" y="9786"/>
                </a:cubicBezTo>
                <a:lnTo>
                  <a:pt x="8863" y="10293"/>
                </a:lnTo>
                <a:cubicBezTo>
                  <a:pt x="8978" y="10376"/>
                  <a:pt x="9111" y="10416"/>
                  <a:pt x="9244" y="10416"/>
                </a:cubicBezTo>
                <a:cubicBezTo>
                  <a:pt x="9417" y="10416"/>
                  <a:pt x="9590" y="10348"/>
                  <a:pt x="9723" y="10221"/>
                </a:cubicBezTo>
                <a:lnTo>
                  <a:pt x="10239" y="9695"/>
                </a:lnTo>
                <a:cubicBezTo>
                  <a:pt x="10475" y="9460"/>
                  <a:pt x="10502" y="9098"/>
                  <a:pt x="10321" y="8835"/>
                </a:cubicBezTo>
                <a:lnTo>
                  <a:pt x="9805" y="8102"/>
                </a:lnTo>
                <a:cubicBezTo>
                  <a:pt x="10004" y="7767"/>
                  <a:pt x="10158" y="7396"/>
                  <a:pt x="10258" y="7016"/>
                </a:cubicBezTo>
                <a:lnTo>
                  <a:pt x="11136" y="6862"/>
                </a:lnTo>
                <a:cubicBezTo>
                  <a:pt x="11452" y="6808"/>
                  <a:pt x="11688" y="6527"/>
                  <a:pt x="11688" y="6201"/>
                </a:cubicBezTo>
                <a:lnTo>
                  <a:pt x="11688" y="5450"/>
                </a:lnTo>
                <a:cubicBezTo>
                  <a:pt x="11688" y="5124"/>
                  <a:pt x="11452" y="4843"/>
                  <a:pt x="11136" y="4789"/>
                </a:cubicBezTo>
                <a:lnTo>
                  <a:pt x="10258" y="4635"/>
                </a:lnTo>
                <a:cubicBezTo>
                  <a:pt x="10158" y="4255"/>
                  <a:pt x="10004" y="3884"/>
                  <a:pt x="9805" y="3549"/>
                </a:cubicBezTo>
                <a:lnTo>
                  <a:pt x="10303" y="2834"/>
                </a:lnTo>
                <a:cubicBezTo>
                  <a:pt x="10493" y="2571"/>
                  <a:pt x="10466" y="2209"/>
                  <a:pt x="10230" y="1974"/>
                </a:cubicBezTo>
                <a:lnTo>
                  <a:pt x="9705" y="1449"/>
                </a:lnTo>
                <a:cubicBezTo>
                  <a:pt x="9577" y="1321"/>
                  <a:pt x="9406" y="1254"/>
                  <a:pt x="9233" y="1254"/>
                </a:cubicBezTo>
                <a:cubicBezTo>
                  <a:pt x="9099" y="1254"/>
                  <a:pt x="8964" y="1293"/>
                  <a:pt x="8845" y="1376"/>
                </a:cubicBezTo>
                <a:lnTo>
                  <a:pt x="8112" y="1883"/>
                </a:lnTo>
                <a:cubicBezTo>
                  <a:pt x="7777" y="1684"/>
                  <a:pt x="7406" y="1539"/>
                  <a:pt x="7026" y="1430"/>
                </a:cubicBezTo>
                <a:lnTo>
                  <a:pt x="6872" y="561"/>
                </a:lnTo>
                <a:cubicBezTo>
                  <a:pt x="6818" y="235"/>
                  <a:pt x="6537" y="0"/>
                  <a:pt x="6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 flipH="1">
            <a:off x="2066549" y="1987961"/>
            <a:ext cx="6364226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</a:rPr>
              <a:t>CI (Continuous Integration)</a:t>
            </a:r>
            <a:endParaRPr lang="id-ID" sz="3200" dirty="0">
              <a:solidFill>
                <a:schemeClr val="dk2"/>
              </a:solidFill>
            </a:endParaRPr>
          </a:p>
        </p:txBody>
      </p:sp>
      <p:sp>
        <p:nvSpPr>
          <p:cNvPr id="704" name="Google Shape;704;p32"/>
          <p:cNvSpPr txBox="1">
            <a:spLocks noGrp="1"/>
          </p:cNvSpPr>
          <p:nvPr>
            <p:ph type="title" idx="2"/>
          </p:nvPr>
        </p:nvSpPr>
        <p:spPr>
          <a:xfrm flipH="1">
            <a:off x="6956275" y="1146161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05" name="Google Shape;705;p32"/>
          <p:cNvGrpSpPr/>
          <p:nvPr/>
        </p:nvGrpSpPr>
        <p:grpSpPr>
          <a:xfrm>
            <a:off x="-98813" y="1379450"/>
            <a:ext cx="3370076" cy="3916551"/>
            <a:chOff x="-98813" y="1379450"/>
            <a:chExt cx="3370076" cy="3916551"/>
          </a:xfrm>
        </p:grpSpPr>
        <p:sp>
          <p:nvSpPr>
            <p:cNvPr id="706" name="Google Shape;706;p32"/>
            <p:cNvSpPr/>
            <p:nvPr/>
          </p:nvSpPr>
          <p:spPr>
            <a:xfrm rot="-1738578" flipH="1">
              <a:off x="841101" y="3006392"/>
              <a:ext cx="711304" cy="86295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 flipH="1">
              <a:off x="494364" y="2338580"/>
              <a:ext cx="887179" cy="1103662"/>
            </a:xfrm>
            <a:custGeom>
              <a:avLst/>
              <a:gdLst/>
              <a:ahLst/>
              <a:cxnLst/>
              <a:rect l="l" t="t" r="r" b="b"/>
              <a:pathLst>
                <a:path w="7307" h="9090" extrusionOk="0">
                  <a:moveTo>
                    <a:pt x="5278" y="0"/>
                  </a:moveTo>
                  <a:lnTo>
                    <a:pt x="1603" y="1159"/>
                  </a:lnTo>
                  <a:lnTo>
                    <a:pt x="2979" y="5522"/>
                  </a:lnTo>
                  <a:cubicBezTo>
                    <a:pt x="2381" y="5767"/>
                    <a:pt x="1847" y="6156"/>
                    <a:pt x="1413" y="6663"/>
                  </a:cubicBezTo>
                  <a:cubicBezTo>
                    <a:pt x="996" y="7152"/>
                    <a:pt x="508" y="7686"/>
                    <a:pt x="1" y="8111"/>
                  </a:cubicBezTo>
                  <a:cubicBezTo>
                    <a:pt x="182" y="8265"/>
                    <a:pt x="372" y="8401"/>
                    <a:pt x="490" y="8510"/>
                  </a:cubicBezTo>
                  <a:cubicBezTo>
                    <a:pt x="915" y="8872"/>
                    <a:pt x="1331" y="9080"/>
                    <a:pt x="1893" y="9089"/>
                  </a:cubicBezTo>
                  <a:cubicBezTo>
                    <a:pt x="1900" y="9089"/>
                    <a:pt x="1908" y="9089"/>
                    <a:pt x="1915" y="9089"/>
                  </a:cubicBezTo>
                  <a:cubicBezTo>
                    <a:pt x="3072" y="9089"/>
                    <a:pt x="3990" y="8406"/>
                    <a:pt x="4943" y="7840"/>
                  </a:cubicBezTo>
                  <a:cubicBezTo>
                    <a:pt x="5269" y="7650"/>
                    <a:pt x="5586" y="7441"/>
                    <a:pt x="5894" y="7233"/>
                  </a:cubicBezTo>
                  <a:cubicBezTo>
                    <a:pt x="6319" y="6717"/>
                    <a:pt x="6709" y="6174"/>
                    <a:pt x="7089" y="5622"/>
                  </a:cubicBezTo>
                  <a:cubicBezTo>
                    <a:pt x="7161" y="5522"/>
                    <a:pt x="7234" y="5414"/>
                    <a:pt x="7306" y="5305"/>
                  </a:cubicBezTo>
                  <a:lnTo>
                    <a:pt x="6953" y="5287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215770" y="3356458"/>
              <a:ext cx="3055493" cy="1787034"/>
            </a:xfrm>
            <a:custGeom>
              <a:avLst/>
              <a:gdLst/>
              <a:ahLst/>
              <a:cxnLst/>
              <a:rect l="l" t="t" r="r" b="b"/>
              <a:pathLst>
                <a:path w="27793" h="16255" extrusionOk="0">
                  <a:moveTo>
                    <a:pt x="13573" y="1"/>
                  </a:moveTo>
                  <a:cubicBezTo>
                    <a:pt x="13418" y="1"/>
                    <a:pt x="13264" y="2"/>
                    <a:pt x="13109" y="5"/>
                  </a:cubicBezTo>
                  <a:cubicBezTo>
                    <a:pt x="10466" y="50"/>
                    <a:pt x="7732" y="521"/>
                    <a:pt x="5568" y="2051"/>
                  </a:cubicBezTo>
                  <a:cubicBezTo>
                    <a:pt x="3694" y="3373"/>
                    <a:pt x="2409" y="5382"/>
                    <a:pt x="1549" y="7510"/>
                  </a:cubicBezTo>
                  <a:cubicBezTo>
                    <a:pt x="444" y="10262"/>
                    <a:pt x="1" y="13330"/>
                    <a:pt x="453" y="16254"/>
                  </a:cubicBezTo>
                  <a:lnTo>
                    <a:pt x="27792" y="16254"/>
                  </a:lnTo>
                  <a:cubicBezTo>
                    <a:pt x="27765" y="14272"/>
                    <a:pt x="27684" y="12280"/>
                    <a:pt x="27313" y="10343"/>
                  </a:cubicBezTo>
                  <a:cubicBezTo>
                    <a:pt x="26878" y="8062"/>
                    <a:pt x="26000" y="5808"/>
                    <a:pt x="24452" y="4070"/>
                  </a:cubicBezTo>
                  <a:cubicBezTo>
                    <a:pt x="23076" y="2522"/>
                    <a:pt x="21220" y="1435"/>
                    <a:pt x="19247" y="802"/>
                  </a:cubicBezTo>
                  <a:cubicBezTo>
                    <a:pt x="17420" y="215"/>
                    <a:pt x="15493" y="1"/>
                    <a:pt x="13573" y="1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1198556" y="4011789"/>
              <a:ext cx="1237237" cy="625105"/>
            </a:xfrm>
            <a:custGeom>
              <a:avLst/>
              <a:gdLst/>
              <a:ahLst/>
              <a:cxnLst/>
              <a:rect l="l" t="t" r="r" b="b"/>
              <a:pathLst>
                <a:path w="11254" h="5686" extrusionOk="0">
                  <a:moveTo>
                    <a:pt x="2680" y="1"/>
                  </a:moveTo>
                  <a:lnTo>
                    <a:pt x="544" y="200"/>
                  </a:lnTo>
                  <a:cubicBezTo>
                    <a:pt x="481" y="879"/>
                    <a:pt x="408" y="1639"/>
                    <a:pt x="336" y="2418"/>
                  </a:cubicBezTo>
                  <a:cubicBezTo>
                    <a:pt x="227" y="3504"/>
                    <a:pt x="109" y="4636"/>
                    <a:pt x="1" y="5686"/>
                  </a:cubicBezTo>
                  <a:lnTo>
                    <a:pt x="10710" y="5686"/>
                  </a:lnTo>
                  <a:lnTo>
                    <a:pt x="11253" y="3097"/>
                  </a:lnTo>
                  <a:lnTo>
                    <a:pt x="3015" y="2155"/>
                  </a:lnTo>
                  <a:cubicBezTo>
                    <a:pt x="3015" y="2155"/>
                    <a:pt x="2870" y="1368"/>
                    <a:pt x="2680" y="1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 rot="252422">
              <a:off x="664110" y="2687103"/>
              <a:ext cx="405225" cy="248896"/>
            </a:xfrm>
            <a:custGeom>
              <a:avLst/>
              <a:gdLst/>
              <a:ahLst/>
              <a:cxnLst/>
              <a:rect l="l" t="t" r="r" b="b"/>
              <a:pathLst>
                <a:path w="3686" h="2264" extrusionOk="0">
                  <a:moveTo>
                    <a:pt x="28" y="0"/>
                  </a:moveTo>
                  <a:lnTo>
                    <a:pt x="1" y="136"/>
                  </a:lnTo>
                  <a:cubicBezTo>
                    <a:pt x="399" y="733"/>
                    <a:pt x="924" y="1258"/>
                    <a:pt x="1513" y="1593"/>
                  </a:cubicBezTo>
                  <a:lnTo>
                    <a:pt x="1513" y="1602"/>
                  </a:lnTo>
                  <a:cubicBezTo>
                    <a:pt x="1549" y="1621"/>
                    <a:pt x="1621" y="1657"/>
                    <a:pt x="1712" y="1702"/>
                  </a:cubicBezTo>
                  <a:cubicBezTo>
                    <a:pt x="1929" y="1811"/>
                    <a:pt x="2155" y="1901"/>
                    <a:pt x="2391" y="1955"/>
                  </a:cubicBezTo>
                  <a:cubicBezTo>
                    <a:pt x="2708" y="2064"/>
                    <a:pt x="3097" y="2173"/>
                    <a:pt x="3495" y="2263"/>
                  </a:cubicBezTo>
                  <a:lnTo>
                    <a:pt x="3685" y="1439"/>
                  </a:lnTo>
                  <a:cubicBezTo>
                    <a:pt x="2979" y="1358"/>
                    <a:pt x="2273" y="1168"/>
                    <a:pt x="1730" y="996"/>
                  </a:cubicBezTo>
                  <a:cubicBezTo>
                    <a:pt x="1495" y="933"/>
                    <a:pt x="1268" y="842"/>
                    <a:pt x="1051" y="733"/>
                  </a:cubicBezTo>
                  <a:cubicBezTo>
                    <a:pt x="961" y="697"/>
                    <a:pt x="888" y="661"/>
                    <a:pt x="852" y="634"/>
                  </a:cubicBezTo>
                  <a:cubicBezTo>
                    <a:pt x="562" y="462"/>
                    <a:pt x="273" y="235"/>
                    <a:pt x="28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75042" y="4274537"/>
              <a:ext cx="204154" cy="186234"/>
            </a:xfrm>
            <a:custGeom>
              <a:avLst/>
              <a:gdLst/>
              <a:ahLst/>
              <a:cxnLst/>
              <a:rect l="l" t="t" r="r" b="b"/>
              <a:pathLst>
                <a:path w="1857" h="1694" extrusionOk="0">
                  <a:moveTo>
                    <a:pt x="1621" y="1"/>
                  </a:moveTo>
                  <a:lnTo>
                    <a:pt x="1" y="1693"/>
                  </a:lnTo>
                  <a:lnTo>
                    <a:pt x="1857" y="815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 flipH="1">
              <a:off x="170493" y="3556126"/>
              <a:ext cx="1398215" cy="1344671"/>
            </a:xfrm>
            <a:custGeom>
              <a:avLst/>
              <a:gdLst/>
              <a:ahLst/>
              <a:cxnLst/>
              <a:rect l="l" t="t" r="r" b="b"/>
              <a:pathLst>
                <a:path w="11516" h="11075" extrusionOk="0">
                  <a:moveTo>
                    <a:pt x="10364" y="0"/>
                  </a:moveTo>
                  <a:cubicBezTo>
                    <a:pt x="10335" y="0"/>
                    <a:pt x="10305" y="3"/>
                    <a:pt x="10276" y="8"/>
                  </a:cubicBezTo>
                  <a:cubicBezTo>
                    <a:pt x="10031" y="54"/>
                    <a:pt x="9877" y="298"/>
                    <a:pt x="9760" y="524"/>
                  </a:cubicBezTo>
                  <a:cubicBezTo>
                    <a:pt x="9045" y="1991"/>
                    <a:pt x="8845" y="3693"/>
                    <a:pt x="7994" y="5078"/>
                  </a:cubicBezTo>
                  <a:cubicBezTo>
                    <a:pt x="7732" y="5503"/>
                    <a:pt x="7388" y="5911"/>
                    <a:pt x="6908" y="6038"/>
                  </a:cubicBezTo>
                  <a:cubicBezTo>
                    <a:pt x="6793" y="6070"/>
                    <a:pt x="6677" y="6084"/>
                    <a:pt x="6560" y="6084"/>
                  </a:cubicBezTo>
                  <a:cubicBezTo>
                    <a:pt x="6115" y="6084"/>
                    <a:pt x="5664" y="5876"/>
                    <a:pt x="5270" y="5639"/>
                  </a:cubicBezTo>
                  <a:cubicBezTo>
                    <a:pt x="3658" y="4680"/>
                    <a:pt x="2264" y="3249"/>
                    <a:pt x="436" y="2824"/>
                  </a:cubicBezTo>
                  <a:cubicBezTo>
                    <a:pt x="300" y="2788"/>
                    <a:pt x="155" y="2760"/>
                    <a:pt x="1" y="2760"/>
                  </a:cubicBezTo>
                  <a:cubicBezTo>
                    <a:pt x="481" y="4354"/>
                    <a:pt x="1169" y="6273"/>
                    <a:pt x="1540" y="7432"/>
                  </a:cubicBezTo>
                  <a:cubicBezTo>
                    <a:pt x="1630" y="7694"/>
                    <a:pt x="1694" y="7920"/>
                    <a:pt x="1739" y="8092"/>
                  </a:cubicBezTo>
                  <a:cubicBezTo>
                    <a:pt x="1821" y="8192"/>
                    <a:pt x="1893" y="8292"/>
                    <a:pt x="1974" y="8382"/>
                  </a:cubicBezTo>
                  <a:cubicBezTo>
                    <a:pt x="2780" y="9360"/>
                    <a:pt x="3776" y="10202"/>
                    <a:pt x="4944" y="10681"/>
                  </a:cubicBezTo>
                  <a:cubicBezTo>
                    <a:pt x="5559" y="10934"/>
                    <a:pt x="6228" y="11074"/>
                    <a:pt x="6892" y="11074"/>
                  </a:cubicBezTo>
                  <a:cubicBezTo>
                    <a:pt x="7488" y="11074"/>
                    <a:pt x="8080" y="10962"/>
                    <a:pt x="8628" y="10718"/>
                  </a:cubicBezTo>
                  <a:cubicBezTo>
                    <a:pt x="9660" y="10256"/>
                    <a:pt x="10421" y="9378"/>
                    <a:pt x="11244" y="8572"/>
                  </a:cubicBezTo>
                  <a:cubicBezTo>
                    <a:pt x="11253" y="7911"/>
                    <a:pt x="11344" y="3150"/>
                    <a:pt x="11516" y="1068"/>
                  </a:cubicBezTo>
                  <a:cubicBezTo>
                    <a:pt x="11362" y="832"/>
                    <a:pt x="11190" y="606"/>
                    <a:pt x="11000" y="389"/>
                  </a:cubicBezTo>
                  <a:cubicBezTo>
                    <a:pt x="10830" y="194"/>
                    <a:pt x="10609" y="0"/>
                    <a:pt x="10364" y="0"/>
                  </a:cubicBezTo>
                  <a:close/>
                </a:path>
              </a:pathLst>
            </a:custGeom>
            <a:solidFill>
              <a:srgbClr val="002D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 flipH="1">
              <a:off x="-98813" y="2970175"/>
              <a:ext cx="1737813" cy="2325826"/>
            </a:xfrm>
            <a:custGeom>
              <a:avLst/>
              <a:gdLst/>
              <a:ahLst/>
              <a:cxnLst/>
              <a:rect l="l" t="t" r="r" b="b"/>
              <a:pathLst>
                <a:path w="14313" h="19156" extrusionOk="0">
                  <a:moveTo>
                    <a:pt x="9272" y="0"/>
                  </a:moveTo>
                  <a:cubicBezTo>
                    <a:pt x="9271" y="0"/>
                    <a:pt x="9270" y="0"/>
                    <a:pt x="9270" y="0"/>
                  </a:cubicBezTo>
                  <a:cubicBezTo>
                    <a:pt x="9270" y="0"/>
                    <a:pt x="9252" y="9"/>
                    <a:pt x="9216" y="28"/>
                  </a:cubicBezTo>
                  <a:cubicBezTo>
                    <a:pt x="9207" y="37"/>
                    <a:pt x="9198" y="37"/>
                    <a:pt x="9180" y="46"/>
                  </a:cubicBezTo>
                  <a:cubicBezTo>
                    <a:pt x="8682" y="335"/>
                    <a:pt x="6048" y="1829"/>
                    <a:pt x="4418" y="2553"/>
                  </a:cubicBezTo>
                  <a:cubicBezTo>
                    <a:pt x="3871" y="2796"/>
                    <a:pt x="3441" y="2953"/>
                    <a:pt x="3236" y="2953"/>
                  </a:cubicBezTo>
                  <a:cubicBezTo>
                    <a:pt x="3173" y="2953"/>
                    <a:pt x="3132" y="2938"/>
                    <a:pt x="3115" y="2906"/>
                  </a:cubicBezTo>
                  <a:cubicBezTo>
                    <a:pt x="2952" y="2589"/>
                    <a:pt x="3848" y="1639"/>
                    <a:pt x="4527" y="978"/>
                  </a:cubicBezTo>
                  <a:cubicBezTo>
                    <a:pt x="4907" y="598"/>
                    <a:pt x="5224" y="317"/>
                    <a:pt x="5224" y="317"/>
                  </a:cubicBezTo>
                  <a:lnTo>
                    <a:pt x="5224" y="317"/>
                  </a:lnTo>
                  <a:lnTo>
                    <a:pt x="4726" y="372"/>
                  </a:lnTo>
                  <a:cubicBezTo>
                    <a:pt x="4518" y="399"/>
                    <a:pt x="4319" y="480"/>
                    <a:pt x="4156" y="607"/>
                  </a:cubicBezTo>
                  <a:cubicBezTo>
                    <a:pt x="4002" y="725"/>
                    <a:pt x="3830" y="869"/>
                    <a:pt x="3649" y="1023"/>
                  </a:cubicBezTo>
                  <a:lnTo>
                    <a:pt x="3640" y="1023"/>
                  </a:lnTo>
                  <a:cubicBezTo>
                    <a:pt x="3323" y="1295"/>
                    <a:pt x="2961" y="1603"/>
                    <a:pt x="2599" y="1938"/>
                  </a:cubicBezTo>
                  <a:cubicBezTo>
                    <a:pt x="1422" y="3015"/>
                    <a:pt x="200" y="4318"/>
                    <a:pt x="73" y="5061"/>
                  </a:cubicBezTo>
                  <a:cubicBezTo>
                    <a:pt x="1" y="5468"/>
                    <a:pt x="236" y="6446"/>
                    <a:pt x="580" y="7586"/>
                  </a:cubicBezTo>
                  <a:cubicBezTo>
                    <a:pt x="1060" y="9180"/>
                    <a:pt x="1748" y="11099"/>
                    <a:pt x="2119" y="12258"/>
                  </a:cubicBezTo>
                  <a:cubicBezTo>
                    <a:pt x="2209" y="12520"/>
                    <a:pt x="2273" y="12746"/>
                    <a:pt x="2318" y="12918"/>
                  </a:cubicBezTo>
                  <a:cubicBezTo>
                    <a:pt x="2345" y="13000"/>
                    <a:pt x="2363" y="13072"/>
                    <a:pt x="2372" y="13127"/>
                  </a:cubicBezTo>
                  <a:cubicBezTo>
                    <a:pt x="2553" y="14141"/>
                    <a:pt x="2010" y="19156"/>
                    <a:pt x="2010" y="19156"/>
                  </a:cubicBezTo>
                  <a:lnTo>
                    <a:pt x="14313" y="19156"/>
                  </a:lnTo>
                  <a:lnTo>
                    <a:pt x="11814" y="13480"/>
                  </a:lnTo>
                  <a:cubicBezTo>
                    <a:pt x="11814" y="13480"/>
                    <a:pt x="11814" y="13453"/>
                    <a:pt x="11823" y="13398"/>
                  </a:cubicBezTo>
                  <a:cubicBezTo>
                    <a:pt x="11832" y="12737"/>
                    <a:pt x="11923" y="7976"/>
                    <a:pt x="12095" y="5894"/>
                  </a:cubicBezTo>
                  <a:cubicBezTo>
                    <a:pt x="12104" y="5794"/>
                    <a:pt x="12113" y="5694"/>
                    <a:pt x="12122" y="5613"/>
                  </a:cubicBezTo>
                  <a:cubicBezTo>
                    <a:pt x="12122" y="5559"/>
                    <a:pt x="12131" y="5504"/>
                    <a:pt x="12140" y="5459"/>
                  </a:cubicBezTo>
                  <a:cubicBezTo>
                    <a:pt x="12140" y="5414"/>
                    <a:pt x="12149" y="5369"/>
                    <a:pt x="12158" y="5323"/>
                  </a:cubicBezTo>
                  <a:cubicBezTo>
                    <a:pt x="12158" y="5269"/>
                    <a:pt x="12167" y="5224"/>
                    <a:pt x="12176" y="5178"/>
                  </a:cubicBezTo>
                  <a:cubicBezTo>
                    <a:pt x="12185" y="5151"/>
                    <a:pt x="12185" y="5133"/>
                    <a:pt x="12185" y="5115"/>
                  </a:cubicBezTo>
                  <a:cubicBezTo>
                    <a:pt x="12439" y="3848"/>
                    <a:pt x="12412" y="1657"/>
                    <a:pt x="11506" y="824"/>
                  </a:cubicBezTo>
                  <a:cubicBezTo>
                    <a:pt x="10629" y="9"/>
                    <a:pt x="9327" y="0"/>
                    <a:pt x="9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141445" y="3141320"/>
              <a:ext cx="711312" cy="86296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57606" y="3766715"/>
              <a:ext cx="2076849" cy="979236"/>
            </a:xfrm>
            <a:custGeom>
              <a:avLst/>
              <a:gdLst/>
              <a:ahLst/>
              <a:cxnLst/>
              <a:rect l="l" t="t" r="r" b="b"/>
              <a:pathLst>
                <a:path w="17790" h="8388" extrusionOk="0">
                  <a:moveTo>
                    <a:pt x="15305" y="0"/>
                  </a:moveTo>
                  <a:cubicBezTo>
                    <a:pt x="15004" y="0"/>
                    <a:pt x="14219" y="329"/>
                    <a:pt x="14096" y="419"/>
                  </a:cubicBezTo>
                  <a:cubicBezTo>
                    <a:pt x="14032" y="473"/>
                    <a:pt x="13833" y="727"/>
                    <a:pt x="13670" y="953"/>
                  </a:cubicBezTo>
                  <a:cubicBezTo>
                    <a:pt x="13571" y="1071"/>
                    <a:pt x="13471" y="1216"/>
                    <a:pt x="13390" y="1342"/>
                  </a:cubicBezTo>
                  <a:cubicBezTo>
                    <a:pt x="13209" y="1632"/>
                    <a:pt x="13082" y="1885"/>
                    <a:pt x="13082" y="1885"/>
                  </a:cubicBezTo>
                  <a:lnTo>
                    <a:pt x="12910" y="2184"/>
                  </a:lnTo>
                  <a:lnTo>
                    <a:pt x="6030" y="4149"/>
                  </a:lnTo>
                  <a:cubicBezTo>
                    <a:pt x="6030" y="4149"/>
                    <a:pt x="5514" y="2583"/>
                    <a:pt x="4926" y="808"/>
                  </a:cubicBezTo>
                  <a:cubicBezTo>
                    <a:pt x="3769" y="1882"/>
                    <a:pt x="1654" y="2035"/>
                    <a:pt x="550" y="2035"/>
                  </a:cubicBezTo>
                  <a:cubicBezTo>
                    <a:pt x="315" y="2035"/>
                    <a:pt x="125" y="2028"/>
                    <a:pt x="1" y="2021"/>
                  </a:cubicBezTo>
                  <a:lnTo>
                    <a:pt x="1" y="2021"/>
                  </a:lnTo>
                  <a:cubicBezTo>
                    <a:pt x="1" y="2048"/>
                    <a:pt x="10" y="2067"/>
                    <a:pt x="10" y="2085"/>
                  </a:cubicBezTo>
                  <a:cubicBezTo>
                    <a:pt x="318" y="3180"/>
                    <a:pt x="1259" y="5153"/>
                    <a:pt x="1983" y="6611"/>
                  </a:cubicBezTo>
                  <a:cubicBezTo>
                    <a:pt x="2533" y="7709"/>
                    <a:pt x="3656" y="8388"/>
                    <a:pt x="4861" y="8388"/>
                  </a:cubicBezTo>
                  <a:cubicBezTo>
                    <a:pt x="5026" y="8388"/>
                    <a:pt x="5193" y="8375"/>
                    <a:pt x="5360" y="8349"/>
                  </a:cubicBezTo>
                  <a:cubicBezTo>
                    <a:pt x="9769" y="7661"/>
                    <a:pt x="13344" y="4366"/>
                    <a:pt x="13344" y="4366"/>
                  </a:cubicBezTo>
                  <a:cubicBezTo>
                    <a:pt x="13344" y="4366"/>
                    <a:pt x="16440" y="4103"/>
                    <a:pt x="16612" y="3931"/>
                  </a:cubicBezTo>
                  <a:cubicBezTo>
                    <a:pt x="16784" y="3750"/>
                    <a:pt x="16775" y="3433"/>
                    <a:pt x="16775" y="3433"/>
                  </a:cubicBezTo>
                  <a:cubicBezTo>
                    <a:pt x="16984" y="3352"/>
                    <a:pt x="17310" y="2836"/>
                    <a:pt x="17310" y="2836"/>
                  </a:cubicBezTo>
                  <a:cubicBezTo>
                    <a:pt x="17536" y="2700"/>
                    <a:pt x="17500" y="2211"/>
                    <a:pt x="17500" y="2211"/>
                  </a:cubicBezTo>
                  <a:cubicBezTo>
                    <a:pt x="17789" y="1949"/>
                    <a:pt x="17753" y="1532"/>
                    <a:pt x="17753" y="1532"/>
                  </a:cubicBezTo>
                  <a:cubicBezTo>
                    <a:pt x="17753" y="1532"/>
                    <a:pt x="15408" y="1351"/>
                    <a:pt x="14775" y="1297"/>
                  </a:cubicBezTo>
                  <a:cubicBezTo>
                    <a:pt x="14865" y="953"/>
                    <a:pt x="15562" y="84"/>
                    <a:pt x="15381" y="12"/>
                  </a:cubicBezTo>
                  <a:cubicBezTo>
                    <a:pt x="15362" y="4"/>
                    <a:pt x="15336" y="0"/>
                    <a:pt x="1530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818797" y="4164343"/>
              <a:ext cx="142776" cy="139624"/>
            </a:xfrm>
            <a:custGeom>
              <a:avLst/>
              <a:gdLst/>
              <a:ahLst/>
              <a:cxnLst/>
              <a:rect l="l" t="t" r="r" b="b"/>
              <a:pathLst>
                <a:path w="1223" h="1196" extrusionOk="0">
                  <a:moveTo>
                    <a:pt x="979" y="0"/>
                  </a:moveTo>
                  <a:lnTo>
                    <a:pt x="1" y="1195"/>
                  </a:lnTo>
                  <a:lnTo>
                    <a:pt x="1223" y="743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404404" y="1668279"/>
              <a:ext cx="1110809" cy="1195680"/>
            </a:xfrm>
            <a:custGeom>
              <a:avLst/>
              <a:gdLst/>
              <a:ahLst/>
              <a:cxnLst/>
              <a:rect l="l" t="t" r="r" b="b"/>
              <a:pathLst>
                <a:path w="10104" h="10876" extrusionOk="0">
                  <a:moveTo>
                    <a:pt x="5240" y="0"/>
                  </a:moveTo>
                  <a:cubicBezTo>
                    <a:pt x="3056" y="0"/>
                    <a:pt x="1077" y="1493"/>
                    <a:pt x="544" y="3711"/>
                  </a:cubicBezTo>
                  <a:cubicBezTo>
                    <a:pt x="1" y="5965"/>
                    <a:pt x="987" y="8889"/>
                    <a:pt x="2961" y="10021"/>
                  </a:cubicBezTo>
                  <a:lnTo>
                    <a:pt x="2961" y="10030"/>
                  </a:lnTo>
                  <a:cubicBezTo>
                    <a:pt x="2988" y="10048"/>
                    <a:pt x="3060" y="10084"/>
                    <a:pt x="3151" y="10129"/>
                  </a:cubicBezTo>
                  <a:cubicBezTo>
                    <a:pt x="3368" y="10238"/>
                    <a:pt x="3595" y="10319"/>
                    <a:pt x="3839" y="10383"/>
                  </a:cubicBezTo>
                  <a:cubicBezTo>
                    <a:pt x="4562" y="10622"/>
                    <a:pt x="5603" y="10875"/>
                    <a:pt x="6506" y="10875"/>
                  </a:cubicBezTo>
                  <a:cubicBezTo>
                    <a:pt x="7039" y="10875"/>
                    <a:pt x="7524" y="10787"/>
                    <a:pt x="7867" y="10555"/>
                  </a:cubicBezTo>
                  <a:cubicBezTo>
                    <a:pt x="8211" y="10319"/>
                    <a:pt x="8555" y="9749"/>
                    <a:pt x="8854" y="9097"/>
                  </a:cubicBezTo>
                  <a:cubicBezTo>
                    <a:pt x="9162" y="8427"/>
                    <a:pt x="9433" y="7658"/>
                    <a:pt x="9624" y="7051"/>
                  </a:cubicBezTo>
                  <a:cubicBezTo>
                    <a:pt x="9723" y="6735"/>
                    <a:pt x="9805" y="6454"/>
                    <a:pt x="9859" y="6264"/>
                  </a:cubicBezTo>
                  <a:cubicBezTo>
                    <a:pt x="9877" y="6219"/>
                    <a:pt x="9886" y="6164"/>
                    <a:pt x="9904" y="6119"/>
                  </a:cubicBezTo>
                  <a:lnTo>
                    <a:pt x="9931" y="6001"/>
                  </a:lnTo>
                  <a:cubicBezTo>
                    <a:pt x="9940" y="5974"/>
                    <a:pt x="9940" y="5965"/>
                    <a:pt x="9940" y="5965"/>
                  </a:cubicBezTo>
                  <a:cubicBezTo>
                    <a:pt x="10067" y="5449"/>
                    <a:pt x="10103" y="4933"/>
                    <a:pt x="10067" y="4435"/>
                  </a:cubicBezTo>
                  <a:cubicBezTo>
                    <a:pt x="9895" y="2417"/>
                    <a:pt x="8456" y="642"/>
                    <a:pt x="6374" y="135"/>
                  </a:cubicBezTo>
                  <a:cubicBezTo>
                    <a:pt x="5994" y="44"/>
                    <a:pt x="5614" y="0"/>
                    <a:pt x="5240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1117011" y="2293157"/>
              <a:ext cx="95646" cy="168314"/>
            </a:xfrm>
            <a:custGeom>
              <a:avLst/>
              <a:gdLst/>
              <a:ahLst/>
              <a:cxnLst/>
              <a:rect l="l" t="t" r="r" b="b"/>
              <a:pathLst>
                <a:path w="870" h="1531" extrusionOk="0">
                  <a:moveTo>
                    <a:pt x="688" y="1"/>
                  </a:moveTo>
                  <a:lnTo>
                    <a:pt x="688" y="1"/>
                  </a:lnTo>
                  <a:cubicBezTo>
                    <a:pt x="625" y="145"/>
                    <a:pt x="562" y="281"/>
                    <a:pt x="525" y="435"/>
                  </a:cubicBezTo>
                  <a:cubicBezTo>
                    <a:pt x="471" y="580"/>
                    <a:pt x="444" y="734"/>
                    <a:pt x="417" y="888"/>
                  </a:cubicBezTo>
                  <a:cubicBezTo>
                    <a:pt x="417" y="888"/>
                    <a:pt x="417" y="888"/>
                    <a:pt x="417" y="897"/>
                  </a:cubicBezTo>
                  <a:cubicBezTo>
                    <a:pt x="426" y="915"/>
                    <a:pt x="444" y="933"/>
                    <a:pt x="462" y="933"/>
                  </a:cubicBezTo>
                  <a:cubicBezTo>
                    <a:pt x="470" y="932"/>
                    <a:pt x="478" y="932"/>
                    <a:pt x="486" y="932"/>
                  </a:cubicBezTo>
                  <a:cubicBezTo>
                    <a:pt x="586" y="932"/>
                    <a:pt x="683" y="985"/>
                    <a:pt x="725" y="1069"/>
                  </a:cubicBezTo>
                  <a:cubicBezTo>
                    <a:pt x="770" y="1150"/>
                    <a:pt x="734" y="1268"/>
                    <a:pt x="652" y="1349"/>
                  </a:cubicBezTo>
                  <a:cubicBezTo>
                    <a:pt x="580" y="1422"/>
                    <a:pt x="471" y="1467"/>
                    <a:pt x="353" y="1476"/>
                  </a:cubicBezTo>
                  <a:cubicBezTo>
                    <a:pt x="332" y="1478"/>
                    <a:pt x="310" y="1479"/>
                    <a:pt x="289" y="1479"/>
                  </a:cubicBezTo>
                  <a:cubicBezTo>
                    <a:pt x="193" y="1479"/>
                    <a:pt x="96" y="1464"/>
                    <a:pt x="0" y="1449"/>
                  </a:cubicBezTo>
                  <a:lnTo>
                    <a:pt x="0" y="1449"/>
                  </a:lnTo>
                  <a:cubicBezTo>
                    <a:pt x="118" y="1485"/>
                    <a:pt x="236" y="1521"/>
                    <a:pt x="353" y="1530"/>
                  </a:cubicBezTo>
                  <a:cubicBezTo>
                    <a:pt x="480" y="1530"/>
                    <a:pt x="616" y="1494"/>
                    <a:pt x="715" y="1404"/>
                  </a:cubicBezTo>
                  <a:cubicBezTo>
                    <a:pt x="806" y="1313"/>
                    <a:pt x="869" y="1159"/>
                    <a:pt x="797" y="1023"/>
                  </a:cubicBezTo>
                  <a:cubicBezTo>
                    <a:pt x="751" y="915"/>
                    <a:pt x="632" y="853"/>
                    <a:pt x="513" y="849"/>
                  </a:cubicBezTo>
                  <a:lnTo>
                    <a:pt x="513" y="849"/>
                  </a:lnTo>
                  <a:cubicBezTo>
                    <a:pt x="531" y="712"/>
                    <a:pt x="555" y="582"/>
                    <a:pt x="580" y="444"/>
                  </a:cubicBezTo>
                  <a:cubicBezTo>
                    <a:pt x="616" y="299"/>
                    <a:pt x="652" y="154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1091066" y="2422553"/>
              <a:ext cx="15061" cy="25945"/>
            </a:xfrm>
            <a:custGeom>
              <a:avLst/>
              <a:gdLst/>
              <a:ahLst/>
              <a:cxnLst/>
              <a:rect l="l" t="t" r="r" b="b"/>
              <a:pathLst>
                <a:path w="137" h="236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55"/>
                    <a:pt x="10" y="100"/>
                    <a:pt x="28" y="136"/>
                  </a:cubicBezTo>
                  <a:cubicBezTo>
                    <a:pt x="46" y="172"/>
                    <a:pt x="73" y="209"/>
                    <a:pt x="128" y="236"/>
                  </a:cubicBezTo>
                  <a:cubicBezTo>
                    <a:pt x="137" y="181"/>
                    <a:pt x="128" y="136"/>
                    <a:pt x="110" y="100"/>
                  </a:cubicBezTo>
                  <a:cubicBezTo>
                    <a:pt x="91" y="64"/>
                    <a:pt x="64" y="28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933857" y="2072185"/>
              <a:ext cx="165346" cy="56178"/>
            </a:xfrm>
            <a:custGeom>
              <a:avLst/>
              <a:gdLst/>
              <a:ahLst/>
              <a:cxnLst/>
              <a:rect l="l" t="t" r="r" b="b"/>
              <a:pathLst>
                <a:path w="1504" h="511" extrusionOk="0">
                  <a:moveTo>
                    <a:pt x="836" y="1"/>
                  </a:moveTo>
                  <a:cubicBezTo>
                    <a:pt x="792" y="1"/>
                    <a:pt x="749" y="4"/>
                    <a:pt x="707" y="10"/>
                  </a:cubicBezTo>
                  <a:cubicBezTo>
                    <a:pt x="571" y="19"/>
                    <a:pt x="444" y="55"/>
                    <a:pt x="327" y="109"/>
                  </a:cubicBezTo>
                  <a:cubicBezTo>
                    <a:pt x="209" y="164"/>
                    <a:pt x="91" y="236"/>
                    <a:pt x="10" y="336"/>
                  </a:cubicBezTo>
                  <a:cubicBezTo>
                    <a:pt x="1" y="345"/>
                    <a:pt x="1" y="354"/>
                    <a:pt x="1" y="372"/>
                  </a:cubicBezTo>
                  <a:cubicBezTo>
                    <a:pt x="1" y="399"/>
                    <a:pt x="19" y="417"/>
                    <a:pt x="46" y="417"/>
                  </a:cubicBezTo>
                  <a:cubicBezTo>
                    <a:pt x="173" y="426"/>
                    <a:pt x="290" y="426"/>
                    <a:pt x="399" y="426"/>
                  </a:cubicBezTo>
                  <a:cubicBezTo>
                    <a:pt x="499" y="435"/>
                    <a:pt x="607" y="444"/>
                    <a:pt x="707" y="453"/>
                  </a:cubicBezTo>
                  <a:lnTo>
                    <a:pt x="1005" y="490"/>
                  </a:lnTo>
                  <a:cubicBezTo>
                    <a:pt x="1086" y="497"/>
                    <a:pt x="1167" y="510"/>
                    <a:pt x="1257" y="510"/>
                  </a:cubicBezTo>
                  <a:cubicBezTo>
                    <a:pt x="1278" y="510"/>
                    <a:pt x="1300" y="510"/>
                    <a:pt x="1322" y="508"/>
                  </a:cubicBezTo>
                  <a:lnTo>
                    <a:pt x="1331" y="508"/>
                  </a:lnTo>
                  <a:cubicBezTo>
                    <a:pt x="1368" y="508"/>
                    <a:pt x="1404" y="490"/>
                    <a:pt x="1431" y="463"/>
                  </a:cubicBezTo>
                  <a:cubicBezTo>
                    <a:pt x="1494" y="408"/>
                    <a:pt x="1503" y="309"/>
                    <a:pt x="1440" y="245"/>
                  </a:cubicBezTo>
                  <a:cubicBezTo>
                    <a:pt x="1349" y="137"/>
                    <a:pt x="1232" y="82"/>
                    <a:pt x="1096" y="37"/>
                  </a:cubicBezTo>
                  <a:cubicBezTo>
                    <a:pt x="1012" y="13"/>
                    <a:pt x="92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1330947" y="2154857"/>
              <a:ext cx="150394" cy="92347"/>
            </a:xfrm>
            <a:custGeom>
              <a:avLst/>
              <a:gdLst/>
              <a:ahLst/>
              <a:cxnLst/>
              <a:rect l="l" t="t" r="r" b="b"/>
              <a:pathLst>
                <a:path w="1368" h="840" extrusionOk="0">
                  <a:moveTo>
                    <a:pt x="358" y="0"/>
                  </a:moveTo>
                  <a:cubicBezTo>
                    <a:pt x="279" y="0"/>
                    <a:pt x="202" y="14"/>
                    <a:pt x="127" y="45"/>
                  </a:cubicBezTo>
                  <a:cubicBezTo>
                    <a:pt x="91" y="55"/>
                    <a:pt x="64" y="82"/>
                    <a:pt x="46" y="109"/>
                  </a:cubicBezTo>
                  <a:cubicBezTo>
                    <a:pt x="1" y="190"/>
                    <a:pt x="28" y="281"/>
                    <a:pt x="100" y="326"/>
                  </a:cubicBezTo>
                  <a:lnTo>
                    <a:pt x="118" y="335"/>
                  </a:lnTo>
                  <a:cubicBezTo>
                    <a:pt x="218" y="389"/>
                    <a:pt x="308" y="426"/>
                    <a:pt x="408" y="462"/>
                  </a:cubicBezTo>
                  <a:lnTo>
                    <a:pt x="689" y="561"/>
                  </a:lnTo>
                  <a:cubicBezTo>
                    <a:pt x="779" y="598"/>
                    <a:pt x="879" y="643"/>
                    <a:pt x="978" y="679"/>
                  </a:cubicBezTo>
                  <a:cubicBezTo>
                    <a:pt x="1078" y="724"/>
                    <a:pt x="1177" y="779"/>
                    <a:pt x="1286" y="833"/>
                  </a:cubicBezTo>
                  <a:cubicBezTo>
                    <a:pt x="1291" y="838"/>
                    <a:pt x="1297" y="840"/>
                    <a:pt x="1304" y="840"/>
                  </a:cubicBezTo>
                  <a:cubicBezTo>
                    <a:pt x="1311" y="840"/>
                    <a:pt x="1318" y="838"/>
                    <a:pt x="1322" y="833"/>
                  </a:cubicBezTo>
                  <a:cubicBezTo>
                    <a:pt x="1349" y="833"/>
                    <a:pt x="1368" y="806"/>
                    <a:pt x="1359" y="779"/>
                  </a:cubicBezTo>
                  <a:cubicBezTo>
                    <a:pt x="1331" y="643"/>
                    <a:pt x="1268" y="534"/>
                    <a:pt x="1187" y="426"/>
                  </a:cubicBezTo>
                  <a:cubicBezTo>
                    <a:pt x="1105" y="326"/>
                    <a:pt x="1005" y="236"/>
                    <a:pt x="888" y="163"/>
                  </a:cubicBezTo>
                  <a:cubicBezTo>
                    <a:pt x="779" y="91"/>
                    <a:pt x="652" y="36"/>
                    <a:pt x="526" y="18"/>
                  </a:cubicBezTo>
                  <a:cubicBezTo>
                    <a:pt x="469" y="7"/>
                    <a:pt x="413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1292140" y="2294147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8" y="0"/>
                  </a:moveTo>
                  <a:cubicBezTo>
                    <a:pt x="309" y="0"/>
                    <a:pt x="120" y="169"/>
                    <a:pt x="64" y="408"/>
                  </a:cubicBezTo>
                  <a:cubicBezTo>
                    <a:pt x="1" y="680"/>
                    <a:pt x="127" y="942"/>
                    <a:pt x="354" y="996"/>
                  </a:cubicBezTo>
                  <a:cubicBezTo>
                    <a:pt x="382" y="1003"/>
                    <a:pt x="410" y="1006"/>
                    <a:pt x="438" y="1006"/>
                  </a:cubicBezTo>
                  <a:cubicBezTo>
                    <a:pt x="636" y="1006"/>
                    <a:pt x="823" y="845"/>
                    <a:pt x="879" y="607"/>
                  </a:cubicBezTo>
                  <a:cubicBezTo>
                    <a:pt x="951" y="326"/>
                    <a:pt x="815" y="64"/>
                    <a:pt x="589" y="10"/>
                  </a:cubicBezTo>
                  <a:cubicBezTo>
                    <a:pt x="562" y="3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954745" y="2213454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5" y="0"/>
                  </a:moveTo>
                  <a:cubicBezTo>
                    <a:pt x="307" y="0"/>
                    <a:pt x="120" y="163"/>
                    <a:pt x="64" y="409"/>
                  </a:cubicBezTo>
                  <a:cubicBezTo>
                    <a:pt x="1" y="680"/>
                    <a:pt x="128" y="943"/>
                    <a:pt x="354" y="997"/>
                  </a:cubicBezTo>
                  <a:cubicBezTo>
                    <a:pt x="381" y="1004"/>
                    <a:pt x="408" y="1007"/>
                    <a:pt x="435" y="1007"/>
                  </a:cubicBezTo>
                  <a:cubicBezTo>
                    <a:pt x="634" y="1007"/>
                    <a:pt x="823" y="838"/>
                    <a:pt x="879" y="599"/>
                  </a:cubicBezTo>
                  <a:cubicBezTo>
                    <a:pt x="951" y="327"/>
                    <a:pt x="815" y="65"/>
                    <a:pt x="589" y="10"/>
                  </a:cubicBezTo>
                  <a:cubicBezTo>
                    <a:pt x="561" y="4"/>
                    <a:pt x="533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1287193" y="2435305"/>
              <a:ext cx="175240" cy="233177"/>
            </a:xfrm>
            <a:custGeom>
              <a:avLst/>
              <a:gdLst/>
              <a:ahLst/>
              <a:cxnLst/>
              <a:rect l="l" t="t" r="r" b="b"/>
              <a:pathLst>
                <a:path w="1594" h="2121" extrusionOk="0">
                  <a:moveTo>
                    <a:pt x="1195" y="0"/>
                  </a:moveTo>
                  <a:cubicBezTo>
                    <a:pt x="700" y="0"/>
                    <a:pt x="251" y="331"/>
                    <a:pt x="127" y="835"/>
                  </a:cubicBezTo>
                  <a:cubicBezTo>
                    <a:pt x="0" y="1387"/>
                    <a:pt x="308" y="1939"/>
                    <a:pt x="824" y="2120"/>
                  </a:cubicBezTo>
                  <a:cubicBezTo>
                    <a:pt x="1132" y="1450"/>
                    <a:pt x="1403" y="681"/>
                    <a:pt x="1594" y="74"/>
                  </a:cubicBezTo>
                  <a:cubicBezTo>
                    <a:pt x="1548" y="56"/>
                    <a:pt x="1494" y="38"/>
                    <a:pt x="1449" y="29"/>
                  </a:cubicBezTo>
                  <a:cubicBezTo>
                    <a:pt x="1364" y="10"/>
                    <a:pt x="1279" y="0"/>
                    <a:pt x="119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714974" y="2297995"/>
              <a:ext cx="264839" cy="240653"/>
            </a:xfrm>
            <a:custGeom>
              <a:avLst/>
              <a:gdLst/>
              <a:ahLst/>
              <a:cxnLst/>
              <a:rect l="l" t="t" r="r" b="b"/>
              <a:pathLst>
                <a:path w="2409" h="2189" extrusionOk="0">
                  <a:moveTo>
                    <a:pt x="1208" y="0"/>
                  </a:moveTo>
                  <a:cubicBezTo>
                    <a:pt x="711" y="0"/>
                    <a:pt x="260" y="339"/>
                    <a:pt x="136" y="844"/>
                  </a:cubicBezTo>
                  <a:cubicBezTo>
                    <a:pt x="0" y="1432"/>
                    <a:pt x="362" y="2021"/>
                    <a:pt x="951" y="2156"/>
                  </a:cubicBezTo>
                  <a:cubicBezTo>
                    <a:pt x="1038" y="2178"/>
                    <a:pt x="1126" y="2188"/>
                    <a:pt x="1212" y="2188"/>
                  </a:cubicBezTo>
                  <a:cubicBezTo>
                    <a:pt x="1704" y="2188"/>
                    <a:pt x="2148" y="1851"/>
                    <a:pt x="2263" y="1351"/>
                  </a:cubicBezTo>
                  <a:cubicBezTo>
                    <a:pt x="2408" y="762"/>
                    <a:pt x="2046" y="174"/>
                    <a:pt x="1458" y="29"/>
                  </a:cubicBezTo>
                  <a:cubicBezTo>
                    <a:pt x="1374" y="10"/>
                    <a:pt x="1291" y="0"/>
                    <a:pt x="1208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1052259" y="2579762"/>
              <a:ext cx="80804" cy="24626"/>
            </a:xfrm>
            <a:custGeom>
              <a:avLst/>
              <a:gdLst/>
              <a:ahLst/>
              <a:cxnLst/>
              <a:rect l="l" t="t" r="r" b="b"/>
              <a:pathLst>
                <a:path w="735" h="224" extrusionOk="0">
                  <a:moveTo>
                    <a:pt x="1" y="1"/>
                  </a:moveTo>
                  <a:cubicBezTo>
                    <a:pt x="91" y="100"/>
                    <a:pt x="209" y="164"/>
                    <a:pt x="336" y="200"/>
                  </a:cubicBezTo>
                  <a:cubicBezTo>
                    <a:pt x="409" y="214"/>
                    <a:pt x="481" y="224"/>
                    <a:pt x="552" y="224"/>
                  </a:cubicBezTo>
                  <a:cubicBezTo>
                    <a:pt x="614" y="224"/>
                    <a:pt x="675" y="217"/>
                    <a:pt x="734" y="200"/>
                  </a:cubicBezTo>
                  <a:cubicBezTo>
                    <a:pt x="598" y="173"/>
                    <a:pt x="481" y="155"/>
                    <a:pt x="363" y="127"/>
                  </a:cubicBezTo>
                  <a:cubicBezTo>
                    <a:pt x="236" y="91"/>
                    <a:pt x="119" y="4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1002568" y="2452345"/>
              <a:ext cx="233947" cy="128297"/>
            </a:xfrm>
            <a:custGeom>
              <a:avLst/>
              <a:gdLst/>
              <a:ahLst/>
              <a:cxnLst/>
              <a:rect l="l" t="t" r="r" b="b"/>
              <a:pathLst>
                <a:path w="2128" h="1167" extrusionOk="0">
                  <a:moveTo>
                    <a:pt x="0" y="1"/>
                  </a:moveTo>
                  <a:cubicBezTo>
                    <a:pt x="0" y="1"/>
                    <a:pt x="18" y="381"/>
                    <a:pt x="236" y="707"/>
                  </a:cubicBezTo>
                  <a:cubicBezTo>
                    <a:pt x="371" y="906"/>
                    <a:pt x="580" y="1087"/>
                    <a:pt x="896" y="1151"/>
                  </a:cubicBezTo>
                  <a:cubicBezTo>
                    <a:pt x="966" y="1162"/>
                    <a:pt x="1032" y="1167"/>
                    <a:pt x="1096" y="1167"/>
                  </a:cubicBezTo>
                  <a:cubicBezTo>
                    <a:pt x="1290" y="1167"/>
                    <a:pt x="1457" y="1119"/>
                    <a:pt x="1594" y="1051"/>
                  </a:cubicBezTo>
                  <a:cubicBezTo>
                    <a:pt x="1956" y="861"/>
                    <a:pt x="2128" y="526"/>
                    <a:pt x="2128" y="526"/>
                  </a:cubicBezTo>
                  <a:cubicBezTo>
                    <a:pt x="2128" y="526"/>
                    <a:pt x="1032" y="39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1028403" y="2524354"/>
              <a:ext cx="149405" cy="56288"/>
            </a:xfrm>
            <a:custGeom>
              <a:avLst/>
              <a:gdLst/>
              <a:ahLst/>
              <a:cxnLst/>
              <a:rect l="l" t="t" r="r" b="b"/>
              <a:pathLst>
                <a:path w="1359" h="512" extrusionOk="0">
                  <a:moveTo>
                    <a:pt x="390" y="0"/>
                  </a:moveTo>
                  <a:cubicBezTo>
                    <a:pt x="240" y="0"/>
                    <a:pt x="106" y="24"/>
                    <a:pt x="1" y="52"/>
                  </a:cubicBezTo>
                  <a:cubicBezTo>
                    <a:pt x="136" y="251"/>
                    <a:pt x="345" y="432"/>
                    <a:pt x="661" y="496"/>
                  </a:cubicBezTo>
                  <a:cubicBezTo>
                    <a:pt x="731" y="507"/>
                    <a:pt x="797" y="512"/>
                    <a:pt x="861" y="512"/>
                  </a:cubicBezTo>
                  <a:cubicBezTo>
                    <a:pt x="1055" y="512"/>
                    <a:pt x="1222" y="464"/>
                    <a:pt x="1359" y="396"/>
                  </a:cubicBezTo>
                  <a:cubicBezTo>
                    <a:pt x="1026" y="87"/>
                    <a:pt x="677" y="0"/>
                    <a:pt x="390" y="0"/>
                  </a:cubicBez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97959" y="2157386"/>
              <a:ext cx="127527" cy="222074"/>
            </a:xfrm>
            <a:custGeom>
              <a:avLst/>
              <a:gdLst/>
              <a:ahLst/>
              <a:cxnLst/>
              <a:rect l="l" t="t" r="r" b="b"/>
              <a:pathLst>
                <a:path w="1160" h="2020" extrusionOk="0">
                  <a:moveTo>
                    <a:pt x="904" y="683"/>
                  </a:moveTo>
                  <a:cubicBezTo>
                    <a:pt x="917" y="683"/>
                    <a:pt x="930" y="684"/>
                    <a:pt x="942" y="686"/>
                  </a:cubicBezTo>
                  <a:lnTo>
                    <a:pt x="942" y="686"/>
                  </a:lnTo>
                  <a:cubicBezTo>
                    <a:pt x="974" y="885"/>
                    <a:pt x="999" y="1091"/>
                    <a:pt x="1024" y="1290"/>
                  </a:cubicBezTo>
                  <a:cubicBezTo>
                    <a:pt x="1033" y="1408"/>
                    <a:pt x="1042" y="1516"/>
                    <a:pt x="1051" y="1625"/>
                  </a:cubicBezTo>
                  <a:cubicBezTo>
                    <a:pt x="1060" y="1733"/>
                    <a:pt x="1051" y="1842"/>
                    <a:pt x="978" y="1887"/>
                  </a:cubicBezTo>
                  <a:cubicBezTo>
                    <a:pt x="949" y="1912"/>
                    <a:pt x="911" y="1924"/>
                    <a:pt x="870" y="1924"/>
                  </a:cubicBezTo>
                  <a:cubicBezTo>
                    <a:pt x="821" y="1924"/>
                    <a:pt x="769" y="1908"/>
                    <a:pt x="725" y="1878"/>
                  </a:cubicBezTo>
                  <a:cubicBezTo>
                    <a:pt x="634" y="1824"/>
                    <a:pt x="562" y="1742"/>
                    <a:pt x="517" y="1652"/>
                  </a:cubicBezTo>
                  <a:cubicBezTo>
                    <a:pt x="417" y="1462"/>
                    <a:pt x="399" y="1226"/>
                    <a:pt x="480" y="1027"/>
                  </a:cubicBezTo>
                  <a:cubicBezTo>
                    <a:pt x="517" y="928"/>
                    <a:pt x="580" y="837"/>
                    <a:pt x="671" y="774"/>
                  </a:cubicBezTo>
                  <a:cubicBezTo>
                    <a:pt x="734" y="718"/>
                    <a:pt x="819" y="683"/>
                    <a:pt x="904" y="683"/>
                  </a:cubicBezTo>
                  <a:close/>
                  <a:moveTo>
                    <a:pt x="615" y="1"/>
                  </a:moveTo>
                  <a:cubicBezTo>
                    <a:pt x="521" y="1"/>
                    <a:pt x="431" y="40"/>
                    <a:pt x="363" y="95"/>
                  </a:cubicBezTo>
                  <a:cubicBezTo>
                    <a:pt x="263" y="158"/>
                    <a:pt x="191" y="258"/>
                    <a:pt x="145" y="357"/>
                  </a:cubicBezTo>
                  <a:cubicBezTo>
                    <a:pt x="37" y="566"/>
                    <a:pt x="1" y="801"/>
                    <a:pt x="55" y="1018"/>
                  </a:cubicBezTo>
                  <a:cubicBezTo>
                    <a:pt x="28" y="801"/>
                    <a:pt x="73" y="566"/>
                    <a:pt x="191" y="385"/>
                  </a:cubicBezTo>
                  <a:cubicBezTo>
                    <a:pt x="245" y="294"/>
                    <a:pt x="308" y="204"/>
                    <a:pt x="399" y="149"/>
                  </a:cubicBezTo>
                  <a:cubicBezTo>
                    <a:pt x="462" y="105"/>
                    <a:pt x="533" y="79"/>
                    <a:pt x="602" y="79"/>
                  </a:cubicBezTo>
                  <a:cubicBezTo>
                    <a:pt x="632" y="79"/>
                    <a:pt x="661" y="84"/>
                    <a:pt x="689" y="95"/>
                  </a:cubicBezTo>
                  <a:cubicBezTo>
                    <a:pt x="779" y="122"/>
                    <a:pt x="833" y="213"/>
                    <a:pt x="870" y="312"/>
                  </a:cubicBezTo>
                  <a:cubicBezTo>
                    <a:pt x="897" y="412"/>
                    <a:pt x="915" y="520"/>
                    <a:pt x="933" y="629"/>
                  </a:cubicBezTo>
                  <a:cubicBezTo>
                    <a:pt x="936" y="647"/>
                    <a:pt x="939" y="665"/>
                    <a:pt x="942" y="683"/>
                  </a:cubicBezTo>
                  <a:lnTo>
                    <a:pt x="942" y="683"/>
                  </a:lnTo>
                  <a:cubicBezTo>
                    <a:pt x="920" y="678"/>
                    <a:pt x="899" y="676"/>
                    <a:pt x="877" y="676"/>
                  </a:cubicBezTo>
                  <a:cubicBezTo>
                    <a:pt x="799" y="676"/>
                    <a:pt x="722" y="703"/>
                    <a:pt x="652" y="747"/>
                  </a:cubicBezTo>
                  <a:cubicBezTo>
                    <a:pt x="553" y="810"/>
                    <a:pt x="480" y="901"/>
                    <a:pt x="426" y="1009"/>
                  </a:cubicBezTo>
                  <a:cubicBezTo>
                    <a:pt x="336" y="1217"/>
                    <a:pt x="345" y="1471"/>
                    <a:pt x="444" y="1688"/>
                  </a:cubicBezTo>
                  <a:cubicBezTo>
                    <a:pt x="499" y="1788"/>
                    <a:pt x="571" y="1887"/>
                    <a:pt x="671" y="1960"/>
                  </a:cubicBezTo>
                  <a:cubicBezTo>
                    <a:pt x="726" y="1995"/>
                    <a:pt x="799" y="2019"/>
                    <a:pt x="873" y="2019"/>
                  </a:cubicBezTo>
                  <a:cubicBezTo>
                    <a:pt x="931" y="2019"/>
                    <a:pt x="990" y="2005"/>
                    <a:pt x="1042" y="1969"/>
                  </a:cubicBezTo>
                  <a:cubicBezTo>
                    <a:pt x="1096" y="1924"/>
                    <a:pt x="1132" y="1860"/>
                    <a:pt x="1141" y="1797"/>
                  </a:cubicBezTo>
                  <a:cubicBezTo>
                    <a:pt x="1159" y="1733"/>
                    <a:pt x="1159" y="1679"/>
                    <a:pt x="1150" y="1616"/>
                  </a:cubicBezTo>
                  <a:cubicBezTo>
                    <a:pt x="1150" y="1507"/>
                    <a:pt x="1141" y="1389"/>
                    <a:pt x="1123" y="1281"/>
                  </a:cubicBezTo>
                  <a:cubicBezTo>
                    <a:pt x="1105" y="1054"/>
                    <a:pt x="1069" y="837"/>
                    <a:pt x="1033" y="611"/>
                  </a:cubicBezTo>
                  <a:cubicBezTo>
                    <a:pt x="1005" y="502"/>
                    <a:pt x="996" y="394"/>
                    <a:pt x="951" y="285"/>
                  </a:cubicBezTo>
                  <a:cubicBezTo>
                    <a:pt x="915" y="167"/>
                    <a:pt x="843" y="50"/>
                    <a:pt x="707" y="13"/>
                  </a:cubicBezTo>
                  <a:cubicBezTo>
                    <a:pt x="676" y="5"/>
                    <a:pt x="64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68475" y="1379450"/>
              <a:ext cx="1237250" cy="1253974"/>
            </a:xfrm>
            <a:custGeom>
              <a:avLst/>
              <a:gdLst/>
              <a:ahLst/>
              <a:cxnLst/>
              <a:rect l="l" t="t" r="r" b="b"/>
              <a:pathLst>
                <a:path w="11190" h="11341" extrusionOk="0">
                  <a:moveTo>
                    <a:pt x="2752" y="1"/>
                  </a:moveTo>
                  <a:cubicBezTo>
                    <a:pt x="2553" y="1"/>
                    <a:pt x="2346" y="54"/>
                    <a:pt x="2155" y="106"/>
                  </a:cubicBezTo>
                  <a:cubicBezTo>
                    <a:pt x="2082" y="134"/>
                    <a:pt x="2010" y="161"/>
                    <a:pt x="1946" y="206"/>
                  </a:cubicBezTo>
                  <a:cubicBezTo>
                    <a:pt x="1892" y="251"/>
                    <a:pt x="1847" y="333"/>
                    <a:pt x="1865" y="405"/>
                  </a:cubicBezTo>
                  <a:cubicBezTo>
                    <a:pt x="1874" y="450"/>
                    <a:pt x="1901" y="487"/>
                    <a:pt x="1919" y="532"/>
                  </a:cubicBezTo>
                  <a:cubicBezTo>
                    <a:pt x="1937" y="568"/>
                    <a:pt x="1946" y="622"/>
                    <a:pt x="1910" y="650"/>
                  </a:cubicBezTo>
                  <a:cubicBezTo>
                    <a:pt x="1521" y="713"/>
                    <a:pt x="1168" y="976"/>
                    <a:pt x="996" y="1338"/>
                  </a:cubicBezTo>
                  <a:cubicBezTo>
                    <a:pt x="815" y="1691"/>
                    <a:pt x="833" y="2134"/>
                    <a:pt x="1023" y="2478"/>
                  </a:cubicBezTo>
                  <a:cubicBezTo>
                    <a:pt x="1159" y="2723"/>
                    <a:pt x="1394" y="2931"/>
                    <a:pt x="1602" y="3121"/>
                  </a:cubicBezTo>
                  <a:cubicBezTo>
                    <a:pt x="933" y="3782"/>
                    <a:pt x="471" y="4642"/>
                    <a:pt x="236" y="5556"/>
                  </a:cubicBezTo>
                  <a:cubicBezTo>
                    <a:pt x="9" y="6461"/>
                    <a:pt x="0" y="7430"/>
                    <a:pt x="172" y="8353"/>
                  </a:cubicBezTo>
                  <a:cubicBezTo>
                    <a:pt x="290" y="9005"/>
                    <a:pt x="498" y="9648"/>
                    <a:pt x="842" y="10218"/>
                  </a:cubicBezTo>
                  <a:cubicBezTo>
                    <a:pt x="1105" y="10653"/>
                    <a:pt x="1440" y="11042"/>
                    <a:pt x="1847" y="11341"/>
                  </a:cubicBezTo>
                  <a:cubicBezTo>
                    <a:pt x="2091" y="10952"/>
                    <a:pt x="2236" y="10354"/>
                    <a:pt x="2318" y="9720"/>
                  </a:cubicBezTo>
                  <a:lnTo>
                    <a:pt x="2318" y="9720"/>
                  </a:lnTo>
                  <a:cubicBezTo>
                    <a:pt x="2236" y="9732"/>
                    <a:pt x="2158" y="9737"/>
                    <a:pt x="2084" y="9737"/>
                  </a:cubicBezTo>
                  <a:cubicBezTo>
                    <a:pt x="509" y="9737"/>
                    <a:pt x="462" y="7285"/>
                    <a:pt x="1430" y="6887"/>
                  </a:cubicBezTo>
                  <a:cubicBezTo>
                    <a:pt x="1546" y="6840"/>
                    <a:pt x="1655" y="6821"/>
                    <a:pt x="1756" y="6821"/>
                  </a:cubicBezTo>
                  <a:cubicBezTo>
                    <a:pt x="2144" y="6821"/>
                    <a:pt x="2416" y="7109"/>
                    <a:pt x="2517" y="7231"/>
                  </a:cubicBezTo>
                  <a:cubicBezTo>
                    <a:pt x="2535" y="7294"/>
                    <a:pt x="2553" y="7358"/>
                    <a:pt x="2562" y="7421"/>
                  </a:cubicBezTo>
                  <a:cubicBezTo>
                    <a:pt x="2598" y="7656"/>
                    <a:pt x="2553" y="7892"/>
                    <a:pt x="2526" y="8118"/>
                  </a:cubicBezTo>
                  <a:cubicBezTo>
                    <a:pt x="2490" y="8353"/>
                    <a:pt x="2481" y="8598"/>
                    <a:pt x="2580" y="8806"/>
                  </a:cubicBezTo>
                  <a:cubicBezTo>
                    <a:pt x="2665" y="8983"/>
                    <a:pt x="2855" y="9128"/>
                    <a:pt x="3043" y="9128"/>
                  </a:cubicBezTo>
                  <a:cubicBezTo>
                    <a:pt x="3076" y="9128"/>
                    <a:pt x="3109" y="9123"/>
                    <a:pt x="3141" y="9114"/>
                  </a:cubicBezTo>
                  <a:cubicBezTo>
                    <a:pt x="3015" y="8996"/>
                    <a:pt x="3015" y="8743"/>
                    <a:pt x="3060" y="8580"/>
                  </a:cubicBezTo>
                  <a:cubicBezTo>
                    <a:pt x="3105" y="8408"/>
                    <a:pt x="3196" y="8263"/>
                    <a:pt x="3259" y="8100"/>
                  </a:cubicBezTo>
                  <a:cubicBezTo>
                    <a:pt x="3377" y="7819"/>
                    <a:pt x="3395" y="7502"/>
                    <a:pt x="3332" y="7204"/>
                  </a:cubicBezTo>
                  <a:cubicBezTo>
                    <a:pt x="3739" y="7095"/>
                    <a:pt x="4137" y="6905"/>
                    <a:pt x="4472" y="6642"/>
                  </a:cubicBezTo>
                  <a:cubicBezTo>
                    <a:pt x="4925" y="6298"/>
                    <a:pt x="5287" y="5837"/>
                    <a:pt x="5504" y="5312"/>
                  </a:cubicBezTo>
                  <a:cubicBezTo>
                    <a:pt x="5776" y="5429"/>
                    <a:pt x="6065" y="5520"/>
                    <a:pt x="6355" y="5574"/>
                  </a:cubicBezTo>
                  <a:cubicBezTo>
                    <a:pt x="6355" y="5574"/>
                    <a:pt x="7184" y="6084"/>
                    <a:pt x="8268" y="6084"/>
                  </a:cubicBezTo>
                  <a:cubicBezTo>
                    <a:pt x="8679" y="6084"/>
                    <a:pt x="9125" y="6011"/>
                    <a:pt x="9578" y="5810"/>
                  </a:cubicBezTo>
                  <a:cubicBezTo>
                    <a:pt x="9822" y="6280"/>
                    <a:pt x="10239" y="7222"/>
                    <a:pt x="10284" y="8154"/>
                  </a:cubicBezTo>
                  <a:cubicBezTo>
                    <a:pt x="10266" y="8245"/>
                    <a:pt x="10248" y="8344"/>
                    <a:pt x="10230" y="8444"/>
                  </a:cubicBezTo>
                  <a:cubicBezTo>
                    <a:pt x="10230" y="8444"/>
                    <a:pt x="10230" y="8453"/>
                    <a:pt x="10221" y="8480"/>
                  </a:cubicBezTo>
                  <a:cubicBezTo>
                    <a:pt x="10202" y="8562"/>
                    <a:pt x="10184" y="8652"/>
                    <a:pt x="10157" y="8743"/>
                  </a:cubicBezTo>
                  <a:cubicBezTo>
                    <a:pt x="10112" y="8933"/>
                    <a:pt x="10040" y="9213"/>
                    <a:pt x="9949" y="9539"/>
                  </a:cubicBezTo>
                  <a:cubicBezTo>
                    <a:pt x="9931" y="9594"/>
                    <a:pt x="9913" y="9648"/>
                    <a:pt x="9895" y="9702"/>
                  </a:cubicBezTo>
                  <a:cubicBezTo>
                    <a:pt x="10275" y="9213"/>
                    <a:pt x="10574" y="8679"/>
                    <a:pt x="10764" y="8100"/>
                  </a:cubicBezTo>
                  <a:cubicBezTo>
                    <a:pt x="11189" y="6842"/>
                    <a:pt x="11099" y="5393"/>
                    <a:pt x="10402" y="4271"/>
                  </a:cubicBezTo>
                  <a:cubicBezTo>
                    <a:pt x="9804" y="3320"/>
                    <a:pt x="8826" y="2659"/>
                    <a:pt x="7785" y="2270"/>
                  </a:cubicBezTo>
                  <a:cubicBezTo>
                    <a:pt x="7309" y="2094"/>
                    <a:pt x="6782" y="1972"/>
                    <a:pt x="6268" y="1972"/>
                  </a:cubicBezTo>
                  <a:cubicBezTo>
                    <a:pt x="5962" y="1972"/>
                    <a:pt x="5661" y="2015"/>
                    <a:pt x="5377" y="2116"/>
                  </a:cubicBezTo>
                  <a:cubicBezTo>
                    <a:pt x="5414" y="1636"/>
                    <a:pt x="5196" y="1138"/>
                    <a:pt x="4816" y="840"/>
                  </a:cubicBezTo>
                  <a:cubicBezTo>
                    <a:pt x="4555" y="635"/>
                    <a:pt x="4247" y="528"/>
                    <a:pt x="3933" y="528"/>
                  </a:cubicBezTo>
                  <a:cubicBezTo>
                    <a:pt x="3790" y="528"/>
                    <a:pt x="3645" y="550"/>
                    <a:pt x="3504" y="595"/>
                  </a:cubicBezTo>
                  <a:cubicBezTo>
                    <a:pt x="3494" y="315"/>
                    <a:pt x="3241" y="88"/>
                    <a:pt x="2969" y="25"/>
                  </a:cubicBezTo>
                  <a:cubicBezTo>
                    <a:pt x="2899" y="8"/>
                    <a:pt x="2826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2"/>
            <p:cNvGrpSpPr/>
            <p:nvPr/>
          </p:nvGrpSpPr>
          <p:grpSpPr>
            <a:xfrm>
              <a:off x="1236532" y="3731122"/>
              <a:ext cx="1981507" cy="1412358"/>
              <a:chOff x="1236532" y="3731122"/>
              <a:chExt cx="1981507" cy="1412358"/>
            </a:xfrm>
          </p:grpSpPr>
          <p:sp>
            <p:nvSpPr>
              <p:cNvPr id="732" name="Google Shape;732;p32"/>
              <p:cNvSpPr/>
              <p:nvPr/>
            </p:nvSpPr>
            <p:spPr>
              <a:xfrm>
                <a:off x="1236532" y="4704499"/>
                <a:ext cx="1796489" cy="438980"/>
              </a:xfrm>
              <a:custGeom>
                <a:avLst/>
                <a:gdLst/>
                <a:ahLst/>
                <a:cxnLst/>
                <a:rect l="l" t="t" r="r" b="b"/>
                <a:pathLst>
                  <a:path w="16341" h="3993" extrusionOk="0">
                    <a:moveTo>
                      <a:pt x="0" y="0"/>
                    </a:moveTo>
                    <a:lnTo>
                      <a:pt x="0" y="3992"/>
                    </a:lnTo>
                    <a:lnTo>
                      <a:pt x="15734" y="3992"/>
                    </a:lnTo>
                    <a:cubicBezTo>
                      <a:pt x="16068" y="3992"/>
                      <a:pt x="16340" y="3721"/>
                      <a:pt x="16340" y="3377"/>
                    </a:cubicBezTo>
                    <a:lnTo>
                      <a:pt x="163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1337013" y="4633810"/>
                <a:ext cx="853005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644" extrusionOk="0">
                    <a:moveTo>
                      <a:pt x="0" y="1"/>
                    </a:moveTo>
                    <a:lnTo>
                      <a:pt x="0" y="643"/>
                    </a:lnTo>
                    <a:lnTo>
                      <a:pt x="7758" y="643"/>
                    </a:lnTo>
                    <a:lnTo>
                      <a:pt x="7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1837554" y="4633810"/>
                <a:ext cx="121327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11036" y="643"/>
                    </a:lnTo>
                    <a:lnTo>
                      <a:pt x="11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837554" y="3731122"/>
                <a:ext cx="1380485" cy="902807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8212" extrusionOk="0">
                    <a:moveTo>
                      <a:pt x="1848" y="1"/>
                    </a:moveTo>
                    <a:cubicBezTo>
                      <a:pt x="1685" y="1"/>
                      <a:pt x="1540" y="128"/>
                      <a:pt x="1504" y="291"/>
                    </a:cubicBezTo>
                    <a:lnTo>
                      <a:pt x="1" y="8212"/>
                    </a:lnTo>
                    <a:lnTo>
                      <a:pt x="11036" y="8212"/>
                    </a:lnTo>
                    <a:lnTo>
                      <a:pt x="12512" y="417"/>
                    </a:lnTo>
                    <a:cubicBezTo>
                      <a:pt x="12557" y="200"/>
                      <a:pt x="12394" y="1"/>
                      <a:pt x="121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32"/>
            <p:cNvSpPr/>
            <p:nvPr/>
          </p:nvSpPr>
          <p:spPr>
            <a:xfrm>
              <a:off x="434420" y="3141692"/>
              <a:ext cx="280500" cy="322100"/>
            </a:xfrm>
            <a:custGeom>
              <a:avLst/>
              <a:gdLst/>
              <a:ahLst/>
              <a:cxnLst/>
              <a:rect l="l" t="t" r="r" b="b"/>
              <a:pathLst>
                <a:path w="11220" h="12884" extrusionOk="0">
                  <a:moveTo>
                    <a:pt x="3459" y="86"/>
                  </a:moveTo>
                  <a:cubicBezTo>
                    <a:pt x="4665" y="375"/>
                    <a:pt x="5995" y="575"/>
                    <a:pt x="7276" y="2690"/>
                  </a:cubicBezTo>
                  <a:cubicBezTo>
                    <a:pt x="8557" y="4805"/>
                    <a:pt x="11741" y="11927"/>
                    <a:pt x="11147" y="12776"/>
                  </a:cubicBezTo>
                  <a:cubicBezTo>
                    <a:pt x="10553" y="13625"/>
                    <a:pt x="5289" y="9210"/>
                    <a:pt x="3710" y="7784"/>
                  </a:cubicBezTo>
                  <a:cubicBezTo>
                    <a:pt x="2131" y="6358"/>
                    <a:pt x="2284" y="5356"/>
                    <a:pt x="1673" y="4218"/>
                  </a:cubicBezTo>
                  <a:cubicBezTo>
                    <a:pt x="1062" y="3080"/>
                    <a:pt x="-255" y="1647"/>
                    <a:pt x="43" y="958"/>
                  </a:cubicBezTo>
                  <a:cubicBezTo>
                    <a:pt x="341" y="269"/>
                    <a:pt x="2254" y="-203"/>
                    <a:pt x="3459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6F1F3A-067E-4C01-DFBB-8AFF7D69E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978" y="2551893"/>
            <a:ext cx="3134496" cy="25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91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>
            <a:spLocks noGrp="1"/>
          </p:cNvSpPr>
          <p:nvPr>
            <p:ph type="subTitle" idx="4"/>
          </p:nvPr>
        </p:nvSpPr>
        <p:spPr>
          <a:xfrm>
            <a:off x="4923250" y="988166"/>
            <a:ext cx="2505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id-ID" dirty="0"/>
          </a:p>
        </p:txBody>
      </p:sp>
      <p:sp>
        <p:nvSpPr>
          <p:cNvPr id="742" name="Google Shape;74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CI (</a:t>
            </a:r>
            <a:r>
              <a:rPr lang="id-ID" dirty="0" err="1"/>
              <a:t>Continuous</a:t>
            </a:r>
            <a:r>
              <a:rPr lang="id-ID" dirty="0"/>
              <a:t> </a:t>
            </a:r>
            <a:r>
              <a:rPr lang="id-ID" dirty="0" err="1"/>
              <a:t>Integration</a:t>
            </a:r>
            <a:r>
              <a:rPr lang="id-ID" dirty="0"/>
              <a:t>)</a:t>
            </a:r>
          </a:p>
        </p:txBody>
      </p:sp>
      <p:sp>
        <p:nvSpPr>
          <p:cNvPr id="743" name="Google Shape;743;p33"/>
          <p:cNvSpPr txBox="1">
            <a:spLocks noGrp="1"/>
          </p:cNvSpPr>
          <p:nvPr>
            <p:ph type="subTitle" idx="1"/>
          </p:nvPr>
        </p:nvSpPr>
        <p:spPr>
          <a:xfrm>
            <a:off x="4923249" y="141806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Integrasi Otomatis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Pengujian Otomatis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Penerapan Kode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Peninjauan Kode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Notifikasi dan Laporan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err="1"/>
              <a:t>Build</a:t>
            </a:r>
            <a:r>
              <a:rPr lang="id-ID" dirty="0"/>
              <a:t> Otomatis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/>
              <a:t>Alat CI</a:t>
            </a:r>
            <a:endParaRPr dirty="0"/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2"/>
          </p:nvPr>
        </p:nvSpPr>
        <p:spPr>
          <a:xfrm>
            <a:off x="800976" y="1418064"/>
            <a:ext cx="3771023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Integration (CI)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untuk meningkatkan efisiensi dan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, dan </a:t>
            </a:r>
            <a:r>
              <a:rPr lang="en-US" dirty="0" err="1"/>
              <a:t>peninjauan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secara </a:t>
            </a:r>
            <a:r>
              <a:rPr lang="en-US" dirty="0" err="1"/>
              <a:t>terus-menerus</a:t>
            </a:r>
            <a:r>
              <a:rPr lang="en-US" dirty="0"/>
              <a:t>. Tujuan </a:t>
            </a:r>
            <a:r>
              <a:rPr lang="en-US" dirty="0" err="1"/>
              <a:t>utama</a:t>
            </a:r>
            <a:r>
              <a:rPr lang="en-US" dirty="0"/>
              <a:t> CI </a:t>
            </a:r>
            <a:r>
              <a:rPr lang="en-US" dirty="0" err="1"/>
              <a:t>adalah</a:t>
            </a:r>
            <a:r>
              <a:rPr lang="en-US" dirty="0"/>
              <a:t> untuk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secara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. </a:t>
            </a:r>
          </a:p>
        </p:txBody>
      </p:sp>
      <p:sp>
        <p:nvSpPr>
          <p:cNvPr id="745" name="Google Shape;745;p33"/>
          <p:cNvSpPr txBox="1">
            <a:spLocks noGrp="1"/>
          </p:cNvSpPr>
          <p:nvPr>
            <p:ph type="subTitle" idx="3"/>
          </p:nvPr>
        </p:nvSpPr>
        <p:spPr>
          <a:xfrm>
            <a:off x="800976" y="988166"/>
            <a:ext cx="3771023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12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1328608" y="2073052"/>
            <a:ext cx="805069" cy="803141"/>
          </a:xfrm>
          <a:custGeom>
            <a:avLst/>
            <a:gdLst/>
            <a:ahLst/>
            <a:cxnLst/>
            <a:rect l="l" t="t" r="r" b="b"/>
            <a:pathLst>
              <a:path w="11688" h="11660" extrusionOk="0">
                <a:moveTo>
                  <a:pt x="5849" y="3838"/>
                </a:moveTo>
                <a:cubicBezTo>
                  <a:pt x="6953" y="3838"/>
                  <a:pt x="7840" y="4735"/>
                  <a:pt x="7840" y="5830"/>
                </a:cubicBezTo>
                <a:cubicBezTo>
                  <a:pt x="7840" y="6934"/>
                  <a:pt x="6944" y="7831"/>
                  <a:pt x="5840" y="7831"/>
                </a:cubicBezTo>
                <a:cubicBezTo>
                  <a:pt x="4735" y="7831"/>
                  <a:pt x="3839" y="6934"/>
                  <a:pt x="3839" y="5830"/>
                </a:cubicBezTo>
                <a:cubicBezTo>
                  <a:pt x="3839" y="4726"/>
                  <a:pt x="4735" y="3838"/>
                  <a:pt x="5840" y="3838"/>
                </a:cubicBezTo>
                <a:close/>
                <a:moveTo>
                  <a:pt x="5469" y="0"/>
                </a:moveTo>
                <a:cubicBezTo>
                  <a:pt x="5143" y="0"/>
                  <a:pt x="4862" y="235"/>
                  <a:pt x="4808" y="561"/>
                </a:cubicBezTo>
                <a:lnTo>
                  <a:pt x="4654" y="1430"/>
                </a:lnTo>
                <a:cubicBezTo>
                  <a:pt x="4274" y="1539"/>
                  <a:pt x="3912" y="1684"/>
                  <a:pt x="3568" y="1883"/>
                </a:cubicBezTo>
                <a:lnTo>
                  <a:pt x="2843" y="1376"/>
                </a:lnTo>
                <a:cubicBezTo>
                  <a:pt x="2725" y="1293"/>
                  <a:pt x="2590" y="1254"/>
                  <a:pt x="2456" y="1254"/>
                </a:cubicBezTo>
                <a:cubicBezTo>
                  <a:pt x="2282" y="1254"/>
                  <a:pt x="2111" y="1321"/>
                  <a:pt x="1983" y="1449"/>
                </a:cubicBezTo>
                <a:lnTo>
                  <a:pt x="1458" y="1974"/>
                </a:lnTo>
                <a:cubicBezTo>
                  <a:pt x="1232" y="2209"/>
                  <a:pt x="1205" y="2571"/>
                  <a:pt x="1395" y="2834"/>
                </a:cubicBezTo>
                <a:lnTo>
                  <a:pt x="1902" y="3558"/>
                </a:lnTo>
                <a:cubicBezTo>
                  <a:pt x="1712" y="3902"/>
                  <a:pt x="1558" y="4273"/>
                  <a:pt x="1458" y="4653"/>
                </a:cubicBezTo>
                <a:lnTo>
                  <a:pt x="562" y="4798"/>
                </a:lnTo>
                <a:cubicBezTo>
                  <a:pt x="245" y="4852"/>
                  <a:pt x="10" y="5124"/>
                  <a:pt x="1" y="5450"/>
                </a:cubicBezTo>
                <a:lnTo>
                  <a:pt x="1" y="6201"/>
                </a:lnTo>
                <a:cubicBezTo>
                  <a:pt x="1" y="6527"/>
                  <a:pt x="236" y="6808"/>
                  <a:pt x="562" y="6871"/>
                </a:cubicBezTo>
                <a:lnTo>
                  <a:pt x="1431" y="7016"/>
                </a:lnTo>
                <a:cubicBezTo>
                  <a:pt x="1531" y="7405"/>
                  <a:pt x="1685" y="7767"/>
                  <a:pt x="1884" y="8111"/>
                </a:cubicBezTo>
                <a:lnTo>
                  <a:pt x="1395" y="8835"/>
                </a:lnTo>
                <a:cubicBezTo>
                  <a:pt x="1205" y="9098"/>
                  <a:pt x="1241" y="9460"/>
                  <a:pt x="1467" y="9695"/>
                </a:cubicBezTo>
                <a:lnTo>
                  <a:pt x="1993" y="10221"/>
                </a:lnTo>
                <a:cubicBezTo>
                  <a:pt x="2125" y="10348"/>
                  <a:pt x="2299" y="10416"/>
                  <a:pt x="2472" y="10416"/>
                </a:cubicBezTo>
                <a:cubicBezTo>
                  <a:pt x="2605" y="10416"/>
                  <a:pt x="2738" y="10376"/>
                  <a:pt x="2852" y="10293"/>
                </a:cubicBezTo>
                <a:lnTo>
                  <a:pt x="3586" y="9786"/>
                </a:lnTo>
                <a:cubicBezTo>
                  <a:pt x="3921" y="9976"/>
                  <a:pt x="4292" y="10130"/>
                  <a:pt x="4672" y="10230"/>
                </a:cubicBezTo>
                <a:lnTo>
                  <a:pt x="4826" y="11108"/>
                </a:lnTo>
                <a:cubicBezTo>
                  <a:pt x="4880" y="11425"/>
                  <a:pt x="5161" y="11660"/>
                  <a:pt x="5487" y="11660"/>
                </a:cubicBezTo>
                <a:lnTo>
                  <a:pt x="6229" y="11660"/>
                </a:lnTo>
                <a:cubicBezTo>
                  <a:pt x="6555" y="11660"/>
                  <a:pt x="6836" y="11425"/>
                  <a:pt x="6890" y="11108"/>
                </a:cubicBezTo>
                <a:lnTo>
                  <a:pt x="7044" y="10230"/>
                </a:lnTo>
                <a:cubicBezTo>
                  <a:pt x="7424" y="10130"/>
                  <a:pt x="7786" y="9976"/>
                  <a:pt x="8130" y="9786"/>
                </a:cubicBezTo>
                <a:lnTo>
                  <a:pt x="8863" y="10293"/>
                </a:lnTo>
                <a:cubicBezTo>
                  <a:pt x="8978" y="10376"/>
                  <a:pt x="9111" y="10416"/>
                  <a:pt x="9244" y="10416"/>
                </a:cubicBezTo>
                <a:cubicBezTo>
                  <a:pt x="9417" y="10416"/>
                  <a:pt x="9590" y="10348"/>
                  <a:pt x="9723" y="10221"/>
                </a:cubicBezTo>
                <a:lnTo>
                  <a:pt x="10239" y="9695"/>
                </a:lnTo>
                <a:cubicBezTo>
                  <a:pt x="10475" y="9460"/>
                  <a:pt x="10502" y="9098"/>
                  <a:pt x="10321" y="8835"/>
                </a:cubicBezTo>
                <a:lnTo>
                  <a:pt x="9805" y="8102"/>
                </a:lnTo>
                <a:cubicBezTo>
                  <a:pt x="10004" y="7767"/>
                  <a:pt x="10158" y="7396"/>
                  <a:pt x="10258" y="7016"/>
                </a:cubicBezTo>
                <a:lnTo>
                  <a:pt x="11136" y="6862"/>
                </a:lnTo>
                <a:cubicBezTo>
                  <a:pt x="11452" y="6808"/>
                  <a:pt x="11688" y="6527"/>
                  <a:pt x="11688" y="6201"/>
                </a:cubicBezTo>
                <a:lnTo>
                  <a:pt x="11688" y="5450"/>
                </a:lnTo>
                <a:cubicBezTo>
                  <a:pt x="11688" y="5124"/>
                  <a:pt x="11452" y="4843"/>
                  <a:pt x="11136" y="4789"/>
                </a:cubicBezTo>
                <a:lnTo>
                  <a:pt x="10258" y="4635"/>
                </a:lnTo>
                <a:cubicBezTo>
                  <a:pt x="10158" y="4255"/>
                  <a:pt x="10004" y="3884"/>
                  <a:pt x="9805" y="3549"/>
                </a:cubicBezTo>
                <a:lnTo>
                  <a:pt x="10303" y="2834"/>
                </a:lnTo>
                <a:cubicBezTo>
                  <a:pt x="10493" y="2571"/>
                  <a:pt x="10466" y="2209"/>
                  <a:pt x="10230" y="1974"/>
                </a:cubicBezTo>
                <a:lnTo>
                  <a:pt x="9705" y="1449"/>
                </a:lnTo>
                <a:cubicBezTo>
                  <a:pt x="9577" y="1321"/>
                  <a:pt x="9406" y="1254"/>
                  <a:pt x="9233" y="1254"/>
                </a:cubicBezTo>
                <a:cubicBezTo>
                  <a:pt x="9099" y="1254"/>
                  <a:pt x="8964" y="1293"/>
                  <a:pt x="8845" y="1376"/>
                </a:cubicBezTo>
                <a:lnTo>
                  <a:pt x="8112" y="1883"/>
                </a:lnTo>
                <a:cubicBezTo>
                  <a:pt x="7777" y="1684"/>
                  <a:pt x="7406" y="1539"/>
                  <a:pt x="7026" y="1430"/>
                </a:cubicBezTo>
                <a:lnTo>
                  <a:pt x="6872" y="561"/>
                </a:lnTo>
                <a:cubicBezTo>
                  <a:pt x="6818" y="235"/>
                  <a:pt x="6537" y="0"/>
                  <a:pt x="6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 flipH="1">
            <a:off x="2066549" y="1987961"/>
            <a:ext cx="6364226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</a:rPr>
              <a:t>CD (Continuous Delivery)</a:t>
            </a:r>
            <a:endParaRPr lang="id-ID" sz="3200" dirty="0">
              <a:solidFill>
                <a:schemeClr val="dk2"/>
              </a:solidFill>
            </a:endParaRPr>
          </a:p>
        </p:txBody>
      </p:sp>
      <p:sp>
        <p:nvSpPr>
          <p:cNvPr id="704" name="Google Shape;704;p32"/>
          <p:cNvSpPr txBox="1">
            <a:spLocks noGrp="1"/>
          </p:cNvSpPr>
          <p:nvPr>
            <p:ph type="title" idx="2"/>
          </p:nvPr>
        </p:nvSpPr>
        <p:spPr>
          <a:xfrm flipH="1">
            <a:off x="6956275" y="1146161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05" name="Google Shape;705;p32"/>
          <p:cNvGrpSpPr/>
          <p:nvPr/>
        </p:nvGrpSpPr>
        <p:grpSpPr>
          <a:xfrm>
            <a:off x="-98813" y="1379450"/>
            <a:ext cx="3370076" cy="3916551"/>
            <a:chOff x="-98813" y="1379450"/>
            <a:chExt cx="3370076" cy="3916551"/>
          </a:xfrm>
        </p:grpSpPr>
        <p:sp>
          <p:nvSpPr>
            <p:cNvPr id="706" name="Google Shape;706;p32"/>
            <p:cNvSpPr/>
            <p:nvPr/>
          </p:nvSpPr>
          <p:spPr>
            <a:xfrm rot="-1738578" flipH="1">
              <a:off x="841101" y="3006392"/>
              <a:ext cx="711304" cy="86295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 flipH="1">
              <a:off x="494364" y="2338580"/>
              <a:ext cx="887179" cy="1103662"/>
            </a:xfrm>
            <a:custGeom>
              <a:avLst/>
              <a:gdLst/>
              <a:ahLst/>
              <a:cxnLst/>
              <a:rect l="l" t="t" r="r" b="b"/>
              <a:pathLst>
                <a:path w="7307" h="9090" extrusionOk="0">
                  <a:moveTo>
                    <a:pt x="5278" y="0"/>
                  </a:moveTo>
                  <a:lnTo>
                    <a:pt x="1603" y="1159"/>
                  </a:lnTo>
                  <a:lnTo>
                    <a:pt x="2979" y="5522"/>
                  </a:lnTo>
                  <a:cubicBezTo>
                    <a:pt x="2381" y="5767"/>
                    <a:pt x="1847" y="6156"/>
                    <a:pt x="1413" y="6663"/>
                  </a:cubicBezTo>
                  <a:cubicBezTo>
                    <a:pt x="996" y="7152"/>
                    <a:pt x="508" y="7686"/>
                    <a:pt x="1" y="8111"/>
                  </a:cubicBezTo>
                  <a:cubicBezTo>
                    <a:pt x="182" y="8265"/>
                    <a:pt x="372" y="8401"/>
                    <a:pt x="490" y="8510"/>
                  </a:cubicBezTo>
                  <a:cubicBezTo>
                    <a:pt x="915" y="8872"/>
                    <a:pt x="1331" y="9080"/>
                    <a:pt x="1893" y="9089"/>
                  </a:cubicBezTo>
                  <a:cubicBezTo>
                    <a:pt x="1900" y="9089"/>
                    <a:pt x="1908" y="9089"/>
                    <a:pt x="1915" y="9089"/>
                  </a:cubicBezTo>
                  <a:cubicBezTo>
                    <a:pt x="3072" y="9089"/>
                    <a:pt x="3990" y="8406"/>
                    <a:pt x="4943" y="7840"/>
                  </a:cubicBezTo>
                  <a:cubicBezTo>
                    <a:pt x="5269" y="7650"/>
                    <a:pt x="5586" y="7441"/>
                    <a:pt x="5894" y="7233"/>
                  </a:cubicBezTo>
                  <a:cubicBezTo>
                    <a:pt x="6319" y="6717"/>
                    <a:pt x="6709" y="6174"/>
                    <a:pt x="7089" y="5622"/>
                  </a:cubicBezTo>
                  <a:cubicBezTo>
                    <a:pt x="7161" y="5522"/>
                    <a:pt x="7234" y="5414"/>
                    <a:pt x="7306" y="5305"/>
                  </a:cubicBezTo>
                  <a:lnTo>
                    <a:pt x="6953" y="5287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215770" y="3356458"/>
              <a:ext cx="3055493" cy="1787034"/>
            </a:xfrm>
            <a:custGeom>
              <a:avLst/>
              <a:gdLst/>
              <a:ahLst/>
              <a:cxnLst/>
              <a:rect l="l" t="t" r="r" b="b"/>
              <a:pathLst>
                <a:path w="27793" h="16255" extrusionOk="0">
                  <a:moveTo>
                    <a:pt x="13573" y="1"/>
                  </a:moveTo>
                  <a:cubicBezTo>
                    <a:pt x="13418" y="1"/>
                    <a:pt x="13264" y="2"/>
                    <a:pt x="13109" y="5"/>
                  </a:cubicBezTo>
                  <a:cubicBezTo>
                    <a:pt x="10466" y="50"/>
                    <a:pt x="7732" y="521"/>
                    <a:pt x="5568" y="2051"/>
                  </a:cubicBezTo>
                  <a:cubicBezTo>
                    <a:pt x="3694" y="3373"/>
                    <a:pt x="2409" y="5382"/>
                    <a:pt x="1549" y="7510"/>
                  </a:cubicBezTo>
                  <a:cubicBezTo>
                    <a:pt x="444" y="10262"/>
                    <a:pt x="1" y="13330"/>
                    <a:pt x="453" y="16254"/>
                  </a:cubicBezTo>
                  <a:lnTo>
                    <a:pt x="27792" y="16254"/>
                  </a:lnTo>
                  <a:cubicBezTo>
                    <a:pt x="27765" y="14272"/>
                    <a:pt x="27684" y="12280"/>
                    <a:pt x="27313" y="10343"/>
                  </a:cubicBezTo>
                  <a:cubicBezTo>
                    <a:pt x="26878" y="8062"/>
                    <a:pt x="26000" y="5808"/>
                    <a:pt x="24452" y="4070"/>
                  </a:cubicBezTo>
                  <a:cubicBezTo>
                    <a:pt x="23076" y="2522"/>
                    <a:pt x="21220" y="1435"/>
                    <a:pt x="19247" y="802"/>
                  </a:cubicBezTo>
                  <a:cubicBezTo>
                    <a:pt x="17420" y="215"/>
                    <a:pt x="15493" y="1"/>
                    <a:pt x="13573" y="1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1198556" y="4011789"/>
              <a:ext cx="1237237" cy="625105"/>
            </a:xfrm>
            <a:custGeom>
              <a:avLst/>
              <a:gdLst/>
              <a:ahLst/>
              <a:cxnLst/>
              <a:rect l="l" t="t" r="r" b="b"/>
              <a:pathLst>
                <a:path w="11254" h="5686" extrusionOk="0">
                  <a:moveTo>
                    <a:pt x="2680" y="1"/>
                  </a:moveTo>
                  <a:lnTo>
                    <a:pt x="544" y="200"/>
                  </a:lnTo>
                  <a:cubicBezTo>
                    <a:pt x="481" y="879"/>
                    <a:pt x="408" y="1639"/>
                    <a:pt x="336" y="2418"/>
                  </a:cubicBezTo>
                  <a:cubicBezTo>
                    <a:pt x="227" y="3504"/>
                    <a:pt x="109" y="4636"/>
                    <a:pt x="1" y="5686"/>
                  </a:cubicBezTo>
                  <a:lnTo>
                    <a:pt x="10710" y="5686"/>
                  </a:lnTo>
                  <a:lnTo>
                    <a:pt x="11253" y="3097"/>
                  </a:lnTo>
                  <a:lnTo>
                    <a:pt x="3015" y="2155"/>
                  </a:lnTo>
                  <a:cubicBezTo>
                    <a:pt x="3015" y="2155"/>
                    <a:pt x="2870" y="1368"/>
                    <a:pt x="2680" y="1"/>
                  </a:cubicBezTo>
                  <a:close/>
                </a:path>
              </a:pathLst>
            </a:custGeom>
            <a:solidFill>
              <a:srgbClr val="D86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 rot="252422">
              <a:off x="664110" y="2687103"/>
              <a:ext cx="405225" cy="248896"/>
            </a:xfrm>
            <a:custGeom>
              <a:avLst/>
              <a:gdLst/>
              <a:ahLst/>
              <a:cxnLst/>
              <a:rect l="l" t="t" r="r" b="b"/>
              <a:pathLst>
                <a:path w="3686" h="2264" extrusionOk="0">
                  <a:moveTo>
                    <a:pt x="28" y="0"/>
                  </a:moveTo>
                  <a:lnTo>
                    <a:pt x="1" y="136"/>
                  </a:lnTo>
                  <a:cubicBezTo>
                    <a:pt x="399" y="733"/>
                    <a:pt x="924" y="1258"/>
                    <a:pt x="1513" y="1593"/>
                  </a:cubicBezTo>
                  <a:lnTo>
                    <a:pt x="1513" y="1602"/>
                  </a:lnTo>
                  <a:cubicBezTo>
                    <a:pt x="1549" y="1621"/>
                    <a:pt x="1621" y="1657"/>
                    <a:pt x="1712" y="1702"/>
                  </a:cubicBezTo>
                  <a:cubicBezTo>
                    <a:pt x="1929" y="1811"/>
                    <a:pt x="2155" y="1901"/>
                    <a:pt x="2391" y="1955"/>
                  </a:cubicBezTo>
                  <a:cubicBezTo>
                    <a:pt x="2708" y="2064"/>
                    <a:pt x="3097" y="2173"/>
                    <a:pt x="3495" y="2263"/>
                  </a:cubicBezTo>
                  <a:lnTo>
                    <a:pt x="3685" y="1439"/>
                  </a:lnTo>
                  <a:cubicBezTo>
                    <a:pt x="2979" y="1358"/>
                    <a:pt x="2273" y="1168"/>
                    <a:pt x="1730" y="996"/>
                  </a:cubicBezTo>
                  <a:cubicBezTo>
                    <a:pt x="1495" y="933"/>
                    <a:pt x="1268" y="842"/>
                    <a:pt x="1051" y="733"/>
                  </a:cubicBezTo>
                  <a:cubicBezTo>
                    <a:pt x="961" y="697"/>
                    <a:pt x="888" y="661"/>
                    <a:pt x="852" y="634"/>
                  </a:cubicBezTo>
                  <a:cubicBezTo>
                    <a:pt x="562" y="462"/>
                    <a:pt x="273" y="235"/>
                    <a:pt x="28" y="0"/>
                  </a:cubicBez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75042" y="4274537"/>
              <a:ext cx="204154" cy="186234"/>
            </a:xfrm>
            <a:custGeom>
              <a:avLst/>
              <a:gdLst/>
              <a:ahLst/>
              <a:cxnLst/>
              <a:rect l="l" t="t" r="r" b="b"/>
              <a:pathLst>
                <a:path w="1857" h="1694" extrusionOk="0">
                  <a:moveTo>
                    <a:pt x="1621" y="1"/>
                  </a:moveTo>
                  <a:lnTo>
                    <a:pt x="1" y="1693"/>
                  </a:lnTo>
                  <a:lnTo>
                    <a:pt x="1857" y="815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 flipH="1">
              <a:off x="170493" y="3556126"/>
              <a:ext cx="1398215" cy="1344671"/>
            </a:xfrm>
            <a:custGeom>
              <a:avLst/>
              <a:gdLst/>
              <a:ahLst/>
              <a:cxnLst/>
              <a:rect l="l" t="t" r="r" b="b"/>
              <a:pathLst>
                <a:path w="11516" h="11075" extrusionOk="0">
                  <a:moveTo>
                    <a:pt x="10364" y="0"/>
                  </a:moveTo>
                  <a:cubicBezTo>
                    <a:pt x="10335" y="0"/>
                    <a:pt x="10305" y="3"/>
                    <a:pt x="10276" y="8"/>
                  </a:cubicBezTo>
                  <a:cubicBezTo>
                    <a:pt x="10031" y="54"/>
                    <a:pt x="9877" y="298"/>
                    <a:pt x="9760" y="524"/>
                  </a:cubicBezTo>
                  <a:cubicBezTo>
                    <a:pt x="9045" y="1991"/>
                    <a:pt x="8845" y="3693"/>
                    <a:pt x="7994" y="5078"/>
                  </a:cubicBezTo>
                  <a:cubicBezTo>
                    <a:pt x="7732" y="5503"/>
                    <a:pt x="7388" y="5911"/>
                    <a:pt x="6908" y="6038"/>
                  </a:cubicBezTo>
                  <a:cubicBezTo>
                    <a:pt x="6793" y="6070"/>
                    <a:pt x="6677" y="6084"/>
                    <a:pt x="6560" y="6084"/>
                  </a:cubicBezTo>
                  <a:cubicBezTo>
                    <a:pt x="6115" y="6084"/>
                    <a:pt x="5664" y="5876"/>
                    <a:pt x="5270" y="5639"/>
                  </a:cubicBezTo>
                  <a:cubicBezTo>
                    <a:pt x="3658" y="4680"/>
                    <a:pt x="2264" y="3249"/>
                    <a:pt x="436" y="2824"/>
                  </a:cubicBezTo>
                  <a:cubicBezTo>
                    <a:pt x="300" y="2788"/>
                    <a:pt x="155" y="2760"/>
                    <a:pt x="1" y="2760"/>
                  </a:cubicBezTo>
                  <a:cubicBezTo>
                    <a:pt x="481" y="4354"/>
                    <a:pt x="1169" y="6273"/>
                    <a:pt x="1540" y="7432"/>
                  </a:cubicBezTo>
                  <a:cubicBezTo>
                    <a:pt x="1630" y="7694"/>
                    <a:pt x="1694" y="7920"/>
                    <a:pt x="1739" y="8092"/>
                  </a:cubicBezTo>
                  <a:cubicBezTo>
                    <a:pt x="1821" y="8192"/>
                    <a:pt x="1893" y="8292"/>
                    <a:pt x="1974" y="8382"/>
                  </a:cubicBezTo>
                  <a:cubicBezTo>
                    <a:pt x="2780" y="9360"/>
                    <a:pt x="3776" y="10202"/>
                    <a:pt x="4944" y="10681"/>
                  </a:cubicBezTo>
                  <a:cubicBezTo>
                    <a:pt x="5559" y="10934"/>
                    <a:pt x="6228" y="11074"/>
                    <a:pt x="6892" y="11074"/>
                  </a:cubicBezTo>
                  <a:cubicBezTo>
                    <a:pt x="7488" y="11074"/>
                    <a:pt x="8080" y="10962"/>
                    <a:pt x="8628" y="10718"/>
                  </a:cubicBezTo>
                  <a:cubicBezTo>
                    <a:pt x="9660" y="10256"/>
                    <a:pt x="10421" y="9378"/>
                    <a:pt x="11244" y="8572"/>
                  </a:cubicBezTo>
                  <a:cubicBezTo>
                    <a:pt x="11253" y="7911"/>
                    <a:pt x="11344" y="3150"/>
                    <a:pt x="11516" y="1068"/>
                  </a:cubicBezTo>
                  <a:cubicBezTo>
                    <a:pt x="11362" y="832"/>
                    <a:pt x="11190" y="606"/>
                    <a:pt x="11000" y="389"/>
                  </a:cubicBezTo>
                  <a:cubicBezTo>
                    <a:pt x="10830" y="194"/>
                    <a:pt x="10609" y="0"/>
                    <a:pt x="10364" y="0"/>
                  </a:cubicBezTo>
                  <a:close/>
                </a:path>
              </a:pathLst>
            </a:custGeom>
            <a:solidFill>
              <a:srgbClr val="002D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 flipH="1">
              <a:off x="-98813" y="2970175"/>
              <a:ext cx="1737813" cy="2325826"/>
            </a:xfrm>
            <a:custGeom>
              <a:avLst/>
              <a:gdLst/>
              <a:ahLst/>
              <a:cxnLst/>
              <a:rect l="l" t="t" r="r" b="b"/>
              <a:pathLst>
                <a:path w="14313" h="19156" extrusionOk="0">
                  <a:moveTo>
                    <a:pt x="9272" y="0"/>
                  </a:moveTo>
                  <a:cubicBezTo>
                    <a:pt x="9271" y="0"/>
                    <a:pt x="9270" y="0"/>
                    <a:pt x="9270" y="0"/>
                  </a:cubicBezTo>
                  <a:cubicBezTo>
                    <a:pt x="9270" y="0"/>
                    <a:pt x="9252" y="9"/>
                    <a:pt x="9216" y="28"/>
                  </a:cubicBezTo>
                  <a:cubicBezTo>
                    <a:pt x="9207" y="37"/>
                    <a:pt x="9198" y="37"/>
                    <a:pt x="9180" y="46"/>
                  </a:cubicBezTo>
                  <a:cubicBezTo>
                    <a:pt x="8682" y="335"/>
                    <a:pt x="6048" y="1829"/>
                    <a:pt x="4418" y="2553"/>
                  </a:cubicBezTo>
                  <a:cubicBezTo>
                    <a:pt x="3871" y="2796"/>
                    <a:pt x="3441" y="2953"/>
                    <a:pt x="3236" y="2953"/>
                  </a:cubicBezTo>
                  <a:cubicBezTo>
                    <a:pt x="3173" y="2953"/>
                    <a:pt x="3132" y="2938"/>
                    <a:pt x="3115" y="2906"/>
                  </a:cubicBezTo>
                  <a:cubicBezTo>
                    <a:pt x="2952" y="2589"/>
                    <a:pt x="3848" y="1639"/>
                    <a:pt x="4527" y="978"/>
                  </a:cubicBezTo>
                  <a:cubicBezTo>
                    <a:pt x="4907" y="598"/>
                    <a:pt x="5224" y="317"/>
                    <a:pt x="5224" y="317"/>
                  </a:cubicBezTo>
                  <a:lnTo>
                    <a:pt x="5224" y="317"/>
                  </a:lnTo>
                  <a:lnTo>
                    <a:pt x="4726" y="372"/>
                  </a:lnTo>
                  <a:cubicBezTo>
                    <a:pt x="4518" y="399"/>
                    <a:pt x="4319" y="480"/>
                    <a:pt x="4156" y="607"/>
                  </a:cubicBezTo>
                  <a:cubicBezTo>
                    <a:pt x="4002" y="725"/>
                    <a:pt x="3830" y="869"/>
                    <a:pt x="3649" y="1023"/>
                  </a:cubicBezTo>
                  <a:lnTo>
                    <a:pt x="3640" y="1023"/>
                  </a:lnTo>
                  <a:cubicBezTo>
                    <a:pt x="3323" y="1295"/>
                    <a:pt x="2961" y="1603"/>
                    <a:pt x="2599" y="1938"/>
                  </a:cubicBezTo>
                  <a:cubicBezTo>
                    <a:pt x="1422" y="3015"/>
                    <a:pt x="200" y="4318"/>
                    <a:pt x="73" y="5061"/>
                  </a:cubicBezTo>
                  <a:cubicBezTo>
                    <a:pt x="1" y="5468"/>
                    <a:pt x="236" y="6446"/>
                    <a:pt x="580" y="7586"/>
                  </a:cubicBezTo>
                  <a:cubicBezTo>
                    <a:pt x="1060" y="9180"/>
                    <a:pt x="1748" y="11099"/>
                    <a:pt x="2119" y="12258"/>
                  </a:cubicBezTo>
                  <a:cubicBezTo>
                    <a:pt x="2209" y="12520"/>
                    <a:pt x="2273" y="12746"/>
                    <a:pt x="2318" y="12918"/>
                  </a:cubicBezTo>
                  <a:cubicBezTo>
                    <a:pt x="2345" y="13000"/>
                    <a:pt x="2363" y="13072"/>
                    <a:pt x="2372" y="13127"/>
                  </a:cubicBezTo>
                  <a:cubicBezTo>
                    <a:pt x="2553" y="14141"/>
                    <a:pt x="2010" y="19156"/>
                    <a:pt x="2010" y="19156"/>
                  </a:cubicBezTo>
                  <a:lnTo>
                    <a:pt x="14313" y="19156"/>
                  </a:lnTo>
                  <a:lnTo>
                    <a:pt x="11814" y="13480"/>
                  </a:lnTo>
                  <a:cubicBezTo>
                    <a:pt x="11814" y="13480"/>
                    <a:pt x="11814" y="13453"/>
                    <a:pt x="11823" y="13398"/>
                  </a:cubicBezTo>
                  <a:cubicBezTo>
                    <a:pt x="11832" y="12737"/>
                    <a:pt x="11923" y="7976"/>
                    <a:pt x="12095" y="5894"/>
                  </a:cubicBezTo>
                  <a:cubicBezTo>
                    <a:pt x="12104" y="5794"/>
                    <a:pt x="12113" y="5694"/>
                    <a:pt x="12122" y="5613"/>
                  </a:cubicBezTo>
                  <a:cubicBezTo>
                    <a:pt x="12122" y="5559"/>
                    <a:pt x="12131" y="5504"/>
                    <a:pt x="12140" y="5459"/>
                  </a:cubicBezTo>
                  <a:cubicBezTo>
                    <a:pt x="12140" y="5414"/>
                    <a:pt x="12149" y="5369"/>
                    <a:pt x="12158" y="5323"/>
                  </a:cubicBezTo>
                  <a:cubicBezTo>
                    <a:pt x="12158" y="5269"/>
                    <a:pt x="12167" y="5224"/>
                    <a:pt x="12176" y="5178"/>
                  </a:cubicBezTo>
                  <a:cubicBezTo>
                    <a:pt x="12185" y="5151"/>
                    <a:pt x="12185" y="5133"/>
                    <a:pt x="12185" y="5115"/>
                  </a:cubicBezTo>
                  <a:cubicBezTo>
                    <a:pt x="12439" y="3848"/>
                    <a:pt x="12412" y="1657"/>
                    <a:pt x="11506" y="824"/>
                  </a:cubicBezTo>
                  <a:cubicBezTo>
                    <a:pt x="10629" y="9"/>
                    <a:pt x="9327" y="0"/>
                    <a:pt x="9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141445" y="3141320"/>
              <a:ext cx="711312" cy="862961"/>
            </a:xfrm>
            <a:custGeom>
              <a:avLst/>
              <a:gdLst/>
              <a:ahLst/>
              <a:cxnLst/>
              <a:rect l="l" t="t" r="r" b="b"/>
              <a:pathLst>
                <a:path w="6093" h="7392" extrusionOk="0">
                  <a:moveTo>
                    <a:pt x="3033" y="0"/>
                  </a:moveTo>
                  <a:cubicBezTo>
                    <a:pt x="3033" y="0"/>
                    <a:pt x="625" y="145"/>
                    <a:pt x="290" y="1693"/>
                  </a:cubicBezTo>
                  <a:cubicBezTo>
                    <a:pt x="0" y="3006"/>
                    <a:pt x="824" y="7369"/>
                    <a:pt x="824" y="7369"/>
                  </a:cubicBezTo>
                  <a:cubicBezTo>
                    <a:pt x="824" y="7369"/>
                    <a:pt x="887" y="7378"/>
                    <a:pt x="996" y="7378"/>
                  </a:cubicBezTo>
                  <a:cubicBezTo>
                    <a:pt x="1120" y="7385"/>
                    <a:pt x="1310" y="7392"/>
                    <a:pt x="1545" y="7392"/>
                  </a:cubicBezTo>
                  <a:cubicBezTo>
                    <a:pt x="2649" y="7392"/>
                    <a:pt x="4764" y="7239"/>
                    <a:pt x="5921" y="6165"/>
                  </a:cubicBezTo>
                  <a:cubicBezTo>
                    <a:pt x="5975" y="6111"/>
                    <a:pt x="6038" y="6057"/>
                    <a:pt x="6093" y="5993"/>
                  </a:cubicBezTo>
                  <a:lnTo>
                    <a:pt x="4780" y="230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57606" y="3766715"/>
              <a:ext cx="2076849" cy="979236"/>
            </a:xfrm>
            <a:custGeom>
              <a:avLst/>
              <a:gdLst/>
              <a:ahLst/>
              <a:cxnLst/>
              <a:rect l="l" t="t" r="r" b="b"/>
              <a:pathLst>
                <a:path w="17790" h="8388" extrusionOk="0">
                  <a:moveTo>
                    <a:pt x="15305" y="0"/>
                  </a:moveTo>
                  <a:cubicBezTo>
                    <a:pt x="15004" y="0"/>
                    <a:pt x="14219" y="329"/>
                    <a:pt x="14096" y="419"/>
                  </a:cubicBezTo>
                  <a:cubicBezTo>
                    <a:pt x="14032" y="473"/>
                    <a:pt x="13833" y="727"/>
                    <a:pt x="13670" y="953"/>
                  </a:cubicBezTo>
                  <a:cubicBezTo>
                    <a:pt x="13571" y="1071"/>
                    <a:pt x="13471" y="1216"/>
                    <a:pt x="13390" y="1342"/>
                  </a:cubicBezTo>
                  <a:cubicBezTo>
                    <a:pt x="13209" y="1632"/>
                    <a:pt x="13082" y="1885"/>
                    <a:pt x="13082" y="1885"/>
                  </a:cubicBezTo>
                  <a:lnTo>
                    <a:pt x="12910" y="2184"/>
                  </a:lnTo>
                  <a:lnTo>
                    <a:pt x="6030" y="4149"/>
                  </a:lnTo>
                  <a:cubicBezTo>
                    <a:pt x="6030" y="4149"/>
                    <a:pt x="5514" y="2583"/>
                    <a:pt x="4926" y="808"/>
                  </a:cubicBezTo>
                  <a:cubicBezTo>
                    <a:pt x="3769" y="1882"/>
                    <a:pt x="1654" y="2035"/>
                    <a:pt x="550" y="2035"/>
                  </a:cubicBezTo>
                  <a:cubicBezTo>
                    <a:pt x="315" y="2035"/>
                    <a:pt x="125" y="2028"/>
                    <a:pt x="1" y="2021"/>
                  </a:cubicBezTo>
                  <a:lnTo>
                    <a:pt x="1" y="2021"/>
                  </a:lnTo>
                  <a:cubicBezTo>
                    <a:pt x="1" y="2048"/>
                    <a:pt x="10" y="2067"/>
                    <a:pt x="10" y="2085"/>
                  </a:cubicBezTo>
                  <a:cubicBezTo>
                    <a:pt x="318" y="3180"/>
                    <a:pt x="1259" y="5153"/>
                    <a:pt x="1983" y="6611"/>
                  </a:cubicBezTo>
                  <a:cubicBezTo>
                    <a:pt x="2533" y="7709"/>
                    <a:pt x="3656" y="8388"/>
                    <a:pt x="4861" y="8388"/>
                  </a:cubicBezTo>
                  <a:cubicBezTo>
                    <a:pt x="5026" y="8388"/>
                    <a:pt x="5193" y="8375"/>
                    <a:pt x="5360" y="8349"/>
                  </a:cubicBezTo>
                  <a:cubicBezTo>
                    <a:pt x="9769" y="7661"/>
                    <a:pt x="13344" y="4366"/>
                    <a:pt x="13344" y="4366"/>
                  </a:cubicBezTo>
                  <a:cubicBezTo>
                    <a:pt x="13344" y="4366"/>
                    <a:pt x="16440" y="4103"/>
                    <a:pt x="16612" y="3931"/>
                  </a:cubicBezTo>
                  <a:cubicBezTo>
                    <a:pt x="16784" y="3750"/>
                    <a:pt x="16775" y="3433"/>
                    <a:pt x="16775" y="3433"/>
                  </a:cubicBezTo>
                  <a:cubicBezTo>
                    <a:pt x="16984" y="3352"/>
                    <a:pt x="17310" y="2836"/>
                    <a:pt x="17310" y="2836"/>
                  </a:cubicBezTo>
                  <a:cubicBezTo>
                    <a:pt x="17536" y="2700"/>
                    <a:pt x="17500" y="2211"/>
                    <a:pt x="17500" y="2211"/>
                  </a:cubicBezTo>
                  <a:cubicBezTo>
                    <a:pt x="17789" y="1949"/>
                    <a:pt x="17753" y="1532"/>
                    <a:pt x="17753" y="1532"/>
                  </a:cubicBezTo>
                  <a:cubicBezTo>
                    <a:pt x="17753" y="1532"/>
                    <a:pt x="15408" y="1351"/>
                    <a:pt x="14775" y="1297"/>
                  </a:cubicBezTo>
                  <a:cubicBezTo>
                    <a:pt x="14865" y="953"/>
                    <a:pt x="15562" y="84"/>
                    <a:pt x="15381" y="12"/>
                  </a:cubicBezTo>
                  <a:cubicBezTo>
                    <a:pt x="15362" y="4"/>
                    <a:pt x="15336" y="0"/>
                    <a:pt x="1530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818797" y="4164343"/>
              <a:ext cx="142776" cy="139624"/>
            </a:xfrm>
            <a:custGeom>
              <a:avLst/>
              <a:gdLst/>
              <a:ahLst/>
              <a:cxnLst/>
              <a:rect l="l" t="t" r="r" b="b"/>
              <a:pathLst>
                <a:path w="1223" h="1196" extrusionOk="0">
                  <a:moveTo>
                    <a:pt x="979" y="0"/>
                  </a:moveTo>
                  <a:lnTo>
                    <a:pt x="1" y="1195"/>
                  </a:lnTo>
                  <a:lnTo>
                    <a:pt x="1223" y="743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0B2A6B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404404" y="1668279"/>
              <a:ext cx="1110809" cy="1195680"/>
            </a:xfrm>
            <a:custGeom>
              <a:avLst/>
              <a:gdLst/>
              <a:ahLst/>
              <a:cxnLst/>
              <a:rect l="l" t="t" r="r" b="b"/>
              <a:pathLst>
                <a:path w="10104" h="10876" extrusionOk="0">
                  <a:moveTo>
                    <a:pt x="5240" y="0"/>
                  </a:moveTo>
                  <a:cubicBezTo>
                    <a:pt x="3056" y="0"/>
                    <a:pt x="1077" y="1493"/>
                    <a:pt x="544" y="3711"/>
                  </a:cubicBezTo>
                  <a:cubicBezTo>
                    <a:pt x="1" y="5965"/>
                    <a:pt x="987" y="8889"/>
                    <a:pt x="2961" y="10021"/>
                  </a:cubicBezTo>
                  <a:lnTo>
                    <a:pt x="2961" y="10030"/>
                  </a:lnTo>
                  <a:cubicBezTo>
                    <a:pt x="2988" y="10048"/>
                    <a:pt x="3060" y="10084"/>
                    <a:pt x="3151" y="10129"/>
                  </a:cubicBezTo>
                  <a:cubicBezTo>
                    <a:pt x="3368" y="10238"/>
                    <a:pt x="3595" y="10319"/>
                    <a:pt x="3839" y="10383"/>
                  </a:cubicBezTo>
                  <a:cubicBezTo>
                    <a:pt x="4562" y="10622"/>
                    <a:pt x="5603" y="10875"/>
                    <a:pt x="6506" y="10875"/>
                  </a:cubicBezTo>
                  <a:cubicBezTo>
                    <a:pt x="7039" y="10875"/>
                    <a:pt x="7524" y="10787"/>
                    <a:pt x="7867" y="10555"/>
                  </a:cubicBezTo>
                  <a:cubicBezTo>
                    <a:pt x="8211" y="10319"/>
                    <a:pt x="8555" y="9749"/>
                    <a:pt x="8854" y="9097"/>
                  </a:cubicBezTo>
                  <a:cubicBezTo>
                    <a:pt x="9162" y="8427"/>
                    <a:pt x="9433" y="7658"/>
                    <a:pt x="9624" y="7051"/>
                  </a:cubicBezTo>
                  <a:cubicBezTo>
                    <a:pt x="9723" y="6735"/>
                    <a:pt x="9805" y="6454"/>
                    <a:pt x="9859" y="6264"/>
                  </a:cubicBezTo>
                  <a:cubicBezTo>
                    <a:pt x="9877" y="6219"/>
                    <a:pt x="9886" y="6164"/>
                    <a:pt x="9904" y="6119"/>
                  </a:cubicBezTo>
                  <a:lnTo>
                    <a:pt x="9931" y="6001"/>
                  </a:lnTo>
                  <a:cubicBezTo>
                    <a:pt x="9940" y="5974"/>
                    <a:pt x="9940" y="5965"/>
                    <a:pt x="9940" y="5965"/>
                  </a:cubicBezTo>
                  <a:cubicBezTo>
                    <a:pt x="10067" y="5449"/>
                    <a:pt x="10103" y="4933"/>
                    <a:pt x="10067" y="4435"/>
                  </a:cubicBezTo>
                  <a:cubicBezTo>
                    <a:pt x="9895" y="2417"/>
                    <a:pt x="8456" y="642"/>
                    <a:pt x="6374" y="135"/>
                  </a:cubicBezTo>
                  <a:cubicBezTo>
                    <a:pt x="5994" y="44"/>
                    <a:pt x="5614" y="0"/>
                    <a:pt x="5240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1117011" y="2293157"/>
              <a:ext cx="95646" cy="168314"/>
            </a:xfrm>
            <a:custGeom>
              <a:avLst/>
              <a:gdLst/>
              <a:ahLst/>
              <a:cxnLst/>
              <a:rect l="l" t="t" r="r" b="b"/>
              <a:pathLst>
                <a:path w="870" h="1531" extrusionOk="0">
                  <a:moveTo>
                    <a:pt x="688" y="1"/>
                  </a:moveTo>
                  <a:lnTo>
                    <a:pt x="688" y="1"/>
                  </a:lnTo>
                  <a:cubicBezTo>
                    <a:pt x="625" y="145"/>
                    <a:pt x="562" y="281"/>
                    <a:pt x="525" y="435"/>
                  </a:cubicBezTo>
                  <a:cubicBezTo>
                    <a:pt x="471" y="580"/>
                    <a:pt x="444" y="734"/>
                    <a:pt x="417" y="888"/>
                  </a:cubicBezTo>
                  <a:cubicBezTo>
                    <a:pt x="417" y="888"/>
                    <a:pt x="417" y="888"/>
                    <a:pt x="417" y="897"/>
                  </a:cubicBezTo>
                  <a:cubicBezTo>
                    <a:pt x="426" y="915"/>
                    <a:pt x="444" y="933"/>
                    <a:pt x="462" y="933"/>
                  </a:cubicBezTo>
                  <a:cubicBezTo>
                    <a:pt x="470" y="932"/>
                    <a:pt x="478" y="932"/>
                    <a:pt x="486" y="932"/>
                  </a:cubicBezTo>
                  <a:cubicBezTo>
                    <a:pt x="586" y="932"/>
                    <a:pt x="683" y="985"/>
                    <a:pt x="725" y="1069"/>
                  </a:cubicBezTo>
                  <a:cubicBezTo>
                    <a:pt x="770" y="1150"/>
                    <a:pt x="734" y="1268"/>
                    <a:pt x="652" y="1349"/>
                  </a:cubicBezTo>
                  <a:cubicBezTo>
                    <a:pt x="580" y="1422"/>
                    <a:pt x="471" y="1467"/>
                    <a:pt x="353" y="1476"/>
                  </a:cubicBezTo>
                  <a:cubicBezTo>
                    <a:pt x="332" y="1478"/>
                    <a:pt x="310" y="1479"/>
                    <a:pt x="289" y="1479"/>
                  </a:cubicBezTo>
                  <a:cubicBezTo>
                    <a:pt x="193" y="1479"/>
                    <a:pt x="96" y="1464"/>
                    <a:pt x="0" y="1449"/>
                  </a:cubicBezTo>
                  <a:lnTo>
                    <a:pt x="0" y="1449"/>
                  </a:lnTo>
                  <a:cubicBezTo>
                    <a:pt x="118" y="1485"/>
                    <a:pt x="236" y="1521"/>
                    <a:pt x="353" y="1530"/>
                  </a:cubicBezTo>
                  <a:cubicBezTo>
                    <a:pt x="480" y="1530"/>
                    <a:pt x="616" y="1494"/>
                    <a:pt x="715" y="1404"/>
                  </a:cubicBezTo>
                  <a:cubicBezTo>
                    <a:pt x="806" y="1313"/>
                    <a:pt x="869" y="1159"/>
                    <a:pt x="797" y="1023"/>
                  </a:cubicBezTo>
                  <a:cubicBezTo>
                    <a:pt x="751" y="915"/>
                    <a:pt x="632" y="853"/>
                    <a:pt x="513" y="849"/>
                  </a:cubicBezTo>
                  <a:lnTo>
                    <a:pt x="513" y="849"/>
                  </a:lnTo>
                  <a:cubicBezTo>
                    <a:pt x="531" y="712"/>
                    <a:pt x="555" y="582"/>
                    <a:pt x="580" y="444"/>
                  </a:cubicBezTo>
                  <a:cubicBezTo>
                    <a:pt x="616" y="299"/>
                    <a:pt x="652" y="154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1091066" y="2422553"/>
              <a:ext cx="15061" cy="25945"/>
            </a:xfrm>
            <a:custGeom>
              <a:avLst/>
              <a:gdLst/>
              <a:ahLst/>
              <a:cxnLst/>
              <a:rect l="l" t="t" r="r" b="b"/>
              <a:pathLst>
                <a:path w="137" h="236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55"/>
                    <a:pt x="10" y="100"/>
                    <a:pt x="28" y="136"/>
                  </a:cubicBezTo>
                  <a:cubicBezTo>
                    <a:pt x="46" y="172"/>
                    <a:pt x="73" y="209"/>
                    <a:pt x="128" y="236"/>
                  </a:cubicBezTo>
                  <a:cubicBezTo>
                    <a:pt x="137" y="181"/>
                    <a:pt x="128" y="136"/>
                    <a:pt x="110" y="100"/>
                  </a:cubicBezTo>
                  <a:cubicBezTo>
                    <a:pt x="91" y="64"/>
                    <a:pt x="64" y="28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933857" y="2072185"/>
              <a:ext cx="165346" cy="56178"/>
            </a:xfrm>
            <a:custGeom>
              <a:avLst/>
              <a:gdLst/>
              <a:ahLst/>
              <a:cxnLst/>
              <a:rect l="l" t="t" r="r" b="b"/>
              <a:pathLst>
                <a:path w="1504" h="511" extrusionOk="0">
                  <a:moveTo>
                    <a:pt x="836" y="1"/>
                  </a:moveTo>
                  <a:cubicBezTo>
                    <a:pt x="792" y="1"/>
                    <a:pt x="749" y="4"/>
                    <a:pt x="707" y="10"/>
                  </a:cubicBezTo>
                  <a:cubicBezTo>
                    <a:pt x="571" y="19"/>
                    <a:pt x="444" y="55"/>
                    <a:pt x="327" y="109"/>
                  </a:cubicBezTo>
                  <a:cubicBezTo>
                    <a:pt x="209" y="164"/>
                    <a:pt x="91" y="236"/>
                    <a:pt x="10" y="336"/>
                  </a:cubicBezTo>
                  <a:cubicBezTo>
                    <a:pt x="1" y="345"/>
                    <a:pt x="1" y="354"/>
                    <a:pt x="1" y="372"/>
                  </a:cubicBezTo>
                  <a:cubicBezTo>
                    <a:pt x="1" y="399"/>
                    <a:pt x="19" y="417"/>
                    <a:pt x="46" y="417"/>
                  </a:cubicBezTo>
                  <a:cubicBezTo>
                    <a:pt x="173" y="426"/>
                    <a:pt x="290" y="426"/>
                    <a:pt x="399" y="426"/>
                  </a:cubicBezTo>
                  <a:cubicBezTo>
                    <a:pt x="499" y="435"/>
                    <a:pt x="607" y="444"/>
                    <a:pt x="707" y="453"/>
                  </a:cubicBezTo>
                  <a:lnTo>
                    <a:pt x="1005" y="490"/>
                  </a:lnTo>
                  <a:cubicBezTo>
                    <a:pt x="1086" y="497"/>
                    <a:pt x="1167" y="510"/>
                    <a:pt x="1257" y="510"/>
                  </a:cubicBezTo>
                  <a:cubicBezTo>
                    <a:pt x="1278" y="510"/>
                    <a:pt x="1300" y="510"/>
                    <a:pt x="1322" y="508"/>
                  </a:cubicBezTo>
                  <a:lnTo>
                    <a:pt x="1331" y="508"/>
                  </a:lnTo>
                  <a:cubicBezTo>
                    <a:pt x="1368" y="508"/>
                    <a:pt x="1404" y="490"/>
                    <a:pt x="1431" y="463"/>
                  </a:cubicBezTo>
                  <a:cubicBezTo>
                    <a:pt x="1494" y="408"/>
                    <a:pt x="1503" y="309"/>
                    <a:pt x="1440" y="245"/>
                  </a:cubicBezTo>
                  <a:cubicBezTo>
                    <a:pt x="1349" y="137"/>
                    <a:pt x="1232" y="82"/>
                    <a:pt x="1096" y="37"/>
                  </a:cubicBezTo>
                  <a:cubicBezTo>
                    <a:pt x="1012" y="13"/>
                    <a:pt x="92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1330947" y="2154857"/>
              <a:ext cx="150394" cy="92347"/>
            </a:xfrm>
            <a:custGeom>
              <a:avLst/>
              <a:gdLst/>
              <a:ahLst/>
              <a:cxnLst/>
              <a:rect l="l" t="t" r="r" b="b"/>
              <a:pathLst>
                <a:path w="1368" h="840" extrusionOk="0">
                  <a:moveTo>
                    <a:pt x="358" y="0"/>
                  </a:moveTo>
                  <a:cubicBezTo>
                    <a:pt x="279" y="0"/>
                    <a:pt x="202" y="14"/>
                    <a:pt x="127" y="45"/>
                  </a:cubicBezTo>
                  <a:cubicBezTo>
                    <a:pt x="91" y="55"/>
                    <a:pt x="64" y="82"/>
                    <a:pt x="46" y="109"/>
                  </a:cubicBezTo>
                  <a:cubicBezTo>
                    <a:pt x="1" y="190"/>
                    <a:pt x="28" y="281"/>
                    <a:pt x="100" y="326"/>
                  </a:cubicBezTo>
                  <a:lnTo>
                    <a:pt x="118" y="335"/>
                  </a:lnTo>
                  <a:cubicBezTo>
                    <a:pt x="218" y="389"/>
                    <a:pt x="308" y="426"/>
                    <a:pt x="408" y="462"/>
                  </a:cubicBezTo>
                  <a:lnTo>
                    <a:pt x="689" y="561"/>
                  </a:lnTo>
                  <a:cubicBezTo>
                    <a:pt x="779" y="598"/>
                    <a:pt x="879" y="643"/>
                    <a:pt x="978" y="679"/>
                  </a:cubicBezTo>
                  <a:cubicBezTo>
                    <a:pt x="1078" y="724"/>
                    <a:pt x="1177" y="779"/>
                    <a:pt x="1286" y="833"/>
                  </a:cubicBezTo>
                  <a:cubicBezTo>
                    <a:pt x="1291" y="838"/>
                    <a:pt x="1297" y="840"/>
                    <a:pt x="1304" y="840"/>
                  </a:cubicBezTo>
                  <a:cubicBezTo>
                    <a:pt x="1311" y="840"/>
                    <a:pt x="1318" y="838"/>
                    <a:pt x="1322" y="833"/>
                  </a:cubicBezTo>
                  <a:cubicBezTo>
                    <a:pt x="1349" y="833"/>
                    <a:pt x="1368" y="806"/>
                    <a:pt x="1359" y="779"/>
                  </a:cubicBezTo>
                  <a:cubicBezTo>
                    <a:pt x="1331" y="643"/>
                    <a:pt x="1268" y="534"/>
                    <a:pt x="1187" y="426"/>
                  </a:cubicBezTo>
                  <a:cubicBezTo>
                    <a:pt x="1105" y="326"/>
                    <a:pt x="1005" y="236"/>
                    <a:pt x="888" y="163"/>
                  </a:cubicBezTo>
                  <a:cubicBezTo>
                    <a:pt x="779" y="91"/>
                    <a:pt x="652" y="36"/>
                    <a:pt x="526" y="18"/>
                  </a:cubicBezTo>
                  <a:cubicBezTo>
                    <a:pt x="469" y="7"/>
                    <a:pt x="413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1292140" y="2294147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8" y="0"/>
                  </a:moveTo>
                  <a:cubicBezTo>
                    <a:pt x="309" y="0"/>
                    <a:pt x="120" y="169"/>
                    <a:pt x="64" y="408"/>
                  </a:cubicBezTo>
                  <a:cubicBezTo>
                    <a:pt x="1" y="680"/>
                    <a:pt x="127" y="942"/>
                    <a:pt x="354" y="996"/>
                  </a:cubicBezTo>
                  <a:cubicBezTo>
                    <a:pt x="382" y="1003"/>
                    <a:pt x="410" y="1006"/>
                    <a:pt x="438" y="1006"/>
                  </a:cubicBezTo>
                  <a:cubicBezTo>
                    <a:pt x="636" y="1006"/>
                    <a:pt x="823" y="845"/>
                    <a:pt x="879" y="607"/>
                  </a:cubicBezTo>
                  <a:cubicBezTo>
                    <a:pt x="951" y="326"/>
                    <a:pt x="815" y="64"/>
                    <a:pt x="589" y="10"/>
                  </a:cubicBezTo>
                  <a:cubicBezTo>
                    <a:pt x="562" y="3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954745" y="2213454"/>
              <a:ext cx="104660" cy="110707"/>
            </a:xfrm>
            <a:custGeom>
              <a:avLst/>
              <a:gdLst/>
              <a:ahLst/>
              <a:cxnLst/>
              <a:rect l="l" t="t" r="r" b="b"/>
              <a:pathLst>
                <a:path w="952" h="1007" extrusionOk="0">
                  <a:moveTo>
                    <a:pt x="505" y="0"/>
                  </a:moveTo>
                  <a:cubicBezTo>
                    <a:pt x="307" y="0"/>
                    <a:pt x="120" y="163"/>
                    <a:pt x="64" y="409"/>
                  </a:cubicBezTo>
                  <a:cubicBezTo>
                    <a:pt x="1" y="680"/>
                    <a:pt x="128" y="943"/>
                    <a:pt x="354" y="997"/>
                  </a:cubicBezTo>
                  <a:cubicBezTo>
                    <a:pt x="381" y="1004"/>
                    <a:pt x="408" y="1007"/>
                    <a:pt x="435" y="1007"/>
                  </a:cubicBezTo>
                  <a:cubicBezTo>
                    <a:pt x="634" y="1007"/>
                    <a:pt x="823" y="838"/>
                    <a:pt x="879" y="599"/>
                  </a:cubicBezTo>
                  <a:cubicBezTo>
                    <a:pt x="951" y="327"/>
                    <a:pt x="815" y="65"/>
                    <a:pt x="589" y="10"/>
                  </a:cubicBezTo>
                  <a:cubicBezTo>
                    <a:pt x="561" y="4"/>
                    <a:pt x="533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1287193" y="2435305"/>
              <a:ext cx="175240" cy="233177"/>
            </a:xfrm>
            <a:custGeom>
              <a:avLst/>
              <a:gdLst/>
              <a:ahLst/>
              <a:cxnLst/>
              <a:rect l="l" t="t" r="r" b="b"/>
              <a:pathLst>
                <a:path w="1594" h="2121" extrusionOk="0">
                  <a:moveTo>
                    <a:pt x="1195" y="0"/>
                  </a:moveTo>
                  <a:cubicBezTo>
                    <a:pt x="700" y="0"/>
                    <a:pt x="251" y="331"/>
                    <a:pt x="127" y="835"/>
                  </a:cubicBezTo>
                  <a:cubicBezTo>
                    <a:pt x="0" y="1387"/>
                    <a:pt x="308" y="1939"/>
                    <a:pt x="824" y="2120"/>
                  </a:cubicBezTo>
                  <a:cubicBezTo>
                    <a:pt x="1132" y="1450"/>
                    <a:pt x="1403" y="681"/>
                    <a:pt x="1594" y="74"/>
                  </a:cubicBezTo>
                  <a:cubicBezTo>
                    <a:pt x="1548" y="56"/>
                    <a:pt x="1494" y="38"/>
                    <a:pt x="1449" y="29"/>
                  </a:cubicBezTo>
                  <a:cubicBezTo>
                    <a:pt x="1364" y="10"/>
                    <a:pt x="1279" y="0"/>
                    <a:pt x="1195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714974" y="2297995"/>
              <a:ext cx="264839" cy="240653"/>
            </a:xfrm>
            <a:custGeom>
              <a:avLst/>
              <a:gdLst/>
              <a:ahLst/>
              <a:cxnLst/>
              <a:rect l="l" t="t" r="r" b="b"/>
              <a:pathLst>
                <a:path w="2409" h="2189" extrusionOk="0">
                  <a:moveTo>
                    <a:pt x="1208" y="0"/>
                  </a:moveTo>
                  <a:cubicBezTo>
                    <a:pt x="711" y="0"/>
                    <a:pt x="260" y="339"/>
                    <a:pt x="136" y="844"/>
                  </a:cubicBezTo>
                  <a:cubicBezTo>
                    <a:pt x="0" y="1432"/>
                    <a:pt x="362" y="2021"/>
                    <a:pt x="951" y="2156"/>
                  </a:cubicBezTo>
                  <a:cubicBezTo>
                    <a:pt x="1038" y="2178"/>
                    <a:pt x="1126" y="2188"/>
                    <a:pt x="1212" y="2188"/>
                  </a:cubicBezTo>
                  <a:cubicBezTo>
                    <a:pt x="1704" y="2188"/>
                    <a:pt x="2148" y="1851"/>
                    <a:pt x="2263" y="1351"/>
                  </a:cubicBezTo>
                  <a:cubicBezTo>
                    <a:pt x="2408" y="762"/>
                    <a:pt x="2046" y="174"/>
                    <a:pt x="1458" y="29"/>
                  </a:cubicBezTo>
                  <a:cubicBezTo>
                    <a:pt x="1374" y="10"/>
                    <a:pt x="1291" y="0"/>
                    <a:pt x="1208" y="0"/>
                  </a:cubicBezTo>
                  <a:close/>
                </a:path>
              </a:pathLst>
            </a:custGeom>
            <a:solidFill>
              <a:srgbClr val="F48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1052259" y="2579762"/>
              <a:ext cx="80804" cy="24626"/>
            </a:xfrm>
            <a:custGeom>
              <a:avLst/>
              <a:gdLst/>
              <a:ahLst/>
              <a:cxnLst/>
              <a:rect l="l" t="t" r="r" b="b"/>
              <a:pathLst>
                <a:path w="735" h="224" extrusionOk="0">
                  <a:moveTo>
                    <a:pt x="1" y="1"/>
                  </a:moveTo>
                  <a:cubicBezTo>
                    <a:pt x="91" y="100"/>
                    <a:pt x="209" y="164"/>
                    <a:pt x="336" y="200"/>
                  </a:cubicBezTo>
                  <a:cubicBezTo>
                    <a:pt x="409" y="214"/>
                    <a:pt x="481" y="224"/>
                    <a:pt x="552" y="224"/>
                  </a:cubicBezTo>
                  <a:cubicBezTo>
                    <a:pt x="614" y="224"/>
                    <a:pt x="675" y="217"/>
                    <a:pt x="734" y="200"/>
                  </a:cubicBezTo>
                  <a:cubicBezTo>
                    <a:pt x="598" y="173"/>
                    <a:pt x="481" y="155"/>
                    <a:pt x="363" y="127"/>
                  </a:cubicBezTo>
                  <a:cubicBezTo>
                    <a:pt x="236" y="91"/>
                    <a:pt x="119" y="4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1002568" y="2452345"/>
              <a:ext cx="233947" cy="128297"/>
            </a:xfrm>
            <a:custGeom>
              <a:avLst/>
              <a:gdLst/>
              <a:ahLst/>
              <a:cxnLst/>
              <a:rect l="l" t="t" r="r" b="b"/>
              <a:pathLst>
                <a:path w="2128" h="1167" extrusionOk="0">
                  <a:moveTo>
                    <a:pt x="0" y="1"/>
                  </a:moveTo>
                  <a:cubicBezTo>
                    <a:pt x="0" y="1"/>
                    <a:pt x="18" y="381"/>
                    <a:pt x="236" y="707"/>
                  </a:cubicBezTo>
                  <a:cubicBezTo>
                    <a:pt x="371" y="906"/>
                    <a:pt x="580" y="1087"/>
                    <a:pt x="896" y="1151"/>
                  </a:cubicBezTo>
                  <a:cubicBezTo>
                    <a:pt x="966" y="1162"/>
                    <a:pt x="1032" y="1167"/>
                    <a:pt x="1096" y="1167"/>
                  </a:cubicBezTo>
                  <a:cubicBezTo>
                    <a:pt x="1290" y="1167"/>
                    <a:pt x="1457" y="1119"/>
                    <a:pt x="1594" y="1051"/>
                  </a:cubicBezTo>
                  <a:cubicBezTo>
                    <a:pt x="1956" y="861"/>
                    <a:pt x="2128" y="526"/>
                    <a:pt x="2128" y="526"/>
                  </a:cubicBezTo>
                  <a:cubicBezTo>
                    <a:pt x="2128" y="526"/>
                    <a:pt x="1032" y="39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1028403" y="2524354"/>
              <a:ext cx="149405" cy="56288"/>
            </a:xfrm>
            <a:custGeom>
              <a:avLst/>
              <a:gdLst/>
              <a:ahLst/>
              <a:cxnLst/>
              <a:rect l="l" t="t" r="r" b="b"/>
              <a:pathLst>
                <a:path w="1359" h="512" extrusionOk="0">
                  <a:moveTo>
                    <a:pt x="390" y="0"/>
                  </a:moveTo>
                  <a:cubicBezTo>
                    <a:pt x="240" y="0"/>
                    <a:pt x="106" y="24"/>
                    <a:pt x="1" y="52"/>
                  </a:cubicBezTo>
                  <a:cubicBezTo>
                    <a:pt x="136" y="251"/>
                    <a:pt x="345" y="432"/>
                    <a:pt x="661" y="496"/>
                  </a:cubicBezTo>
                  <a:cubicBezTo>
                    <a:pt x="731" y="507"/>
                    <a:pt x="797" y="512"/>
                    <a:pt x="861" y="512"/>
                  </a:cubicBezTo>
                  <a:cubicBezTo>
                    <a:pt x="1055" y="512"/>
                    <a:pt x="1222" y="464"/>
                    <a:pt x="1359" y="396"/>
                  </a:cubicBezTo>
                  <a:cubicBezTo>
                    <a:pt x="1026" y="87"/>
                    <a:pt x="677" y="0"/>
                    <a:pt x="390" y="0"/>
                  </a:cubicBezTo>
                  <a:close/>
                </a:path>
              </a:pathLst>
            </a:custGeom>
            <a:solidFill>
              <a:srgbClr val="D4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97959" y="2157386"/>
              <a:ext cx="127527" cy="222074"/>
            </a:xfrm>
            <a:custGeom>
              <a:avLst/>
              <a:gdLst/>
              <a:ahLst/>
              <a:cxnLst/>
              <a:rect l="l" t="t" r="r" b="b"/>
              <a:pathLst>
                <a:path w="1160" h="2020" extrusionOk="0">
                  <a:moveTo>
                    <a:pt x="904" y="683"/>
                  </a:moveTo>
                  <a:cubicBezTo>
                    <a:pt x="917" y="683"/>
                    <a:pt x="930" y="684"/>
                    <a:pt x="942" y="686"/>
                  </a:cubicBezTo>
                  <a:lnTo>
                    <a:pt x="942" y="686"/>
                  </a:lnTo>
                  <a:cubicBezTo>
                    <a:pt x="974" y="885"/>
                    <a:pt x="999" y="1091"/>
                    <a:pt x="1024" y="1290"/>
                  </a:cubicBezTo>
                  <a:cubicBezTo>
                    <a:pt x="1033" y="1408"/>
                    <a:pt x="1042" y="1516"/>
                    <a:pt x="1051" y="1625"/>
                  </a:cubicBezTo>
                  <a:cubicBezTo>
                    <a:pt x="1060" y="1733"/>
                    <a:pt x="1051" y="1842"/>
                    <a:pt x="978" y="1887"/>
                  </a:cubicBezTo>
                  <a:cubicBezTo>
                    <a:pt x="949" y="1912"/>
                    <a:pt x="911" y="1924"/>
                    <a:pt x="870" y="1924"/>
                  </a:cubicBezTo>
                  <a:cubicBezTo>
                    <a:pt x="821" y="1924"/>
                    <a:pt x="769" y="1908"/>
                    <a:pt x="725" y="1878"/>
                  </a:cubicBezTo>
                  <a:cubicBezTo>
                    <a:pt x="634" y="1824"/>
                    <a:pt x="562" y="1742"/>
                    <a:pt x="517" y="1652"/>
                  </a:cubicBezTo>
                  <a:cubicBezTo>
                    <a:pt x="417" y="1462"/>
                    <a:pt x="399" y="1226"/>
                    <a:pt x="480" y="1027"/>
                  </a:cubicBezTo>
                  <a:cubicBezTo>
                    <a:pt x="517" y="928"/>
                    <a:pt x="580" y="837"/>
                    <a:pt x="671" y="774"/>
                  </a:cubicBezTo>
                  <a:cubicBezTo>
                    <a:pt x="734" y="718"/>
                    <a:pt x="819" y="683"/>
                    <a:pt x="904" y="683"/>
                  </a:cubicBezTo>
                  <a:close/>
                  <a:moveTo>
                    <a:pt x="615" y="1"/>
                  </a:moveTo>
                  <a:cubicBezTo>
                    <a:pt x="521" y="1"/>
                    <a:pt x="431" y="40"/>
                    <a:pt x="363" y="95"/>
                  </a:cubicBezTo>
                  <a:cubicBezTo>
                    <a:pt x="263" y="158"/>
                    <a:pt x="191" y="258"/>
                    <a:pt x="145" y="357"/>
                  </a:cubicBezTo>
                  <a:cubicBezTo>
                    <a:pt x="37" y="566"/>
                    <a:pt x="1" y="801"/>
                    <a:pt x="55" y="1018"/>
                  </a:cubicBezTo>
                  <a:cubicBezTo>
                    <a:pt x="28" y="801"/>
                    <a:pt x="73" y="566"/>
                    <a:pt x="191" y="385"/>
                  </a:cubicBezTo>
                  <a:cubicBezTo>
                    <a:pt x="245" y="294"/>
                    <a:pt x="308" y="204"/>
                    <a:pt x="399" y="149"/>
                  </a:cubicBezTo>
                  <a:cubicBezTo>
                    <a:pt x="462" y="105"/>
                    <a:pt x="533" y="79"/>
                    <a:pt x="602" y="79"/>
                  </a:cubicBezTo>
                  <a:cubicBezTo>
                    <a:pt x="632" y="79"/>
                    <a:pt x="661" y="84"/>
                    <a:pt x="689" y="95"/>
                  </a:cubicBezTo>
                  <a:cubicBezTo>
                    <a:pt x="779" y="122"/>
                    <a:pt x="833" y="213"/>
                    <a:pt x="870" y="312"/>
                  </a:cubicBezTo>
                  <a:cubicBezTo>
                    <a:pt x="897" y="412"/>
                    <a:pt x="915" y="520"/>
                    <a:pt x="933" y="629"/>
                  </a:cubicBezTo>
                  <a:cubicBezTo>
                    <a:pt x="936" y="647"/>
                    <a:pt x="939" y="665"/>
                    <a:pt x="942" y="683"/>
                  </a:cubicBezTo>
                  <a:lnTo>
                    <a:pt x="942" y="683"/>
                  </a:lnTo>
                  <a:cubicBezTo>
                    <a:pt x="920" y="678"/>
                    <a:pt x="899" y="676"/>
                    <a:pt x="877" y="676"/>
                  </a:cubicBezTo>
                  <a:cubicBezTo>
                    <a:pt x="799" y="676"/>
                    <a:pt x="722" y="703"/>
                    <a:pt x="652" y="747"/>
                  </a:cubicBezTo>
                  <a:cubicBezTo>
                    <a:pt x="553" y="810"/>
                    <a:pt x="480" y="901"/>
                    <a:pt x="426" y="1009"/>
                  </a:cubicBezTo>
                  <a:cubicBezTo>
                    <a:pt x="336" y="1217"/>
                    <a:pt x="345" y="1471"/>
                    <a:pt x="444" y="1688"/>
                  </a:cubicBezTo>
                  <a:cubicBezTo>
                    <a:pt x="499" y="1788"/>
                    <a:pt x="571" y="1887"/>
                    <a:pt x="671" y="1960"/>
                  </a:cubicBezTo>
                  <a:cubicBezTo>
                    <a:pt x="726" y="1995"/>
                    <a:pt x="799" y="2019"/>
                    <a:pt x="873" y="2019"/>
                  </a:cubicBezTo>
                  <a:cubicBezTo>
                    <a:pt x="931" y="2019"/>
                    <a:pt x="990" y="2005"/>
                    <a:pt x="1042" y="1969"/>
                  </a:cubicBezTo>
                  <a:cubicBezTo>
                    <a:pt x="1096" y="1924"/>
                    <a:pt x="1132" y="1860"/>
                    <a:pt x="1141" y="1797"/>
                  </a:cubicBezTo>
                  <a:cubicBezTo>
                    <a:pt x="1159" y="1733"/>
                    <a:pt x="1159" y="1679"/>
                    <a:pt x="1150" y="1616"/>
                  </a:cubicBezTo>
                  <a:cubicBezTo>
                    <a:pt x="1150" y="1507"/>
                    <a:pt x="1141" y="1389"/>
                    <a:pt x="1123" y="1281"/>
                  </a:cubicBezTo>
                  <a:cubicBezTo>
                    <a:pt x="1105" y="1054"/>
                    <a:pt x="1069" y="837"/>
                    <a:pt x="1033" y="611"/>
                  </a:cubicBezTo>
                  <a:cubicBezTo>
                    <a:pt x="1005" y="502"/>
                    <a:pt x="996" y="394"/>
                    <a:pt x="951" y="285"/>
                  </a:cubicBezTo>
                  <a:cubicBezTo>
                    <a:pt x="915" y="167"/>
                    <a:pt x="843" y="50"/>
                    <a:pt x="707" y="13"/>
                  </a:cubicBezTo>
                  <a:cubicBezTo>
                    <a:pt x="676" y="5"/>
                    <a:pt x="64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68475" y="1379450"/>
              <a:ext cx="1237250" cy="1253974"/>
            </a:xfrm>
            <a:custGeom>
              <a:avLst/>
              <a:gdLst/>
              <a:ahLst/>
              <a:cxnLst/>
              <a:rect l="l" t="t" r="r" b="b"/>
              <a:pathLst>
                <a:path w="11190" h="11341" extrusionOk="0">
                  <a:moveTo>
                    <a:pt x="2752" y="1"/>
                  </a:moveTo>
                  <a:cubicBezTo>
                    <a:pt x="2553" y="1"/>
                    <a:pt x="2346" y="54"/>
                    <a:pt x="2155" y="106"/>
                  </a:cubicBezTo>
                  <a:cubicBezTo>
                    <a:pt x="2082" y="134"/>
                    <a:pt x="2010" y="161"/>
                    <a:pt x="1946" y="206"/>
                  </a:cubicBezTo>
                  <a:cubicBezTo>
                    <a:pt x="1892" y="251"/>
                    <a:pt x="1847" y="333"/>
                    <a:pt x="1865" y="405"/>
                  </a:cubicBezTo>
                  <a:cubicBezTo>
                    <a:pt x="1874" y="450"/>
                    <a:pt x="1901" y="487"/>
                    <a:pt x="1919" y="532"/>
                  </a:cubicBezTo>
                  <a:cubicBezTo>
                    <a:pt x="1937" y="568"/>
                    <a:pt x="1946" y="622"/>
                    <a:pt x="1910" y="650"/>
                  </a:cubicBezTo>
                  <a:cubicBezTo>
                    <a:pt x="1521" y="713"/>
                    <a:pt x="1168" y="976"/>
                    <a:pt x="996" y="1338"/>
                  </a:cubicBezTo>
                  <a:cubicBezTo>
                    <a:pt x="815" y="1691"/>
                    <a:pt x="833" y="2134"/>
                    <a:pt x="1023" y="2478"/>
                  </a:cubicBezTo>
                  <a:cubicBezTo>
                    <a:pt x="1159" y="2723"/>
                    <a:pt x="1394" y="2931"/>
                    <a:pt x="1602" y="3121"/>
                  </a:cubicBezTo>
                  <a:cubicBezTo>
                    <a:pt x="933" y="3782"/>
                    <a:pt x="471" y="4642"/>
                    <a:pt x="236" y="5556"/>
                  </a:cubicBezTo>
                  <a:cubicBezTo>
                    <a:pt x="9" y="6461"/>
                    <a:pt x="0" y="7430"/>
                    <a:pt x="172" y="8353"/>
                  </a:cubicBezTo>
                  <a:cubicBezTo>
                    <a:pt x="290" y="9005"/>
                    <a:pt x="498" y="9648"/>
                    <a:pt x="842" y="10218"/>
                  </a:cubicBezTo>
                  <a:cubicBezTo>
                    <a:pt x="1105" y="10653"/>
                    <a:pt x="1440" y="11042"/>
                    <a:pt x="1847" y="11341"/>
                  </a:cubicBezTo>
                  <a:cubicBezTo>
                    <a:pt x="2091" y="10952"/>
                    <a:pt x="2236" y="10354"/>
                    <a:pt x="2318" y="9720"/>
                  </a:cubicBezTo>
                  <a:lnTo>
                    <a:pt x="2318" y="9720"/>
                  </a:lnTo>
                  <a:cubicBezTo>
                    <a:pt x="2236" y="9732"/>
                    <a:pt x="2158" y="9737"/>
                    <a:pt x="2084" y="9737"/>
                  </a:cubicBezTo>
                  <a:cubicBezTo>
                    <a:pt x="509" y="9737"/>
                    <a:pt x="462" y="7285"/>
                    <a:pt x="1430" y="6887"/>
                  </a:cubicBezTo>
                  <a:cubicBezTo>
                    <a:pt x="1546" y="6840"/>
                    <a:pt x="1655" y="6821"/>
                    <a:pt x="1756" y="6821"/>
                  </a:cubicBezTo>
                  <a:cubicBezTo>
                    <a:pt x="2144" y="6821"/>
                    <a:pt x="2416" y="7109"/>
                    <a:pt x="2517" y="7231"/>
                  </a:cubicBezTo>
                  <a:cubicBezTo>
                    <a:pt x="2535" y="7294"/>
                    <a:pt x="2553" y="7358"/>
                    <a:pt x="2562" y="7421"/>
                  </a:cubicBezTo>
                  <a:cubicBezTo>
                    <a:pt x="2598" y="7656"/>
                    <a:pt x="2553" y="7892"/>
                    <a:pt x="2526" y="8118"/>
                  </a:cubicBezTo>
                  <a:cubicBezTo>
                    <a:pt x="2490" y="8353"/>
                    <a:pt x="2481" y="8598"/>
                    <a:pt x="2580" y="8806"/>
                  </a:cubicBezTo>
                  <a:cubicBezTo>
                    <a:pt x="2665" y="8983"/>
                    <a:pt x="2855" y="9128"/>
                    <a:pt x="3043" y="9128"/>
                  </a:cubicBezTo>
                  <a:cubicBezTo>
                    <a:pt x="3076" y="9128"/>
                    <a:pt x="3109" y="9123"/>
                    <a:pt x="3141" y="9114"/>
                  </a:cubicBezTo>
                  <a:cubicBezTo>
                    <a:pt x="3015" y="8996"/>
                    <a:pt x="3015" y="8743"/>
                    <a:pt x="3060" y="8580"/>
                  </a:cubicBezTo>
                  <a:cubicBezTo>
                    <a:pt x="3105" y="8408"/>
                    <a:pt x="3196" y="8263"/>
                    <a:pt x="3259" y="8100"/>
                  </a:cubicBezTo>
                  <a:cubicBezTo>
                    <a:pt x="3377" y="7819"/>
                    <a:pt x="3395" y="7502"/>
                    <a:pt x="3332" y="7204"/>
                  </a:cubicBezTo>
                  <a:cubicBezTo>
                    <a:pt x="3739" y="7095"/>
                    <a:pt x="4137" y="6905"/>
                    <a:pt x="4472" y="6642"/>
                  </a:cubicBezTo>
                  <a:cubicBezTo>
                    <a:pt x="4925" y="6298"/>
                    <a:pt x="5287" y="5837"/>
                    <a:pt x="5504" y="5312"/>
                  </a:cubicBezTo>
                  <a:cubicBezTo>
                    <a:pt x="5776" y="5429"/>
                    <a:pt x="6065" y="5520"/>
                    <a:pt x="6355" y="5574"/>
                  </a:cubicBezTo>
                  <a:cubicBezTo>
                    <a:pt x="6355" y="5574"/>
                    <a:pt x="7184" y="6084"/>
                    <a:pt x="8268" y="6084"/>
                  </a:cubicBezTo>
                  <a:cubicBezTo>
                    <a:pt x="8679" y="6084"/>
                    <a:pt x="9125" y="6011"/>
                    <a:pt x="9578" y="5810"/>
                  </a:cubicBezTo>
                  <a:cubicBezTo>
                    <a:pt x="9822" y="6280"/>
                    <a:pt x="10239" y="7222"/>
                    <a:pt x="10284" y="8154"/>
                  </a:cubicBezTo>
                  <a:cubicBezTo>
                    <a:pt x="10266" y="8245"/>
                    <a:pt x="10248" y="8344"/>
                    <a:pt x="10230" y="8444"/>
                  </a:cubicBezTo>
                  <a:cubicBezTo>
                    <a:pt x="10230" y="8444"/>
                    <a:pt x="10230" y="8453"/>
                    <a:pt x="10221" y="8480"/>
                  </a:cubicBezTo>
                  <a:cubicBezTo>
                    <a:pt x="10202" y="8562"/>
                    <a:pt x="10184" y="8652"/>
                    <a:pt x="10157" y="8743"/>
                  </a:cubicBezTo>
                  <a:cubicBezTo>
                    <a:pt x="10112" y="8933"/>
                    <a:pt x="10040" y="9213"/>
                    <a:pt x="9949" y="9539"/>
                  </a:cubicBezTo>
                  <a:cubicBezTo>
                    <a:pt x="9931" y="9594"/>
                    <a:pt x="9913" y="9648"/>
                    <a:pt x="9895" y="9702"/>
                  </a:cubicBezTo>
                  <a:cubicBezTo>
                    <a:pt x="10275" y="9213"/>
                    <a:pt x="10574" y="8679"/>
                    <a:pt x="10764" y="8100"/>
                  </a:cubicBezTo>
                  <a:cubicBezTo>
                    <a:pt x="11189" y="6842"/>
                    <a:pt x="11099" y="5393"/>
                    <a:pt x="10402" y="4271"/>
                  </a:cubicBezTo>
                  <a:cubicBezTo>
                    <a:pt x="9804" y="3320"/>
                    <a:pt x="8826" y="2659"/>
                    <a:pt x="7785" y="2270"/>
                  </a:cubicBezTo>
                  <a:cubicBezTo>
                    <a:pt x="7309" y="2094"/>
                    <a:pt x="6782" y="1972"/>
                    <a:pt x="6268" y="1972"/>
                  </a:cubicBezTo>
                  <a:cubicBezTo>
                    <a:pt x="5962" y="1972"/>
                    <a:pt x="5661" y="2015"/>
                    <a:pt x="5377" y="2116"/>
                  </a:cubicBezTo>
                  <a:cubicBezTo>
                    <a:pt x="5414" y="1636"/>
                    <a:pt x="5196" y="1138"/>
                    <a:pt x="4816" y="840"/>
                  </a:cubicBezTo>
                  <a:cubicBezTo>
                    <a:pt x="4555" y="635"/>
                    <a:pt x="4247" y="528"/>
                    <a:pt x="3933" y="528"/>
                  </a:cubicBezTo>
                  <a:cubicBezTo>
                    <a:pt x="3790" y="528"/>
                    <a:pt x="3645" y="550"/>
                    <a:pt x="3504" y="595"/>
                  </a:cubicBezTo>
                  <a:cubicBezTo>
                    <a:pt x="3494" y="315"/>
                    <a:pt x="3241" y="88"/>
                    <a:pt x="2969" y="25"/>
                  </a:cubicBezTo>
                  <a:cubicBezTo>
                    <a:pt x="2899" y="8"/>
                    <a:pt x="2826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2"/>
            <p:cNvGrpSpPr/>
            <p:nvPr/>
          </p:nvGrpSpPr>
          <p:grpSpPr>
            <a:xfrm>
              <a:off x="1236532" y="3731122"/>
              <a:ext cx="1981507" cy="1412358"/>
              <a:chOff x="1236532" y="3731122"/>
              <a:chExt cx="1981507" cy="1412358"/>
            </a:xfrm>
          </p:grpSpPr>
          <p:sp>
            <p:nvSpPr>
              <p:cNvPr id="732" name="Google Shape;732;p32"/>
              <p:cNvSpPr/>
              <p:nvPr/>
            </p:nvSpPr>
            <p:spPr>
              <a:xfrm>
                <a:off x="1236532" y="4704499"/>
                <a:ext cx="1796489" cy="438980"/>
              </a:xfrm>
              <a:custGeom>
                <a:avLst/>
                <a:gdLst/>
                <a:ahLst/>
                <a:cxnLst/>
                <a:rect l="l" t="t" r="r" b="b"/>
                <a:pathLst>
                  <a:path w="16341" h="3993" extrusionOk="0">
                    <a:moveTo>
                      <a:pt x="0" y="0"/>
                    </a:moveTo>
                    <a:lnTo>
                      <a:pt x="0" y="3992"/>
                    </a:lnTo>
                    <a:lnTo>
                      <a:pt x="15734" y="3992"/>
                    </a:lnTo>
                    <a:cubicBezTo>
                      <a:pt x="16068" y="3992"/>
                      <a:pt x="16340" y="3721"/>
                      <a:pt x="16340" y="3377"/>
                    </a:cubicBezTo>
                    <a:lnTo>
                      <a:pt x="163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1337013" y="4633810"/>
                <a:ext cx="853005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644" extrusionOk="0">
                    <a:moveTo>
                      <a:pt x="0" y="1"/>
                    </a:moveTo>
                    <a:lnTo>
                      <a:pt x="0" y="643"/>
                    </a:lnTo>
                    <a:lnTo>
                      <a:pt x="7758" y="643"/>
                    </a:lnTo>
                    <a:lnTo>
                      <a:pt x="7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1837554" y="4633810"/>
                <a:ext cx="121327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11036" y="643"/>
                    </a:lnTo>
                    <a:lnTo>
                      <a:pt x="110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837554" y="3731122"/>
                <a:ext cx="1380485" cy="902807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8212" extrusionOk="0">
                    <a:moveTo>
                      <a:pt x="1848" y="1"/>
                    </a:moveTo>
                    <a:cubicBezTo>
                      <a:pt x="1685" y="1"/>
                      <a:pt x="1540" y="128"/>
                      <a:pt x="1504" y="291"/>
                    </a:cubicBezTo>
                    <a:lnTo>
                      <a:pt x="1" y="8212"/>
                    </a:lnTo>
                    <a:lnTo>
                      <a:pt x="11036" y="8212"/>
                    </a:lnTo>
                    <a:lnTo>
                      <a:pt x="12512" y="417"/>
                    </a:lnTo>
                    <a:cubicBezTo>
                      <a:pt x="12557" y="200"/>
                      <a:pt x="12394" y="1"/>
                      <a:pt x="121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32"/>
            <p:cNvSpPr/>
            <p:nvPr/>
          </p:nvSpPr>
          <p:spPr>
            <a:xfrm>
              <a:off x="434420" y="3141692"/>
              <a:ext cx="280500" cy="322100"/>
            </a:xfrm>
            <a:custGeom>
              <a:avLst/>
              <a:gdLst/>
              <a:ahLst/>
              <a:cxnLst/>
              <a:rect l="l" t="t" r="r" b="b"/>
              <a:pathLst>
                <a:path w="11220" h="12884" extrusionOk="0">
                  <a:moveTo>
                    <a:pt x="3459" y="86"/>
                  </a:moveTo>
                  <a:cubicBezTo>
                    <a:pt x="4665" y="375"/>
                    <a:pt x="5995" y="575"/>
                    <a:pt x="7276" y="2690"/>
                  </a:cubicBezTo>
                  <a:cubicBezTo>
                    <a:pt x="8557" y="4805"/>
                    <a:pt x="11741" y="11927"/>
                    <a:pt x="11147" y="12776"/>
                  </a:cubicBezTo>
                  <a:cubicBezTo>
                    <a:pt x="10553" y="13625"/>
                    <a:pt x="5289" y="9210"/>
                    <a:pt x="3710" y="7784"/>
                  </a:cubicBezTo>
                  <a:cubicBezTo>
                    <a:pt x="2131" y="6358"/>
                    <a:pt x="2284" y="5356"/>
                    <a:pt x="1673" y="4218"/>
                  </a:cubicBezTo>
                  <a:cubicBezTo>
                    <a:pt x="1062" y="3080"/>
                    <a:pt x="-255" y="1647"/>
                    <a:pt x="43" y="958"/>
                  </a:cubicBezTo>
                  <a:cubicBezTo>
                    <a:pt x="341" y="269"/>
                    <a:pt x="2254" y="-203"/>
                    <a:pt x="3459" y="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4098" name="Picture 2" descr="continuous delivery kepanjangan cd">
            <a:extLst>
              <a:ext uri="{FF2B5EF4-FFF2-40B4-BE49-F238E27FC236}">
                <a16:creationId xmlns:a16="http://schemas.microsoft.com/office/drawing/2014/main" id="{858C2781-D3A1-487D-4426-43B1FD12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98" y="2636583"/>
            <a:ext cx="2930299" cy="247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91270"/>
      </p:ext>
    </p:extLst>
  </p:cSld>
  <p:clrMapOvr>
    <a:masterClrMapping/>
  </p:clrMapOvr>
</p:sld>
</file>

<file path=ppt/theme/theme1.xml><?xml version="1.0" encoding="utf-8"?>
<a:theme xmlns:a="http://schemas.openxmlformats.org/drawingml/2006/main" name="AI Editor Tool Project Proposal by Slidesgo">
  <a:themeElements>
    <a:clrScheme name="Simple Light">
      <a:dk1>
        <a:srgbClr val="FFFFFF"/>
      </a:dk1>
      <a:lt1>
        <a:srgbClr val="0B2A6B"/>
      </a:lt1>
      <a:dk2>
        <a:srgbClr val="56A3F3"/>
      </a:dk2>
      <a:lt2>
        <a:srgbClr val="9CDDF9"/>
      </a:lt2>
      <a:accent1>
        <a:srgbClr val="DDECFF"/>
      </a:accent1>
      <a:accent2>
        <a:srgbClr val="FFC52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B2A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595</Words>
  <Application>Microsoft Office PowerPoint</Application>
  <PresentationFormat>On-screen Show (16:9)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</vt:lpstr>
      <vt:lpstr>Albert Sans</vt:lpstr>
      <vt:lpstr>Arial</vt:lpstr>
      <vt:lpstr>Raleway</vt:lpstr>
      <vt:lpstr>Anaheim</vt:lpstr>
      <vt:lpstr>AI Editor Tool Project Proposal by Slidesgo</vt:lpstr>
      <vt:lpstr>Unit Test  White Box Testing</vt:lpstr>
      <vt:lpstr>Daftar Isi</vt:lpstr>
      <vt:lpstr>Unit Test</vt:lpstr>
      <vt:lpstr>Unit Test</vt:lpstr>
      <vt:lpstr>White Box Testing</vt:lpstr>
      <vt:lpstr>White Box Testing</vt:lpstr>
      <vt:lpstr>CI (Continuous Integration)</vt:lpstr>
      <vt:lpstr>CI (Continuous Integration)</vt:lpstr>
      <vt:lpstr>CD (Continuous Delivery)</vt:lpstr>
      <vt:lpstr>CD (Continuous Delivery)</vt:lpstr>
      <vt:lpstr>CI/CD Fuzzy Github</vt:lpstr>
      <vt:lpstr>CI/CD Fuzzy Github (Study Case)</vt:lpstr>
      <vt:lpstr>CI/CD Fuzzy Github (Study Case)</vt:lpstr>
      <vt:lpstr>CI/CD Fuzzy Github (Study Case)</vt:lpstr>
      <vt:lpstr>CI/CD Fuzzy Github (Study Case)</vt:lpstr>
      <vt:lpstr>CI/CD Fuzzy Github (Study Case)</vt:lpstr>
      <vt:lpstr>CI/CD Fuzzy Github (Study Case)</vt:lpstr>
      <vt:lpstr>CI/CD Fuzzy Github (Study Case)</vt:lpstr>
      <vt:lpstr>CI/CD Fuzzy Github (Study Case)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 White Box Testing</dc:title>
  <cp:lastModifiedBy>Andri Firman Saputra</cp:lastModifiedBy>
  <cp:revision>17</cp:revision>
  <dcterms:modified xsi:type="dcterms:W3CDTF">2023-10-28T07:36:11Z</dcterms:modified>
</cp:coreProperties>
</file>